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79" r:id="rId2"/>
    <p:sldId id="314" r:id="rId3"/>
    <p:sldId id="275" r:id="rId4"/>
    <p:sldId id="323" r:id="rId5"/>
    <p:sldId id="324" r:id="rId6"/>
    <p:sldId id="325" r:id="rId7"/>
    <p:sldId id="321" r:id="rId8"/>
    <p:sldId id="306" r:id="rId9"/>
    <p:sldId id="326" r:id="rId10"/>
    <p:sldId id="311" r:id="rId11"/>
  </p:sldIdLst>
  <p:sldSz cx="9906000" cy="6858000" type="A4"/>
  <p:notesSz cx="6799263" cy="9929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EB4D40"/>
    <a:srgbClr val="B43035"/>
    <a:srgbClr val="FAFAFA"/>
    <a:srgbClr val="000000"/>
    <a:srgbClr val="333333"/>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59B2B5-B9A7-4749-8F7D-DC8BE26F5CC5}" v="2" dt="2022-06-28T04:49:06.465"/>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14" autoAdjust="0"/>
    <p:restoredTop sz="96327" autoAdjust="0"/>
  </p:normalViewPr>
  <p:slideViewPr>
    <p:cSldViewPr>
      <p:cViewPr varScale="1">
        <p:scale>
          <a:sx n="124" d="100"/>
          <a:sy n="124" d="100"/>
        </p:scale>
        <p:origin x="1368" y="168"/>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ramís MARÍN" userId="55d7c49b72a4e932" providerId="LiveId" clId="{BB59B2B5-B9A7-4749-8F7D-DC8BE26F5CC5}"/>
    <pc:docChg chg="modSld">
      <pc:chgData name="Aramís MARÍN" userId="55d7c49b72a4e932" providerId="LiveId" clId="{BB59B2B5-B9A7-4749-8F7D-DC8BE26F5CC5}" dt="2022-06-28T04:49:06.465" v="1" actId="167"/>
      <pc:docMkLst>
        <pc:docMk/>
      </pc:docMkLst>
      <pc:sldChg chg="modSp">
        <pc:chgData name="Aramís MARÍN" userId="55d7c49b72a4e932" providerId="LiveId" clId="{BB59B2B5-B9A7-4749-8F7D-DC8BE26F5CC5}" dt="2022-06-28T04:49:06.465" v="1" actId="167"/>
        <pc:sldMkLst>
          <pc:docMk/>
          <pc:sldMk cId="1994182728" sldId="275"/>
        </pc:sldMkLst>
        <pc:spChg chg="mod">
          <ac:chgData name="Aramís MARÍN" userId="55d7c49b72a4e932" providerId="LiveId" clId="{BB59B2B5-B9A7-4749-8F7D-DC8BE26F5CC5}" dt="2022-06-28T04:49:06.465" v="1" actId="167"/>
          <ac:spMkLst>
            <pc:docMk/>
            <pc:sldMk cId="1994182728" sldId="275"/>
            <ac:spMk id="9" creationId="{00000000-0000-0000-0000-000000000000}"/>
          </ac:spMkLst>
        </pc:spChg>
        <pc:spChg chg="mod">
          <ac:chgData name="Aramís MARÍN" userId="55d7c49b72a4e932" providerId="LiveId" clId="{BB59B2B5-B9A7-4749-8F7D-DC8BE26F5CC5}" dt="2022-06-28T04:49:02.743" v="0" actId="167"/>
          <ac:spMkLst>
            <pc:docMk/>
            <pc:sldMk cId="1994182728" sldId="275"/>
            <ac:spMk id="12"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4B9698-CE9B-4E8E-9189-0DCC6215A11B}" type="doc">
      <dgm:prSet loTypeId="urn:microsoft.com/office/officeart/2005/8/layout/radial6" loCatId="cycle" qsTypeId="urn:microsoft.com/office/officeart/2005/8/quickstyle/simple2" qsCatId="simple" csTypeId="urn:microsoft.com/office/officeart/2005/8/colors/accent0_1" csCatId="mainScheme" phldr="1"/>
      <dgm:spPr/>
      <dgm:t>
        <a:bodyPr/>
        <a:lstStyle/>
        <a:p>
          <a:endParaRPr lang="fr-FR"/>
        </a:p>
      </dgm:t>
    </dgm:pt>
    <dgm:pt modelId="{C0FCABF8-9A93-41E3-847C-4A6448166DC9}">
      <dgm:prSet phldrT="[Texte]"/>
      <dgm:spPr/>
      <dgm:t>
        <a:bodyPr/>
        <a:lstStyle/>
        <a:p>
          <a:r>
            <a:rPr lang="fr-FR" dirty="0"/>
            <a:t>Vers un écosystème favorable</a:t>
          </a:r>
        </a:p>
      </dgm:t>
    </dgm:pt>
    <dgm:pt modelId="{2DB506B4-B6FD-4AC5-91EF-BE576C5C82BE}" type="parTrans" cxnId="{7C18B227-F9B8-4138-84F3-FB53BD5BF4D9}">
      <dgm:prSet/>
      <dgm:spPr/>
      <dgm:t>
        <a:bodyPr/>
        <a:lstStyle/>
        <a:p>
          <a:endParaRPr lang="fr-FR"/>
        </a:p>
      </dgm:t>
    </dgm:pt>
    <dgm:pt modelId="{0B8F6B7C-C35D-496A-9CFE-F09401DC913C}" type="sibTrans" cxnId="{7C18B227-F9B8-4138-84F3-FB53BD5BF4D9}">
      <dgm:prSet/>
      <dgm:spPr/>
      <dgm:t>
        <a:bodyPr/>
        <a:lstStyle/>
        <a:p>
          <a:endParaRPr lang="fr-FR"/>
        </a:p>
      </dgm:t>
    </dgm:pt>
    <dgm:pt modelId="{027EC80C-40AB-414E-A7D7-00C84C2967FE}">
      <dgm:prSet phldrT="[Texte]" custT="1"/>
      <dgm:spPr/>
      <dgm:t>
        <a:bodyPr/>
        <a:lstStyle/>
        <a:p>
          <a:r>
            <a:rPr lang="fr-FR" sz="1800" b="1" dirty="0"/>
            <a:t>Notre projet </a:t>
          </a:r>
        </a:p>
      </dgm:t>
    </dgm:pt>
    <dgm:pt modelId="{CD0F84F8-AC2E-46A6-A473-4EAD93570A84}" type="parTrans" cxnId="{35A46216-3ED9-446C-A269-726203D59C87}">
      <dgm:prSet/>
      <dgm:spPr/>
      <dgm:t>
        <a:bodyPr/>
        <a:lstStyle/>
        <a:p>
          <a:endParaRPr lang="fr-FR"/>
        </a:p>
      </dgm:t>
    </dgm:pt>
    <dgm:pt modelId="{D28C871B-6C1A-46F0-982B-06B74ADDFB4F}" type="sibTrans" cxnId="{35A46216-3ED9-446C-A269-726203D59C87}">
      <dgm:prSet/>
      <dgm:spPr>
        <a:solidFill>
          <a:schemeClr val="accent2"/>
        </a:solidFill>
      </dgm:spPr>
      <dgm:t>
        <a:bodyPr/>
        <a:lstStyle/>
        <a:p>
          <a:endParaRPr lang="fr-FR"/>
        </a:p>
      </dgm:t>
    </dgm:pt>
    <dgm:pt modelId="{01353296-EA29-4EFC-A764-7BCD1E03F8CE}">
      <dgm:prSet phldrT="[Texte]" custT="1"/>
      <dgm:spPr/>
      <dgm:t>
        <a:bodyPr/>
        <a:lstStyle/>
        <a:p>
          <a:r>
            <a:rPr lang="fr-FR" sz="1800" b="1" dirty="0"/>
            <a:t>Notre environnement</a:t>
          </a:r>
        </a:p>
      </dgm:t>
    </dgm:pt>
    <dgm:pt modelId="{C603C3DA-840C-4C34-B59F-F1C9AFBA4F36}" type="parTrans" cxnId="{0CBD6A33-0455-453C-B985-785AC84686B2}">
      <dgm:prSet/>
      <dgm:spPr/>
      <dgm:t>
        <a:bodyPr/>
        <a:lstStyle/>
        <a:p>
          <a:endParaRPr lang="fr-FR"/>
        </a:p>
      </dgm:t>
    </dgm:pt>
    <dgm:pt modelId="{55FDFE3A-F281-4625-9F5E-29E77250E7D1}" type="sibTrans" cxnId="{0CBD6A33-0455-453C-B985-785AC84686B2}">
      <dgm:prSet/>
      <dgm:spPr>
        <a:solidFill>
          <a:schemeClr val="accent2"/>
        </a:solidFill>
      </dgm:spPr>
      <dgm:t>
        <a:bodyPr/>
        <a:lstStyle/>
        <a:p>
          <a:endParaRPr lang="fr-FR"/>
        </a:p>
      </dgm:t>
    </dgm:pt>
    <dgm:pt modelId="{5C2A5698-6A54-43B8-92C9-145EAA67D867}">
      <dgm:prSet phldrT="[Texte]"/>
      <dgm:spPr/>
      <dgm:t>
        <a:bodyPr/>
        <a:lstStyle/>
        <a:p>
          <a:endParaRPr lang="fr-FR" dirty="0"/>
        </a:p>
      </dgm:t>
    </dgm:pt>
    <dgm:pt modelId="{C2D0FF7F-3C86-4CB8-A2B4-0A80153DFB84}" type="parTrans" cxnId="{6C18FFE3-8817-4E38-A7A5-B689D512626E}">
      <dgm:prSet/>
      <dgm:spPr/>
      <dgm:t>
        <a:bodyPr/>
        <a:lstStyle/>
        <a:p>
          <a:endParaRPr lang="fr-FR"/>
        </a:p>
      </dgm:t>
    </dgm:pt>
    <dgm:pt modelId="{BCFF92E1-A694-449F-AA89-A88DCF8D4F9B}" type="sibTrans" cxnId="{6C18FFE3-8817-4E38-A7A5-B689D512626E}">
      <dgm:prSet/>
      <dgm:spPr/>
      <dgm:t>
        <a:bodyPr/>
        <a:lstStyle/>
        <a:p>
          <a:endParaRPr lang="fr-FR"/>
        </a:p>
      </dgm:t>
    </dgm:pt>
    <dgm:pt modelId="{48D1CF95-E8B6-40F4-9B72-B8FF74676DA2}">
      <dgm:prSet phldrT="[Texte]" custT="1"/>
      <dgm:spPr/>
      <dgm:t>
        <a:bodyPr/>
        <a:lstStyle/>
        <a:p>
          <a:r>
            <a:rPr lang="fr-FR" sz="1800" b="1" dirty="0"/>
            <a:t>Nous </a:t>
          </a:r>
        </a:p>
      </dgm:t>
    </dgm:pt>
    <dgm:pt modelId="{E639E265-1F4E-4699-8002-9D839EB74070}" type="parTrans" cxnId="{4794C5DC-2323-4A84-9BE1-97C05C5D6D6A}">
      <dgm:prSet/>
      <dgm:spPr/>
      <dgm:t>
        <a:bodyPr/>
        <a:lstStyle/>
        <a:p>
          <a:endParaRPr lang="fr-FR"/>
        </a:p>
      </dgm:t>
    </dgm:pt>
    <dgm:pt modelId="{0B954CD9-9F90-48E9-9BBB-CED6DFCB63E4}" type="sibTrans" cxnId="{4794C5DC-2323-4A84-9BE1-97C05C5D6D6A}">
      <dgm:prSet/>
      <dgm:spPr>
        <a:solidFill>
          <a:schemeClr val="accent2"/>
        </a:solidFill>
      </dgm:spPr>
      <dgm:t>
        <a:bodyPr/>
        <a:lstStyle/>
        <a:p>
          <a:endParaRPr lang="fr-FR"/>
        </a:p>
      </dgm:t>
    </dgm:pt>
    <dgm:pt modelId="{6B316E2A-B4B6-4904-89DE-9CCE93E17961}" type="pres">
      <dgm:prSet presAssocID="{0B4B9698-CE9B-4E8E-9189-0DCC6215A11B}" presName="Name0" presStyleCnt="0">
        <dgm:presLayoutVars>
          <dgm:chMax val="1"/>
          <dgm:dir/>
          <dgm:animLvl val="ctr"/>
          <dgm:resizeHandles val="exact"/>
        </dgm:presLayoutVars>
      </dgm:prSet>
      <dgm:spPr/>
    </dgm:pt>
    <dgm:pt modelId="{83A5ACBC-4576-40D9-B5AF-07F70D789E4A}" type="pres">
      <dgm:prSet presAssocID="{C0FCABF8-9A93-41E3-847C-4A6448166DC9}" presName="centerShape" presStyleLbl="node0" presStyleIdx="0" presStyleCnt="1"/>
      <dgm:spPr/>
    </dgm:pt>
    <dgm:pt modelId="{4D2127D9-730E-45E6-914A-F839D41F7B5E}" type="pres">
      <dgm:prSet presAssocID="{027EC80C-40AB-414E-A7D7-00C84C2967FE}" presName="node" presStyleLbl="node1" presStyleIdx="0" presStyleCnt="3">
        <dgm:presLayoutVars>
          <dgm:bulletEnabled val="1"/>
        </dgm:presLayoutVars>
      </dgm:prSet>
      <dgm:spPr/>
    </dgm:pt>
    <dgm:pt modelId="{80C2DC9E-4385-498F-ACD5-5B7824D13499}" type="pres">
      <dgm:prSet presAssocID="{027EC80C-40AB-414E-A7D7-00C84C2967FE}" presName="dummy" presStyleCnt="0"/>
      <dgm:spPr/>
    </dgm:pt>
    <dgm:pt modelId="{573CC446-5B25-4046-9F7D-E7C4D57DB229}" type="pres">
      <dgm:prSet presAssocID="{D28C871B-6C1A-46F0-982B-06B74ADDFB4F}" presName="sibTrans" presStyleLbl="sibTrans2D1" presStyleIdx="0" presStyleCnt="3"/>
      <dgm:spPr/>
    </dgm:pt>
    <dgm:pt modelId="{D8DD7D4C-133B-4FCB-887D-02F74B6B72E3}" type="pres">
      <dgm:prSet presAssocID="{48D1CF95-E8B6-40F4-9B72-B8FF74676DA2}" presName="node" presStyleLbl="node1" presStyleIdx="1" presStyleCnt="3">
        <dgm:presLayoutVars>
          <dgm:bulletEnabled val="1"/>
        </dgm:presLayoutVars>
      </dgm:prSet>
      <dgm:spPr/>
    </dgm:pt>
    <dgm:pt modelId="{BEEBF626-A483-49D8-B84B-C7F3F5578E0C}" type="pres">
      <dgm:prSet presAssocID="{48D1CF95-E8B6-40F4-9B72-B8FF74676DA2}" presName="dummy" presStyleCnt="0"/>
      <dgm:spPr/>
    </dgm:pt>
    <dgm:pt modelId="{621E40FB-A31C-4060-ACD0-0EC0110020D3}" type="pres">
      <dgm:prSet presAssocID="{0B954CD9-9F90-48E9-9BBB-CED6DFCB63E4}" presName="sibTrans" presStyleLbl="sibTrans2D1" presStyleIdx="1" presStyleCnt="3"/>
      <dgm:spPr/>
    </dgm:pt>
    <dgm:pt modelId="{789A7DA3-346C-48A0-A578-0AEA4D964535}" type="pres">
      <dgm:prSet presAssocID="{01353296-EA29-4EFC-A764-7BCD1E03F8CE}" presName="node" presStyleLbl="node1" presStyleIdx="2" presStyleCnt="3" custScaleX="189175">
        <dgm:presLayoutVars>
          <dgm:bulletEnabled val="1"/>
        </dgm:presLayoutVars>
      </dgm:prSet>
      <dgm:spPr/>
    </dgm:pt>
    <dgm:pt modelId="{0EF31CA5-A8CD-4294-BCF9-7F7B176450DD}" type="pres">
      <dgm:prSet presAssocID="{01353296-EA29-4EFC-A764-7BCD1E03F8CE}" presName="dummy" presStyleCnt="0"/>
      <dgm:spPr/>
    </dgm:pt>
    <dgm:pt modelId="{C654E514-0991-4A89-AA4A-E65D8BEE3643}" type="pres">
      <dgm:prSet presAssocID="{55FDFE3A-F281-4625-9F5E-29E77250E7D1}" presName="sibTrans" presStyleLbl="sibTrans2D1" presStyleIdx="2" presStyleCnt="3"/>
      <dgm:spPr/>
    </dgm:pt>
  </dgm:ptLst>
  <dgm:cxnLst>
    <dgm:cxn modelId="{35A46216-3ED9-446C-A269-726203D59C87}" srcId="{C0FCABF8-9A93-41E3-847C-4A6448166DC9}" destId="{027EC80C-40AB-414E-A7D7-00C84C2967FE}" srcOrd="0" destOrd="0" parTransId="{CD0F84F8-AC2E-46A6-A473-4EAD93570A84}" sibTransId="{D28C871B-6C1A-46F0-982B-06B74ADDFB4F}"/>
    <dgm:cxn modelId="{1AF01B18-FDB9-4E9F-8EFD-7AA2E9B1CFB2}" type="presOf" srcId="{48D1CF95-E8B6-40F4-9B72-B8FF74676DA2}" destId="{D8DD7D4C-133B-4FCB-887D-02F74B6B72E3}" srcOrd="0" destOrd="0" presId="urn:microsoft.com/office/officeart/2005/8/layout/radial6"/>
    <dgm:cxn modelId="{E16B5D18-BED2-4B5B-A75A-DD27A4B9C42A}" type="presOf" srcId="{0B954CD9-9F90-48E9-9BBB-CED6DFCB63E4}" destId="{621E40FB-A31C-4060-ACD0-0EC0110020D3}" srcOrd="0" destOrd="0" presId="urn:microsoft.com/office/officeart/2005/8/layout/radial6"/>
    <dgm:cxn modelId="{7C18B227-F9B8-4138-84F3-FB53BD5BF4D9}" srcId="{0B4B9698-CE9B-4E8E-9189-0DCC6215A11B}" destId="{C0FCABF8-9A93-41E3-847C-4A6448166DC9}" srcOrd="0" destOrd="0" parTransId="{2DB506B4-B6FD-4AC5-91EF-BE576C5C82BE}" sibTransId="{0B8F6B7C-C35D-496A-9CFE-F09401DC913C}"/>
    <dgm:cxn modelId="{0CBD6A33-0455-453C-B985-785AC84686B2}" srcId="{C0FCABF8-9A93-41E3-847C-4A6448166DC9}" destId="{01353296-EA29-4EFC-A764-7BCD1E03F8CE}" srcOrd="2" destOrd="0" parTransId="{C603C3DA-840C-4C34-B59F-F1C9AFBA4F36}" sibTransId="{55FDFE3A-F281-4625-9F5E-29E77250E7D1}"/>
    <dgm:cxn modelId="{AA48A843-F845-4D94-98BC-ABC9C5065CE1}" type="presOf" srcId="{C0FCABF8-9A93-41E3-847C-4A6448166DC9}" destId="{83A5ACBC-4576-40D9-B5AF-07F70D789E4A}" srcOrd="0" destOrd="0" presId="urn:microsoft.com/office/officeart/2005/8/layout/radial6"/>
    <dgm:cxn modelId="{AB910B74-FB12-4D44-A223-253C528A92A2}" type="presOf" srcId="{55FDFE3A-F281-4625-9F5E-29E77250E7D1}" destId="{C654E514-0991-4A89-AA4A-E65D8BEE3643}" srcOrd="0" destOrd="0" presId="urn:microsoft.com/office/officeart/2005/8/layout/radial6"/>
    <dgm:cxn modelId="{7CF2D9A6-6A22-440C-9136-4E9E52BE3CDD}" type="presOf" srcId="{01353296-EA29-4EFC-A764-7BCD1E03F8CE}" destId="{789A7DA3-346C-48A0-A578-0AEA4D964535}" srcOrd="0" destOrd="0" presId="urn:microsoft.com/office/officeart/2005/8/layout/radial6"/>
    <dgm:cxn modelId="{E3FA06C1-FAA6-4650-9FB3-8C1CA1BC128B}" type="presOf" srcId="{0B4B9698-CE9B-4E8E-9189-0DCC6215A11B}" destId="{6B316E2A-B4B6-4904-89DE-9CCE93E17961}" srcOrd="0" destOrd="0" presId="urn:microsoft.com/office/officeart/2005/8/layout/radial6"/>
    <dgm:cxn modelId="{711462D6-45AE-4C45-8308-622A03408609}" type="presOf" srcId="{027EC80C-40AB-414E-A7D7-00C84C2967FE}" destId="{4D2127D9-730E-45E6-914A-F839D41F7B5E}" srcOrd="0" destOrd="0" presId="urn:microsoft.com/office/officeart/2005/8/layout/radial6"/>
    <dgm:cxn modelId="{4794C5DC-2323-4A84-9BE1-97C05C5D6D6A}" srcId="{C0FCABF8-9A93-41E3-847C-4A6448166DC9}" destId="{48D1CF95-E8B6-40F4-9B72-B8FF74676DA2}" srcOrd="1" destOrd="0" parTransId="{E639E265-1F4E-4699-8002-9D839EB74070}" sibTransId="{0B954CD9-9F90-48E9-9BBB-CED6DFCB63E4}"/>
    <dgm:cxn modelId="{34E369E0-D1A9-4548-A38B-B3E8B729CFF6}" type="presOf" srcId="{D28C871B-6C1A-46F0-982B-06B74ADDFB4F}" destId="{573CC446-5B25-4046-9F7D-E7C4D57DB229}" srcOrd="0" destOrd="0" presId="urn:microsoft.com/office/officeart/2005/8/layout/radial6"/>
    <dgm:cxn modelId="{6C18FFE3-8817-4E38-A7A5-B689D512626E}" srcId="{0B4B9698-CE9B-4E8E-9189-0DCC6215A11B}" destId="{5C2A5698-6A54-43B8-92C9-145EAA67D867}" srcOrd="1" destOrd="0" parTransId="{C2D0FF7F-3C86-4CB8-A2B4-0A80153DFB84}" sibTransId="{BCFF92E1-A694-449F-AA89-A88DCF8D4F9B}"/>
    <dgm:cxn modelId="{D1AFCCB1-9C02-44C9-8793-4843CD6E0B69}" type="presParOf" srcId="{6B316E2A-B4B6-4904-89DE-9CCE93E17961}" destId="{83A5ACBC-4576-40D9-B5AF-07F70D789E4A}" srcOrd="0" destOrd="0" presId="urn:microsoft.com/office/officeart/2005/8/layout/radial6"/>
    <dgm:cxn modelId="{F4B28257-9F62-45EE-A090-F8210CA620C7}" type="presParOf" srcId="{6B316E2A-B4B6-4904-89DE-9CCE93E17961}" destId="{4D2127D9-730E-45E6-914A-F839D41F7B5E}" srcOrd="1" destOrd="0" presId="urn:microsoft.com/office/officeart/2005/8/layout/radial6"/>
    <dgm:cxn modelId="{4CFC7F6E-6464-4586-AF71-D208D99E5583}" type="presParOf" srcId="{6B316E2A-B4B6-4904-89DE-9CCE93E17961}" destId="{80C2DC9E-4385-498F-ACD5-5B7824D13499}" srcOrd="2" destOrd="0" presId="urn:microsoft.com/office/officeart/2005/8/layout/radial6"/>
    <dgm:cxn modelId="{642A4F9E-68AF-4580-89ED-FC129AC14E5A}" type="presParOf" srcId="{6B316E2A-B4B6-4904-89DE-9CCE93E17961}" destId="{573CC446-5B25-4046-9F7D-E7C4D57DB229}" srcOrd="3" destOrd="0" presId="urn:microsoft.com/office/officeart/2005/8/layout/radial6"/>
    <dgm:cxn modelId="{FDE695CA-C40F-4EDD-8413-26879781F06D}" type="presParOf" srcId="{6B316E2A-B4B6-4904-89DE-9CCE93E17961}" destId="{D8DD7D4C-133B-4FCB-887D-02F74B6B72E3}" srcOrd="4" destOrd="0" presId="urn:microsoft.com/office/officeart/2005/8/layout/radial6"/>
    <dgm:cxn modelId="{4AD26D42-73CB-4F39-89E0-CD7C8821C274}" type="presParOf" srcId="{6B316E2A-B4B6-4904-89DE-9CCE93E17961}" destId="{BEEBF626-A483-49D8-B84B-C7F3F5578E0C}" srcOrd="5" destOrd="0" presId="urn:microsoft.com/office/officeart/2005/8/layout/radial6"/>
    <dgm:cxn modelId="{FEFF77B2-B4D0-436B-99F2-2246D02F1D44}" type="presParOf" srcId="{6B316E2A-B4B6-4904-89DE-9CCE93E17961}" destId="{621E40FB-A31C-4060-ACD0-0EC0110020D3}" srcOrd="6" destOrd="0" presId="urn:microsoft.com/office/officeart/2005/8/layout/radial6"/>
    <dgm:cxn modelId="{45A22797-A437-4E2F-BA4C-69529A193AA1}" type="presParOf" srcId="{6B316E2A-B4B6-4904-89DE-9CCE93E17961}" destId="{789A7DA3-346C-48A0-A578-0AEA4D964535}" srcOrd="7" destOrd="0" presId="urn:microsoft.com/office/officeart/2005/8/layout/radial6"/>
    <dgm:cxn modelId="{8806D20F-3FC0-4043-904F-08F302E511A6}" type="presParOf" srcId="{6B316E2A-B4B6-4904-89DE-9CCE93E17961}" destId="{0EF31CA5-A8CD-4294-BCF9-7F7B176450DD}" srcOrd="8" destOrd="0" presId="urn:microsoft.com/office/officeart/2005/8/layout/radial6"/>
    <dgm:cxn modelId="{7DC55470-CC33-4D8C-AF67-C644AAF63A16}" type="presParOf" srcId="{6B316E2A-B4B6-4904-89DE-9CCE93E17961}" destId="{C654E514-0991-4A89-AA4A-E65D8BEE3643}" srcOrd="9"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54E514-0991-4A89-AA4A-E65D8BEE3643}">
      <dsp:nvSpPr>
        <dsp:cNvPr id="0" name=""/>
        <dsp:cNvSpPr/>
      </dsp:nvSpPr>
      <dsp:spPr>
        <a:xfrm>
          <a:off x="1356307" y="576868"/>
          <a:ext cx="3846780" cy="3846780"/>
        </a:xfrm>
        <a:prstGeom prst="blockArc">
          <a:avLst>
            <a:gd name="adj1" fmla="val 9000000"/>
            <a:gd name="adj2" fmla="val 16200000"/>
            <a:gd name="adj3" fmla="val 4642"/>
          </a:avLst>
        </a:prstGeom>
        <a:solidFill>
          <a:schemeClr val="accent2"/>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621E40FB-A31C-4060-ACD0-0EC0110020D3}">
      <dsp:nvSpPr>
        <dsp:cNvPr id="0" name=""/>
        <dsp:cNvSpPr/>
      </dsp:nvSpPr>
      <dsp:spPr>
        <a:xfrm>
          <a:off x="1356307" y="576868"/>
          <a:ext cx="3846780" cy="3846780"/>
        </a:xfrm>
        <a:prstGeom prst="blockArc">
          <a:avLst>
            <a:gd name="adj1" fmla="val 1800000"/>
            <a:gd name="adj2" fmla="val 9000000"/>
            <a:gd name="adj3" fmla="val 4642"/>
          </a:avLst>
        </a:prstGeom>
        <a:solidFill>
          <a:schemeClr val="accent2"/>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573CC446-5B25-4046-9F7D-E7C4D57DB229}">
      <dsp:nvSpPr>
        <dsp:cNvPr id="0" name=""/>
        <dsp:cNvSpPr/>
      </dsp:nvSpPr>
      <dsp:spPr>
        <a:xfrm>
          <a:off x="1356307" y="576868"/>
          <a:ext cx="3846780" cy="3846780"/>
        </a:xfrm>
        <a:prstGeom prst="blockArc">
          <a:avLst>
            <a:gd name="adj1" fmla="val 16200000"/>
            <a:gd name="adj2" fmla="val 1800000"/>
            <a:gd name="adj3" fmla="val 4642"/>
          </a:avLst>
        </a:prstGeom>
        <a:solidFill>
          <a:schemeClr val="accent2"/>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83A5ACBC-4576-40D9-B5AF-07F70D789E4A}">
      <dsp:nvSpPr>
        <dsp:cNvPr id="0" name=""/>
        <dsp:cNvSpPr/>
      </dsp:nvSpPr>
      <dsp:spPr>
        <a:xfrm>
          <a:off x="2393972" y="1614534"/>
          <a:ext cx="1771449" cy="1771449"/>
        </a:xfrm>
        <a:prstGeom prst="ellipse">
          <a:avLst/>
        </a:prstGeom>
        <a:solidFill>
          <a:schemeClr val="lt1">
            <a:hueOff val="0"/>
            <a:satOff val="0"/>
            <a:lumOff val="0"/>
            <a:alphaOff val="0"/>
          </a:schemeClr>
        </a:solidFill>
        <a:ln w="38100" cap="flat" cmpd="sng" algn="ctr">
          <a:solidFill>
            <a:schemeClr val="dk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fr-FR" sz="1900" kern="1200" dirty="0"/>
            <a:t>Vers un écosystème favorable</a:t>
          </a:r>
        </a:p>
      </dsp:txBody>
      <dsp:txXfrm>
        <a:off x="2653395" y="1873957"/>
        <a:ext cx="1252603" cy="1252603"/>
      </dsp:txXfrm>
    </dsp:sp>
    <dsp:sp modelId="{4D2127D9-730E-45E6-914A-F839D41F7B5E}">
      <dsp:nvSpPr>
        <dsp:cNvPr id="0" name=""/>
        <dsp:cNvSpPr/>
      </dsp:nvSpPr>
      <dsp:spPr>
        <a:xfrm>
          <a:off x="2659690" y="1502"/>
          <a:ext cx="1240014" cy="1240014"/>
        </a:xfrm>
        <a:prstGeom prst="ellipse">
          <a:avLst/>
        </a:prstGeom>
        <a:solidFill>
          <a:schemeClr val="lt1">
            <a:hueOff val="0"/>
            <a:satOff val="0"/>
            <a:lumOff val="0"/>
            <a:alphaOff val="0"/>
          </a:schemeClr>
        </a:solidFill>
        <a:ln w="38100" cap="flat" cmpd="sng" algn="ctr">
          <a:solidFill>
            <a:schemeClr val="dk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r-FR" sz="1800" b="1" kern="1200" dirty="0"/>
            <a:t>Notre projet </a:t>
          </a:r>
        </a:p>
      </dsp:txBody>
      <dsp:txXfrm>
        <a:off x="2841286" y="183098"/>
        <a:ext cx="876822" cy="876822"/>
      </dsp:txXfrm>
    </dsp:sp>
    <dsp:sp modelId="{D8DD7D4C-133B-4FCB-887D-02F74B6B72E3}">
      <dsp:nvSpPr>
        <dsp:cNvPr id="0" name=""/>
        <dsp:cNvSpPr/>
      </dsp:nvSpPr>
      <dsp:spPr>
        <a:xfrm>
          <a:off x="4286734" y="2819626"/>
          <a:ext cx="1240014" cy="1240014"/>
        </a:xfrm>
        <a:prstGeom prst="ellipse">
          <a:avLst/>
        </a:prstGeom>
        <a:solidFill>
          <a:schemeClr val="lt1">
            <a:hueOff val="0"/>
            <a:satOff val="0"/>
            <a:lumOff val="0"/>
            <a:alphaOff val="0"/>
          </a:schemeClr>
        </a:solidFill>
        <a:ln w="38100" cap="flat" cmpd="sng" algn="ctr">
          <a:solidFill>
            <a:schemeClr val="dk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r-FR" sz="1800" b="1" kern="1200" dirty="0"/>
            <a:t>Nous </a:t>
          </a:r>
        </a:p>
      </dsp:txBody>
      <dsp:txXfrm>
        <a:off x="4468330" y="3001222"/>
        <a:ext cx="876822" cy="876822"/>
      </dsp:txXfrm>
    </dsp:sp>
    <dsp:sp modelId="{789A7DA3-346C-48A0-A578-0AEA4D964535}">
      <dsp:nvSpPr>
        <dsp:cNvPr id="0" name=""/>
        <dsp:cNvSpPr/>
      </dsp:nvSpPr>
      <dsp:spPr>
        <a:xfrm>
          <a:off x="479753" y="2819626"/>
          <a:ext cx="2345797" cy="1240014"/>
        </a:xfrm>
        <a:prstGeom prst="ellipse">
          <a:avLst/>
        </a:prstGeom>
        <a:solidFill>
          <a:schemeClr val="lt1">
            <a:hueOff val="0"/>
            <a:satOff val="0"/>
            <a:lumOff val="0"/>
            <a:alphaOff val="0"/>
          </a:schemeClr>
        </a:solidFill>
        <a:ln w="38100" cap="flat" cmpd="sng" algn="ctr">
          <a:solidFill>
            <a:schemeClr val="dk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r-FR" sz="1800" b="1" kern="1200" dirty="0"/>
            <a:t>Notre environnement</a:t>
          </a:r>
        </a:p>
      </dsp:txBody>
      <dsp:txXfrm>
        <a:off x="823287" y="3001222"/>
        <a:ext cx="1658729" cy="876822"/>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347" cy="498215"/>
          </a:xfrm>
          <a:prstGeom prst="rect">
            <a:avLst/>
          </a:prstGeom>
        </p:spPr>
        <p:txBody>
          <a:bodyPr vert="horz" lIns="95562" tIns="47781" rIns="95562" bIns="47781" rtlCol="0"/>
          <a:lstStyle>
            <a:lvl1pPr algn="l">
              <a:defRPr sz="1300"/>
            </a:lvl1pPr>
          </a:lstStyle>
          <a:p>
            <a:endParaRPr lang="fr-FR" dirty="0"/>
          </a:p>
        </p:txBody>
      </p:sp>
      <p:sp>
        <p:nvSpPr>
          <p:cNvPr id="3" name="Espace réservé de la date 2"/>
          <p:cNvSpPr>
            <a:spLocks noGrp="1"/>
          </p:cNvSpPr>
          <p:nvPr>
            <p:ph type="dt" idx="1"/>
          </p:nvPr>
        </p:nvSpPr>
        <p:spPr>
          <a:xfrm>
            <a:off x="3851343" y="0"/>
            <a:ext cx="2946347" cy="498215"/>
          </a:xfrm>
          <a:prstGeom prst="rect">
            <a:avLst/>
          </a:prstGeom>
        </p:spPr>
        <p:txBody>
          <a:bodyPr vert="horz" lIns="95562" tIns="47781" rIns="95562" bIns="47781" rtlCol="0"/>
          <a:lstStyle>
            <a:lvl1pPr algn="r">
              <a:defRPr sz="1300"/>
            </a:lvl1pPr>
          </a:lstStyle>
          <a:p>
            <a:fld id="{5182A6AA-05E9-7E4F-80B9-E262E90E78CB}" type="datetimeFigureOut">
              <a:rPr lang="fr-FR" smtClean="0"/>
              <a:t>28/06/2022</a:t>
            </a:fld>
            <a:endParaRPr lang="fr-FR" dirty="0"/>
          </a:p>
        </p:txBody>
      </p:sp>
      <p:sp>
        <p:nvSpPr>
          <p:cNvPr id="4" name="Espace réservé de l’image des diapositives 3"/>
          <p:cNvSpPr>
            <a:spLocks noGrp="1" noRot="1" noChangeAspect="1"/>
          </p:cNvSpPr>
          <p:nvPr>
            <p:ph type="sldImg" idx="2"/>
          </p:nvPr>
        </p:nvSpPr>
        <p:spPr>
          <a:xfrm>
            <a:off x="979488" y="1241425"/>
            <a:ext cx="4840287" cy="3351213"/>
          </a:xfrm>
          <a:prstGeom prst="rect">
            <a:avLst/>
          </a:prstGeom>
          <a:noFill/>
          <a:ln w="12700">
            <a:solidFill>
              <a:prstClr val="black"/>
            </a:solidFill>
          </a:ln>
        </p:spPr>
        <p:txBody>
          <a:bodyPr vert="horz" lIns="95562" tIns="47781" rIns="95562" bIns="47781" rtlCol="0" anchor="ctr"/>
          <a:lstStyle/>
          <a:p>
            <a:endParaRPr lang="fr-FR" dirty="0"/>
          </a:p>
        </p:txBody>
      </p:sp>
      <p:sp>
        <p:nvSpPr>
          <p:cNvPr id="5" name="Espace réservé des notes 4"/>
          <p:cNvSpPr>
            <a:spLocks noGrp="1"/>
          </p:cNvSpPr>
          <p:nvPr>
            <p:ph type="body" sz="quarter" idx="3"/>
          </p:nvPr>
        </p:nvSpPr>
        <p:spPr>
          <a:xfrm>
            <a:off x="679927" y="4778723"/>
            <a:ext cx="5439410" cy="3909864"/>
          </a:xfrm>
          <a:prstGeom prst="rect">
            <a:avLst/>
          </a:prstGeom>
        </p:spPr>
        <p:txBody>
          <a:bodyPr vert="horz" lIns="95562" tIns="47781" rIns="95562" bIns="47781"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31601"/>
            <a:ext cx="2946347" cy="498214"/>
          </a:xfrm>
          <a:prstGeom prst="rect">
            <a:avLst/>
          </a:prstGeom>
        </p:spPr>
        <p:txBody>
          <a:bodyPr vert="horz" lIns="95562" tIns="47781" rIns="95562" bIns="47781" rtlCol="0" anchor="b"/>
          <a:lstStyle>
            <a:lvl1pPr algn="l">
              <a:defRPr sz="1300"/>
            </a:lvl1pPr>
          </a:lstStyle>
          <a:p>
            <a:endParaRPr lang="fr-FR" dirty="0"/>
          </a:p>
        </p:txBody>
      </p:sp>
      <p:sp>
        <p:nvSpPr>
          <p:cNvPr id="7" name="Espace réservé du numéro de diapositive 6"/>
          <p:cNvSpPr>
            <a:spLocks noGrp="1"/>
          </p:cNvSpPr>
          <p:nvPr>
            <p:ph type="sldNum" sz="quarter" idx="5"/>
          </p:nvPr>
        </p:nvSpPr>
        <p:spPr>
          <a:xfrm>
            <a:off x="3851343" y="9431601"/>
            <a:ext cx="2946347" cy="498214"/>
          </a:xfrm>
          <a:prstGeom prst="rect">
            <a:avLst/>
          </a:prstGeom>
        </p:spPr>
        <p:txBody>
          <a:bodyPr vert="horz" lIns="95562" tIns="47781" rIns="95562" bIns="47781" rtlCol="0" anchor="b"/>
          <a:lstStyle>
            <a:lvl1pPr algn="r">
              <a:defRPr sz="1300"/>
            </a:lvl1pPr>
          </a:lstStyle>
          <a:p>
            <a:fld id="{27EC5718-F4F2-B54F-AE24-991AA9961642}" type="slidenum">
              <a:rPr lang="fr-FR" smtClean="0"/>
              <a:t>‹N°›</a:t>
            </a:fld>
            <a:endParaRPr lang="fr-FR" dirty="0"/>
          </a:p>
        </p:txBody>
      </p:sp>
    </p:spTree>
    <p:extLst>
      <p:ext uri="{BB962C8B-B14F-4D97-AF65-F5344CB8AC3E}">
        <p14:creationId xmlns:p14="http://schemas.microsoft.com/office/powerpoint/2010/main" val="1040957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27EC5718-F4F2-B54F-AE24-991AA9961642}" type="slidenum">
              <a:rPr lang="fr-FR" smtClean="0"/>
              <a:t>1</a:t>
            </a:fld>
            <a:endParaRPr lang="fr-FR" dirty="0"/>
          </a:p>
        </p:txBody>
      </p:sp>
    </p:spTree>
    <p:extLst>
      <p:ext uri="{BB962C8B-B14F-4D97-AF65-F5344CB8AC3E}">
        <p14:creationId xmlns:p14="http://schemas.microsoft.com/office/powerpoint/2010/main" val="24540420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E33644A6-43AB-EC4E-B692-0DAA7C15491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66686" y="4509120"/>
            <a:ext cx="6639315" cy="2348880"/>
          </a:xfrm>
          <a:prstGeom prst="rect">
            <a:avLst/>
          </a:prstGeom>
        </p:spPr>
      </p:pic>
      <p:pic>
        <p:nvPicPr>
          <p:cNvPr id="8" name="Image 7">
            <a:extLst>
              <a:ext uri="{FF2B5EF4-FFF2-40B4-BE49-F238E27FC236}">
                <a16:creationId xmlns:a16="http://schemas.microsoft.com/office/drawing/2014/main" id="{668A9909-1A75-2947-B919-6B7F08F8DD84}"/>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1" y="0"/>
            <a:ext cx="6825209" cy="2780928"/>
          </a:xfrm>
          <a:prstGeom prst="rect">
            <a:avLst/>
          </a:prstGeom>
        </p:spPr>
      </p:pic>
      <p:sp>
        <p:nvSpPr>
          <p:cNvPr id="2" name="Titre 1"/>
          <p:cNvSpPr>
            <a:spLocks noGrp="1"/>
          </p:cNvSpPr>
          <p:nvPr>
            <p:ph type="ctrTitle"/>
          </p:nvPr>
        </p:nvSpPr>
        <p:spPr>
          <a:xfrm>
            <a:off x="742950" y="2130427"/>
            <a:ext cx="8420100" cy="1470025"/>
          </a:xfrm>
        </p:spPr>
        <p:txBody>
          <a:bodyPr/>
          <a:lstStyle/>
          <a:p>
            <a:r>
              <a:rPr lang="fr-FR"/>
              <a:t>Modifiez le style du titre</a:t>
            </a:r>
          </a:p>
        </p:txBody>
      </p:sp>
      <p:sp>
        <p:nvSpPr>
          <p:cNvPr id="3" name="Sous-titr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371475" indent="0" algn="ctr">
              <a:buNone/>
              <a:defRPr>
                <a:solidFill>
                  <a:schemeClr val="tx1">
                    <a:tint val="75000"/>
                  </a:schemeClr>
                </a:solidFill>
              </a:defRPr>
            </a:lvl2pPr>
            <a:lvl3pPr marL="742950" indent="0" algn="ctr">
              <a:buNone/>
              <a:defRPr>
                <a:solidFill>
                  <a:schemeClr val="tx1">
                    <a:tint val="75000"/>
                  </a:schemeClr>
                </a:solidFill>
              </a:defRPr>
            </a:lvl3pPr>
            <a:lvl4pPr marL="1114425" indent="0" algn="ctr">
              <a:buNone/>
              <a:defRPr>
                <a:solidFill>
                  <a:schemeClr val="tx1">
                    <a:tint val="75000"/>
                  </a:schemeClr>
                </a:solidFill>
              </a:defRPr>
            </a:lvl4pPr>
            <a:lvl5pPr marL="1485900" indent="0" algn="ctr">
              <a:buNone/>
              <a:defRPr>
                <a:solidFill>
                  <a:schemeClr val="tx1">
                    <a:tint val="75000"/>
                  </a:schemeClr>
                </a:solidFill>
              </a:defRPr>
            </a:lvl5pPr>
            <a:lvl6pPr marL="1857375" indent="0" algn="ctr">
              <a:buNone/>
              <a:defRPr>
                <a:solidFill>
                  <a:schemeClr val="tx1">
                    <a:tint val="75000"/>
                  </a:schemeClr>
                </a:solidFill>
              </a:defRPr>
            </a:lvl6pPr>
            <a:lvl7pPr marL="2228850" indent="0" algn="ctr">
              <a:buNone/>
              <a:defRPr>
                <a:solidFill>
                  <a:schemeClr val="tx1">
                    <a:tint val="75000"/>
                  </a:schemeClr>
                </a:solidFill>
              </a:defRPr>
            </a:lvl7pPr>
            <a:lvl8pPr marL="2600325" indent="0" algn="ctr">
              <a:buNone/>
              <a:defRPr>
                <a:solidFill>
                  <a:schemeClr val="tx1">
                    <a:tint val="75000"/>
                  </a:schemeClr>
                </a:solidFill>
              </a:defRPr>
            </a:lvl8pPr>
            <a:lvl9pPr marL="29718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a:xfrm>
            <a:off x="495300" y="6356352"/>
            <a:ext cx="2311400" cy="365125"/>
          </a:xfrm>
          <a:prstGeom prst="rect">
            <a:avLst/>
          </a:prstGeom>
        </p:spPr>
        <p:txBody>
          <a:bodyPr/>
          <a:lstStyle/>
          <a:p>
            <a:endParaRPr lang="fr-FR" dirty="0"/>
          </a:p>
        </p:txBody>
      </p:sp>
      <p:sp>
        <p:nvSpPr>
          <p:cNvPr id="5" name="Espace réservé du pied de page 4"/>
          <p:cNvSpPr>
            <a:spLocks noGrp="1"/>
          </p:cNvSpPr>
          <p:nvPr>
            <p:ph type="ftr" sz="quarter" idx="11"/>
          </p:nvPr>
        </p:nvSpPr>
        <p:spPr/>
        <p:txBody>
          <a:bodyPr/>
          <a:lstStyle/>
          <a:p>
            <a:r>
              <a:rPr lang="fr-FR"/>
              <a:t>V.2019-11-AM</a:t>
            </a:r>
            <a:endParaRPr lang="fr-FR" dirty="0"/>
          </a:p>
        </p:txBody>
      </p:sp>
      <p:sp>
        <p:nvSpPr>
          <p:cNvPr id="6" name="Espace réservé du numéro de diapositive 5"/>
          <p:cNvSpPr>
            <a:spLocks noGrp="1"/>
          </p:cNvSpPr>
          <p:nvPr>
            <p:ph type="sldNum" sz="quarter" idx="12"/>
          </p:nvPr>
        </p:nvSpPr>
        <p:spPr>
          <a:xfrm>
            <a:off x="8838755" y="6382668"/>
            <a:ext cx="992211" cy="365125"/>
          </a:xfrm>
        </p:spPr>
        <p:txBody>
          <a:bodyPr/>
          <a:lstStyle>
            <a:lvl1pPr>
              <a:defRPr b="1">
                <a:solidFill>
                  <a:schemeClr val="bg1"/>
                </a:solidFill>
              </a:defRPr>
            </a:lvl1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4244051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DD62BB85-58C5-2C45-978E-296EE31740AB}"/>
              </a:ext>
            </a:extLst>
          </p:cNvPr>
          <p:cNvPicPr>
            <a:picLocks noChangeAspect="1"/>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4520951" y="5661248"/>
            <a:ext cx="5390671" cy="1198680"/>
          </a:xfrm>
          <a:prstGeom prst="rect">
            <a:avLst/>
          </a:prstGeom>
        </p:spPr>
      </p:pic>
      <p:pic>
        <p:nvPicPr>
          <p:cNvPr id="8" name="Image 7">
            <a:extLst>
              <a:ext uri="{FF2B5EF4-FFF2-40B4-BE49-F238E27FC236}">
                <a16:creationId xmlns:a16="http://schemas.microsoft.com/office/drawing/2014/main" id="{8212E56D-2976-EE4C-A11F-D35BEF786CA4}"/>
              </a:ext>
            </a:extLst>
          </p:cNvPr>
          <p:cNvPicPr>
            <a:picLocks noChangeAspect="1"/>
          </p:cNvPicPr>
          <p:nvPr userDrawn="1"/>
        </p:nvPicPr>
        <p:blipFill>
          <a:blip r:embed="rId3" cstate="print">
            <a:alphaModFix amt="40000"/>
            <a:extLst>
              <a:ext uri="{28A0092B-C50C-407E-A947-70E740481C1C}">
                <a14:useLocalDpi xmlns:a14="http://schemas.microsoft.com/office/drawing/2010/main" val="0"/>
              </a:ext>
            </a:extLst>
          </a:blip>
          <a:stretch>
            <a:fillRect/>
          </a:stretch>
        </p:blipFill>
        <p:spPr>
          <a:xfrm>
            <a:off x="-1" y="0"/>
            <a:ext cx="6249145" cy="980728"/>
          </a:xfrm>
          <a:prstGeom prst="rect">
            <a:avLst/>
          </a:prstGeom>
        </p:spPr>
      </p:pic>
      <p:sp>
        <p:nvSpPr>
          <p:cNvPr id="2" name="Titre 1"/>
          <p:cNvSpPr>
            <a:spLocks noGrp="1"/>
          </p:cNvSpPr>
          <p:nvPr>
            <p:ph type="title"/>
          </p:nvPr>
        </p:nvSpPr>
        <p:spPr>
          <a:xfrm>
            <a:off x="916051" y="913912"/>
            <a:ext cx="6494222" cy="776118"/>
          </a:xfrm>
        </p:spPr>
        <p:txBody>
          <a:bodyPr/>
          <a:lstStyle>
            <a:lvl1pPr algn="l">
              <a:defRPr/>
            </a:lvl1pPr>
          </a:lstStyle>
          <a:p>
            <a:r>
              <a:rPr lang="fr-FR" dirty="0"/>
              <a:t>Modifiez le style du titre</a:t>
            </a:r>
          </a:p>
        </p:txBody>
      </p:sp>
      <p:sp>
        <p:nvSpPr>
          <p:cNvPr id="3" name="Espace réservé du contenu 2"/>
          <p:cNvSpPr>
            <a:spLocks noGrp="1"/>
          </p:cNvSpPr>
          <p:nvPr>
            <p:ph idx="1"/>
          </p:nvPr>
        </p:nvSpPr>
        <p:spPr>
          <a:xfrm>
            <a:off x="495300" y="1828482"/>
            <a:ext cx="8915400" cy="429768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495300" y="6356352"/>
            <a:ext cx="2311400" cy="365125"/>
          </a:xfrm>
          <a:prstGeom prst="rect">
            <a:avLst/>
          </a:prstGeom>
        </p:spPr>
        <p:txBody>
          <a:bodyPr/>
          <a:lstStyle/>
          <a:p>
            <a:endParaRPr lang="fr-FR" dirty="0"/>
          </a:p>
        </p:txBody>
      </p:sp>
      <p:sp>
        <p:nvSpPr>
          <p:cNvPr id="5" name="Espace réservé du pied de page 4"/>
          <p:cNvSpPr>
            <a:spLocks noGrp="1"/>
          </p:cNvSpPr>
          <p:nvPr>
            <p:ph type="ftr" sz="quarter" idx="11"/>
          </p:nvPr>
        </p:nvSpPr>
        <p:spPr/>
        <p:txBody>
          <a:bodyPr/>
          <a:lstStyle/>
          <a:p>
            <a:r>
              <a:rPr lang="fr-FR"/>
              <a:t>V.2019-11-AM</a:t>
            </a:r>
            <a:endParaRPr lang="fr-FR" dirty="0"/>
          </a:p>
        </p:txBody>
      </p:sp>
      <p:sp>
        <p:nvSpPr>
          <p:cNvPr id="6" name="Espace réservé du numéro de diapositive 5"/>
          <p:cNvSpPr>
            <a:spLocks noGrp="1"/>
          </p:cNvSpPr>
          <p:nvPr>
            <p:ph type="sldNum" sz="quarter" idx="12"/>
          </p:nvPr>
        </p:nvSpPr>
        <p:spPr/>
        <p:txBody>
          <a:bodyPr/>
          <a:lstStyle/>
          <a:p>
            <a:fld id="{7B21F7F1-2EBD-4075-9C39-7F4C28F0F29B}" type="slidenum">
              <a:rPr lang="fr-FR" smtClean="0"/>
              <a:t>‹N°›</a:t>
            </a:fld>
            <a:endParaRPr lang="fr-FR" dirty="0"/>
          </a:p>
        </p:txBody>
      </p:sp>
      <p:sp>
        <p:nvSpPr>
          <p:cNvPr id="9" name="Espace réservé du numéro de diapositive 5">
            <a:extLst>
              <a:ext uri="{FF2B5EF4-FFF2-40B4-BE49-F238E27FC236}">
                <a16:creationId xmlns:a16="http://schemas.microsoft.com/office/drawing/2014/main" id="{A1AD3C94-4F77-41B6-BA0D-BC80977AFF89}"/>
              </a:ext>
            </a:extLst>
          </p:cNvPr>
          <p:cNvSpPr txBox="1">
            <a:spLocks/>
          </p:cNvSpPr>
          <p:nvPr userDrawn="1"/>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962761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9B503D6E-1744-D741-ABA9-581D53BD93F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66686" y="3861048"/>
            <a:ext cx="6639315" cy="2996952"/>
          </a:xfrm>
          <a:prstGeom prst="rect">
            <a:avLst/>
          </a:prstGeom>
        </p:spPr>
      </p:pic>
      <p:pic>
        <p:nvPicPr>
          <p:cNvPr id="8" name="Image 7">
            <a:extLst>
              <a:ext uri="{FF2B5EF4-FFF2-40B4-BE49-F238E27FC236}">
                <a16:creationId xmlns:a16="http://schemas.microsoft.com/office/drawing/2014/main" id="{324307B8-2A2E-F345-98EF-5B6DB9332DF2}"/>
              </a:ext>
            </a:extLst>
          </p:cNvPr>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1" y="0"/>
            <a:ext cx="6825209" cy="3082766"/>
          </a:xfrm>
          <a:prstGeom prst="rect">
            <a:avLst/>
          </a:prstGeom>
        </p:spPr>
      </p:pic>
      <p:sp>
        <p:nvSpPr>
          <p:cNvPr id="2" name="Titre 1"/>
          <p:cNvSpPr>
            <a:spLocks noGrp="1"/>
          </p:cNvSpPr>
          <p:nvPr>
            <p:ph type="title"/>
          </p:nvPr>
        </p:nvSpPr>
        <p:spPr>
          <a:xfrm>
            <a:off x="782506" y="4406902"/>
            <a:ext cx="8420100" cy="1362075"/>
          </a:xfrm>
        </p:spPr>
        <p:txBody>
          <a:bodyPr anchor="t"/>
          <a:lstStyle>
            <a:lvl1pPr algn="l">
              <a:defRPr sz="3250" b="1" cap="all"/>
            </a:lvl1pPr>
          </a:lstStyle>
          <a:p>
            <a:r>
              <a:rPr lang="fr-FR" dirty="0"/>
              <a:t>Modifiez le style du titre</a:t>
            </a:r>
          </a:p>
        </p:txBody>
      </p:sp>
      <p:sp>
        <p:nvSpPr>
          <p:cNvPr id="3" name="Espace réservé du texte 2"/>
          <p:cNvSpPr>
            <a:spLocks noGrp="1"/>
          </p:cNvSpPr>
          <p:nvPr>
            <p:ph type="body" idx="1"/>
          </p:nvPr>
        </p:nvSpPr>
        <p:spPr>
          <a:xfrm>
            <a:off x="782506" y="2906713"/>
            <a:ext cx="8420100" cy="1500187"/>
          </a:xfrm>
        </p:spPr>
        <p:txBody>
          <a:bodyPr anchor="b"/>
          <a:lstStyle>
            <a:lvl1pPr marL="0" indent="0">
              <a:buNone/>
              <a:defRPr sz="1625">
                <a:solidFill>
                  <a:schemeClr val="tx1">
                    <a:tint val="75000"/>
                  </a:schemeClr>
                </a:solidFill>
              </a:defRPr>
            </a:lvl1pPr>
            <a:lvl2pPr marL="371475" indent="0">
              <a:buNone/>
              <a:defRPr sz="1463">
                <a:solidFill>
                  <a:schemeClr val="tx1">
                    <a:tint val="75000"/>
                  </a:schemeClr>
                </a:solidFill>
              </a:defRPr>
            </a:lvl2pPr>
            <a:lvl3pPr marL="742950" indent="0">
              <a:buNone/>
              <a:defRPr sz="1300">
                <a:solidFill>
                  <a:schemeClr val="tx1">
                    <a:tint val="75000"/>
                  </a:schemeClr>
                </a:solidFill>
              </a:defRPr>
            </a:lvl3pPr>
            <a:lvl4pPr marL="1114425" indent="0">
              <a:buNone/>
              <a:defRPr sz="1138">
                <a:solidFill>
                  <a:schemeClr val="tx1">
                    <a:tint val="75000"/>
                  </a:schemeClr>
                </a:solidFill>
              </a:defRPr>
            </a:lvl4pPr>
            <a:lvl5pPr marL="1485900" indent="0">
              <a:buNone/>
              <a:defRPr sz="1138">
                <a:solidFill>
                  <a:schemeClr val="tx1">
                    <a:tint val="75000"/>
                  </a:schemeClr>
                </a:solidFill>
              </a:defRPr>
            </a:lvl5pPr>
            <a:lvl6pPr marL="1857375" indent="0">
              <a:buNone/>
              <a:defRPr sz="1138">
                <a:solidFill>
                  <a:schemeClr val="tx1">
                    <a:tint val="75000"/>
                  </a:schemeClr>
                </a:solidFill>
              </a:defRPr>
            </a:lvl6pPr>
            <a:lvl7pPr marL="2228850" indent="0">
              <a:buNone/>
              <a:defRPr sz="1138">
                <a:solidFill>
                  <a:schemeClr val="tx1">
                    <a:tint val="75000"/>
                  </a:schemeClr>
                </a:solidFill>
              </a:defRPr>
            </a:lvl7pPr>
            <a:lvl8pPr marL="2600325" indent="0">
              <a:buNone/>
              <a:defRPr sz="1138">
                <a:solidFill>
                  <a:schemeClr val="tx1">
                    <a:tint val="75000"/>
                  </a:schemeClr>
                </a:solidFill>
              </a:defRPr>
            </a:lvl8pPr>
            <a:lvl9pPr marL="2971800" indent="0">
              <a:buNone/>
              <a:defRPr sz="1138">
                <a:solidFill>
                  <a:schemeClr val="tx1">
                    <a:tint val="75000"/>
                  </a:schemeClr>
                </a:solidFill>
              </a:defRPr>
            </a:lvl9pPr>
          </a:lstStyle>
          <a:p>
            <a:pPr lvl="0"/>
            <a:r>
              <a:rPr lang="fr-FR" dirty="0"/>
              <a:t>Modifiez les styles du texte du masque</a:t>
            </a:r>
          </a:p>
        </p:txBody>
      </p:sp>
      <p:sp>
        <p:nvSpPr>
          <p:cNvPr id="4" name="Espace réservé de la date 3"/>
          <p:cNvSpPr>
            <a:spLocks noGrp="1"/>
          </p:cNvSpPr>
          <p:nvPr>
            <p:ph type="dt" sz="half" idx="10"/>
          </p:nvPr>
        </p:nvSpPr>
        <p:spPr>
          <a:xfrm>
            <a:off x="495300" y="6356352"/>
            <a:ext cx="2311400" cy="365125"/>
          </a:xfrm>
          <a:prstGeom prst="rect">
            <a:avLst/>
          </a:prstGeom>
        </p:spPr>
        <p:txBody>
          <a:bodyPr/>
          <a:lstStyle/>
          <a:p>
            <a:endParaRPr lang="fr-FR" dirty="0"/>
          </a:p>
        </p:txBody>
      </p:sp>
      <p:sp>
        <p:nvSpPr>
          <p:cNvPr id="5" name="Espace réservé du pied de page 4"/>
          <p:cNvSpPr>
            <a:spLocks noGrp="1"/>
          </p:cNvSpPr>
          <p:nvPr>
            <p:ph type="ftr" sz="quarter" idx="11"/>
          </p:nvPr>
        </p:nvSpPr>
        <p:spPr/>
        <p:txBody>
          <a:bodyPr/>
          <a:lstStyle/>
          <a:p>
            <a:r>
              <a:rPr lang="fr-FR"/>
              <a:t>V.2019-11-AM</a:t>
            </a:r>
            <a:endParaRPr lang="fr-FR" dirty="0"/>
          </a:p>
        </p:txBody>
      </p:sp>
      <p:sp>
        <p:nvSpPr>
          <p:cNvPr id="6" name="Espace réservé du numéro de diapositive 5"/>
          <p:cNvSpPr>
            <a:spLocks noGrp="1"/>
          </p:cNvSpPr>
          <p:nvPr>
            <p:ph type="sldNum" sz="quarter" idx="12"/>
          </p:nvPr>
        </p:nvSpPr>
        <p:spPr/>
        <p:txBody>
          <a:bodyPr/>
          <a:lstStyle/>
          <a:p>
            <a:fld id="{7B21F7F1-2EBD-4075-9C39-7F4C28F0F29B}" type="slidenum">
              <a:rPr lang="fr-FR" smtClean="0"/>
              <a:t>‹N°›</a:t>
            </a:fld>
            <a:endParaRPr lang="fr-FR" dirty="0"/>
          </a:p>
        </p:txBody>
      </p:sp>
      <p:sp>
        <p:nvSpPr>
          <p:cNvPr id="9" name="Espace réservé du numéro de diapositive 5">
            <a:extLst>
              <a:ext uri="{FF2B5EF4-FFF2-40B4-BE49-F238E27FC236}">
                <a16:creationId xmlns:a16="http://schemas.microsoft.com/office/drawing/2014/main" id="{171A3344-B64D-4919-AA31-513EA676F3AA}"/>
              </a:ext>
            </a:extLst>
          </p:cNvPr>
          <p:cNvSpPr txBox="1">
            <a:spLocks/>
          </p:cNvSpPr>
          <p:nvPr userDrawn="1"/>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433788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95300" y="1772816"/>
            <a:ext cx="4375150" cy="4353348"/>
          </a:xfrm>
        </p:spPr>
        <p:txBody>
          <a:bodyPr/>
          <a:lstStyle>
            <a:lvl1pPr>
              <a:defRPr sz="2275"/>
            </a:lvl1pPr>
            <a:lvl2pPr>
              <a:defRPr sz="1950"/>
            </a:lvl2pPr>
            <a:lvl3pPr>
              <a:defRPr sz="1625"/>
            </a:lvl3pPr>
            <a:lvl4pPr>
              <a:defRPr sz="1463"/>
            </a:lvl4pPr>
            <a:lvl5pPr>
              <a:defRPr sz="1463"/>
            </a:lvl5pPr>
            <a:lvl6pPr>
              <a:defRPr sz="1463"/>
            </a:lvl6pPr>
            <a:lvl7pPr>
              <a:defRPr sz="1463"/>
            </a:lvl7pPr>
            <a:lvl8pPr>
              <a:defRPr sz="1463"/>
            </a:lvl8pPr>
            <a:lvl9pPr>
              <a:defRPr sz="1463"/>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contenu 3"/>
          <p:cNvSpPr>
            <a:spLocks noGrp="1"/>
          </p:cNvSpPr>
          <p:nvPr>
            <p:ph sz="half" idx="2"/>
          </p:nvPr>
        </p:nvSpPr>
        <p:spPr>
          <a:xfrm>
            <a:off x="5035550" y="1772816"/>
            <a:ext cx="4375150" cy="4353348"/>
          </a:xfrm>
        </p:spPr>
        <p:txBody>
          <a:bodyPr/>
          <a:lstStyle>
            <a:lvl1pPr>
              <a:defRPr sz="2275"/>
            </a:lvl1pPr>
            <a:lvl2pPr>
              <a:defRPr sz="1950"/>
            </a:lvl2pPr>
            <a:lvl3pPr>
              <a:defRPr sz="1625"/>
            </a:lvl3pPr>
            <a:lvl4pPr>
              <a:defRPr sz="1463"/>
            </a:lvl4pPr>
            <a:lvl5pPr>
              <a:defRPr sz="1463"/>
            </a:lvl5pPr>
            <a:lvl6pPr>
              <a:defRPr sz="1463"/>
            </a:lvl6pPr>
            <a:lvl7pPr>
              <a:defRPr sz="1463"/>
            </a:lvl7pPr>
            <a:lvl8pPr>
              <a:defRPr sz="1463"/>
            </a:lvl8pPr>
            <a:lvl9pPr>
              <a:defRPr sz="1463"/>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e la date 4"/>
          <p:cNvSpPr>
            <a:spLocks noGrp="1"/>
          </p:cNvSpPr>
          <p:nvPr>
            <p:ph type="dt" sz="half" idx="10"/>
          </p:nvPr>
        </p:nvSpPr>
        <p:spPr>
          <a:xfrm>
            <a:off x="495300" y="6356352"/>
            <a:ext cx="2311400" cy="365125"/>
          </a:xfrm>
          <a:prstGeom prst="rect">
            <a:avLst/>
          </a:prstGeom>
        </p:spPr>
        <p:txBody>
          <a:bodyPr/>
          <a:lstStyle/>
          <a:p>
            <a:endParaRPr lang="fr-FR" dirty="0"/>
          </a:p>
        </p:txBody>
      </p:sp>
      <p:sp>
        <p:nvSpPr>
          <p:cNvPr id="6" name="Espace réservé du pied de page 5"/>
          <p:cNvSpPr>
            <a:spLocks noGrp="1"/>
          </p:cNvSpPr>
          <p:nvPr>
            <p:ph type="ftr" sz="quarter" idx="11"/>
          </p:nvPr>
        </p:nvSpPr>
        <p:spPr/>
        <p:txBody>
          <a:bodyPr/>
          <a:lstStyle/>
          <a:p>
            <a:r>
              <a:rPr lang="fr-FR"/>
              <a:t>V.2019-11-AM</a:t>
            </a:r>
            <a:endParaRPr lang="fr-FR" dirty="0"/>
          </a:p>
        </p:txBody>
      </p:sp>
      <p:sp>
        <p:nvSpPr>
          <p:cNvPr id="7" name="Espace réservé du numéro de diapositive 6"/>
          <p:cNvSpPr>
            <a:spLocks noGrp="1"/>
          </p:cNvSpPr>
          <p:nvPr>
            <p:ph type="sldNum" sz="quarter" idx="12"/>
          </p:nvPr>
        </p:nvSpPr>
        <p:spPr/>
        <p:txBody>
          <a:bodyPr/>
          <a:lstStyle/>
          <a:p>
            <a:fld id="{7B21F7F1-2EBD-4075-9C39-7F4C28F0F29B}" type="slidenum">
              <a:rPr lang="fr-FR" smtClean="0"/>
              <a:t>‹N°›</a:t>
            </a:fld>
            <a:endParaRPr lang="fr-FR" dirty="0"/>
          </a:p>
        </p:txBody>
      </p:sp>
      <p:sp>
        <p:nvSpPr>
          <p:cNvPr id="13" name="Titre 11">
            <a:extLst>
              <a:ext uri="{FF2B5EF4-FFF2-40B4-BE49-F238E27FC236}">
                <a16:creationId xmlns:a16="http://schemas.microsoft.com/office/drawing/2014/main" id="{B7354E9F-F461-ED4E-B3BA-021028D92EA1}"/>
              </a:ext>
            </a:extLst>
          </p:cNvPr>
          <p:cNvSpPr>
            <a:spLocks noGrp="1"/>
          </p:cNvSpPr>
          <p:nvPr>
            <p:ph type="title"/>
          </p:nvPr>
        </p:nvSpPr>
        <p:spPr>
          <a:xfrm>
            <a:off x="921436" y="913912"/>
            <a:ext cx="5903772" cy="776118"/>
          </a:xfrm>
        </p:spPr>
        <p:txBody>
          <a:bodyPr/>
          <a:lstStyle>
            <a:lvl1pPr algn="l">
              <a:defRPr/>
            </a:lvl1pPr>
          </a:lstStyle>
          <a:p>
            <a:r>
              <a:rPr lang="fr-FR" dirty="0"/>
              <a:t>Modifiez le style du titre</a:t>
            </a:r>
          </a:p>
        </p:txBody>
      </p:sp>
      <p:pic>
        <p:nvPicPr>
          <p:cNvPr id="10" name="Image 9">
            <a:extLst>
              <a:ext uri="{FF2B5EF4-FFF2-40B4-BE49-F238E27FC236}">
                <a16:creationId xmlns:a16="http://schemas.microsoft.com/office/drawing/2014/main" id="{32FFB2F9-C358-4DE9-99B5-86EC4E3EBF7C}"/>
              </a:ext>
            </a:extLst>
          </p:cNvPr>
          <p:cNvPicPr>
            <a:picLocks noChangeAspect="1"/>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4520951" y="5661248"/>
            <a:ext cx="5390671" cy="1198680"/>
          </a:xfrm>
          <a:prstGeom prst="rect">
            <a:avLst/>
          </a:prstGeom>
        </p:spPr>
      </p:pic>
      <p:pic>
        <p:nvPicPr>
          <p:cNvPr id="11" name="Image 10">
            <a:extLst>
              <a:ext uri="{FF2B5EF4-FFF2-40B4-BE49-F238E27FC236}">
                <a16:creationId xmlns:a16="http://schemas.microsoft.com/office/drawing/2014/main" id="{4F455CCB-E45A-4684-B94B-9DEF5FA6B819}"/>
              </a:ext>
            </a:extLst>
          </p:cNvPr>
          <p:cNvPicPr>
            <a:picLocks noChangeAspect="1"/>
          </p:cNvPicPr>
          <p:nvPr userDrawn="1"/>
        </p:nvPicPr>
        <p:blipFill>
          <a:blip r:embed="rId3" cstate="print">
            <a:alphaModFix amt="40000"/>
            <a:extLst>
              <a:ext uri="{28A0092B-C50C-407E-A947-70E740481C1C}">
                <a14:useLocalDpi xmlns:a14="http://schemas.microsoft.com/office/drawing/2010/main" val="0"/>
              </a:ext>
            </a:extLst>
          </a:blip>
          <a:stretch>
            <a:fillRect/>
          </a:stretch>
        </p:blipFill>
        <p:spPr>
          <a:xfrm>
            <a:off x="-1" y="0"/>
            <a:ext cx="6249145" cy="980728"/>
          </a:xfrm>
          <a:prstGeom prst="rect">
            <a:avLst/>
          </a:prstGeom>
        </p:spPr>
      </p:pic>
      <p:sp>
        <p:nvSpPr>
          <p:cNvPr id="12" name="Espace réservé du numéro de diapositive 5">
            <a:extLst>
              <a:ext uri="{FF2B5EF4-FFF2-40B4-BE49-F238E27FC236}">
                <a16:creationId xmlns:a16="http://schemas.microsoft.com/office/drawing/2014/main" id="{B233FEA1-B4F4-4B06-ADC8-707A735A1519}"/>
              </a:ext>
            </a:extLst>
          </p:cNvPr>
          <p:cNvSpPr txBox="1">
            <a:spLocks/>
          </p:cNvSpPr>
          <p:nvPr userDrawn="1"/>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4033980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95300" y="1535113"/>
            <a:ext cx="4376870" cy="63976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fr-FR"/>
              <a:t>Modifiez les styles du texte du masque</a:t>
            </a:r>
          </a:p>
        </p:txBody>
      </p:sp>
      <p:sp>
        <p:nvSpPr>
          <p:cNvPr id="4" name="Espace réservé du contenu 3"/>
          <p:cNvSpPr>
            <a:spLocks noGrp="1"/>
          </p:cNvSpPr>
          <p:nvPr>
            <p:ph sz="half" idx="2"/>
          </p:nvPr>
        </p:nvSpPr>
        <p:spPr>
          <a:xfrm>
            <a:off x="495300" y="2174875"/>
            <a:ext cx="4376870" cy="3951288"/>
          </a:xfrm>
        </p:spPr>
        <p:txBody>
          <a:bodyPr/>
          <a:lstStyle>
            <a:lvl1pPr>
              <a:defRPr sz="1950"/>
            </a:lvl1pPr>
            <a:lvl2pPr>
              <a:defRPr sz="1625"/>
            </a:lvl2pPr>
            <a:lvl3pPr>
              <a:defRPr sz="1463"/>
            </a:lvl3pPr>
            <a:lvl4pPr>
              <a:defRPr sz="1300"/>
            </a:lvl4pPr>
            <a:lvl5pPr>
              <a:defRPr sz="1300"/>
            </a:lvl5pPr>
            <a:lvl6pPr>
              <a:defRPr sz="1300"/>
            </a:lvl6pPr>
            <a:lvl7pPr>
              <a:defRPr sz="1300"/>
            </a:lvl7pPr>
            <a:lvl8pPr>
              <a:defRPr sz="1300"/>
            </a:lvl8pPr>
            <a:lvl9pPr>
              <a:defRPr sz="13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5032112" y="1535113"/>
            <a:ext cx="4378589" cy="63976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fr-FR"/>
              <a:t>Modifiez les styles du texte du masque</a:t>
            </a:r>
          </a:p>
        </p:txBody>
      </p:sp>
      <p:sp>
        <p:nvSpPr>
          <p:cNvPr id="6" name="Espace réservé du contenu 5"/>
          <p:cNvSpPr>
            <a:spLocks noGrp="1"/>
          </p:cNvSpPr>
          <p:nvPr>
            <p:ph sz="quarter" idx="4"/>
          </p:nvPr>
        </p:nvSpPr>
        <p:spPr>
          <a:xfrm>
            <a:off x="5032112" y="2174875"/>
            <a:ext cx="4378589" cy="3951288"/>
          </a:xfrm>
        </p:spPr>
        <p:txBody>
          <a:bodyPr/>
          <a:lstStyle>
            <a:lvl1pPr>
              <a:defRPr sz="1950"/>
            </a:lvl1pPr>
            <a:lvl2pPr>
              <a:defRPr sz="1625"/>
            </a:lvl2pPr>
            <a:lvl3pPr>
              <a:defRPr sz="1463"/>
            </a:lvl3pPr>
            <a:lvl4pPr>
              <a:defRPr sz="1300"/>
            </a:lvl4pPr>
            <a:lvl5pPr>
              <a:defRPr sz="1300"/>
            </a:lvl5pPr>
            <a:lvl6pPr>
              <a:defRPr sz="1300"/>
            </a:lvl6pPr>
            <a:lvl7pPr>
              <a:defRPr sz="1300"/>
            </a:lvl7pPr>
            <a:lvl8pPr>
              <a:defRPr sz="1300"/>
            </a:lvl8pPr>
            <a:lvl9pPr>
              <a:defRPr sz="13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a:xfrm>
            <a:off x="495300" y="6356352"/>
            <a:ext cx="2311400" cy="365125"/>
          </a:xfrm>
          <a:prstGeom prst="rect">
            <a:avLst/>
          </a:prstGeom>
        </p:spPr>
        <p:txBody>
          <a:bodyPr/>
          <a:lstStyle/>
          <a:p>
            <a:endParaRPr lang="fr-FR" dirty="0"/>
          </a:p>
        </p:txBody>
      </p:sp>
      <p:sp>
        <p:nvSpPr>
          <p:cNvPr id="8" name="Espace réservé du pied de page 7"/>
          <p:cNvSpPr>
            <a:spLocks noGrp="1"/>
          </p:cNvSpPr>
          <p:nvPr>
            <p:ph type="ftr" sz="quarter" idx="11"/>
          </p:nvPr>
        </p:nvSpPr>
        <p:spPr/>
        <p:txBody>
          <a:bodyPr/>
          <a:lstStyle/>
          <a:p>
            <a:r>
              <a:rPr lang="fr-FR"/>
              <a:t>V.2019-11-AM</a:t>
            </a:r>
            <a:endParaRPr lang="fr-FR" dirty="0"/>
          </a:p>
        </p:txBody>
      </p:sp>
      <p:sp>
        <p:nvSpPr>
          <p:cNvPr id="9" name="Espace réservé du numéro de diapositive 8"/>
          <p:cNvSpPr>
            <a:spLocks noGrp="1"/>
          </p:cNvSpPr>
          <p:nvPr>
            <p:ph type="sldNum" sz="quarter" idx="12"/>
          </p:nvPr>
        </p:nvSpPr>
        <p:spPr/>
        <p:txBody>
          <a:bodyPr/>
          <a:lstStyle/>
          <a:p>
            <a:fld id="{7B21F7F1-2EBD-4075-9C39-7F4C28F0F29B}" type="slidenum">
              <a:rPr lang="fr-FR" smtClean="0"/>
              <a:t>‹N°›</a:t>
            </a:fld>
            <a:endParaRPr lang="fr-FR" dirty="0"/>
          </a:p>
        </p:txBody>
      </p:sp>
      <p:pic>
        <p:nvPicPr>
          <p:cNvPr id="12" name="Image 11">
            <a:extLst>
              <a:ext uri="{FF2B5EF4-FFF2-40B4-BE49-F238E27FC236}">
                <a16:creationId xmlns:a16="http://schemas.microsoft.com/office/drawing/2014/main" id="{7833D9C2-8B15-435B-B284-5419343C55B1}"/>
              </a:ext>
            </a:extLst>
          </p:cNvPr>
          <p:cNvPicPr>
            <a:picLocks noChangeAspect="1"/>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4520951" y="5661248"/>
            <a:ext cx="5390671" cy="1198680"/>
          </a:xfrm>
          <a:prstGeom prst="rect">
            <a:avLst/>
          </a:prstGeom>
        </p:spPr>
      </p:pic>
      <p:pic>
        <p:nvPicPr>
          <p:cNvPr id="15" name="Image 14">
            <a:extLst>
              <a:ext uri="{FF2B5EF4-FFF2-40B4-BE49-F238E27FC236}">
                <a16:creationId xmlns:a16="http://schemas.microsoft.com/office/drawing/2014/main" id="{F275B52F-EF52-4B59-9F36-0AC27B65E3AB}"/>
              </a:ext>
            </a:extLst>
          </p:cNvPr>
          <p:cNvPicPr>
            <a:picLocks noChangeAspect="1"/>
          </p:cNvPicPr>
          <p:nvPr userDrawn="1"/>
        </p:nvPicPr>
        <p:blipFill>
          <a:blip r:embed="rId3" cstate="print">
            <a:alphaModFix amt="40000"/>
            <a:extLst>
              <a:ext uri="{28A0092B-C50C-407E-A947-70E740481C1C}">
                <a14:useLocalDpi xmlns:a14="http://schemas.microsoft.com/office/drawing/2010/main" val="0"/>
              </a:ext>
            </a:extLst>
          </a:blip>
          <a:stretch>
            <a:fillRect/>
          </a:stretch>
        </p:blipFill>
        <p:spPr>
          <a:xfrm>
            <a:off x="-1" y="0"/>
            <a:ext cx="6249145" cy="980728"/>
          </a:xfrm>
          <a:prstGeom prst="rect">
            <a:avLst/>
          </a:prstGeom>
        </p:spPr>
      </p:pic>
      <p:sp>
        <p:nvSpPr>
          <p:cNvPr id="16" name="Espace réservé du numéro de diapositive 5">
            <a:extLst>
              <a:ext uri="{FF2B5EF4-FFF2-40B4-BE49-F238E27FC236}">
                <a16:creationId xmlns:a16="http://schemas.microsoft.com/office/drawing/2014/main" id="{5446C5DE-4A87-4E8D-A0E4-BBFC5FEA356E}"/>
              </a:ext>
            </a:extLst>
          </p:cNvPr>
          <p:cNvSpPr txBox="1">
            <a:spLocks/>
          </p:cNvSpPr>
          <p:nvPr userDrawn="1"/>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2147342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10" name="Titre 9">
            <a:extLst>
              <a:ext uri="{FF2B5EF4-FFF2-40B4-BE49-F238E27FC236}">
                <a16:creationId xmlns:a16="http://schemas.microsoft.com/office/drawing/2014/main" id="{D71339BF-4DE3-1843-8C0A-E51B54647879}"/>
              </a:ext>
            </a:extLst>
          </p:cNvPr>
          <p:cNvSpPr>
            <a:spLocks noGrp="1"/>
          </p:cNvSpPr>
          <p:nvPr>
            <p:ph type="title"/>
          </p:nvPr>
        </p:nvSpPr>
        <p:spPr>
          <a:xfrm>
            <a:off x="916051" y="913912"/>
            <a:ext cx="5909157" cy="776118"/>
          </a:xfrm>
        </p:spPr>
        <p:txBody>
          <a:bodyPr/>
          <a:lstStyle>
            <a:lvl1pPr algn="l">
              <a:defRPr/>
            </a:lvl1pPr>
          </a:lstStyle>
          <a:p>
            <a:r>
              <a:rPr lang="fr-FR"/>
              <a:t>Modifiez le style du titre</a:t>
            </a:r>
          </a:p>
        </p:txBody>
      </p:sp>
      <p:pic>
        <p:nvPicPr>
          <p:cNvPr id="8" name="Image 7">
            <a:extLst>
              <a:ext uri="{FF2B5EF4-FFF2-40B4-BE49-F238E27FC236}">
                <a16:creationId xmlns:a16="http://schemas.microsoft.com/office/drawing/2014/main" id="{770592FA-D4BA-4E9D-BDDC-439DC99A96A5}"/>
              </a:ext>
            </a:extLst>
          </p:cNvPr>
          <p:cNvPicPr>
            <a:picLocks noChangeAspect="1"/>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4520951" y="5661248"/>
            <a:ext cx="5390671" cy="1198680"/>
          </a:xfrm>
          <a:prstGeom prst="rect">
            <a:avLst/>
          </a:prstGeom>
        </p:spPr>
      </p:pic>
      <p:pic>
        <p:nvPicPr>
          <p:cNvPr id="9" name="Image 8">
            <a:extLst>
              <a:ext uri="{FF2B5EF4-FFF2-40B4-BE49-F238E27FC236}">
                <a16:creationId xmlns:a16="http://schemas.microsoft.com/office/drawing/2014/main" id="{3B333103-304E-423D-97D1-6673DCE1C67B}"/>
              </a:ext>
            </a:extLst>
          </p:cNvPr>
          <p:cNvPicPr>
            <a:picLocks noChangeAspect="1"/>
          </p:cNvPicPr>
          <p:nvPr userDrawn="1"/>
        </p:nvPicPr>
        <p:blipFill>
          <a:blip r:embed="rId3" cstate="print">
            <a:alphaModFix amt="40000"/>
            <a:extLst>
              <a:ext uri="{28A0092B-C50C-407E-A947-70E740481C1C}">
                <a14:useLocalDpi xmlns:a14="http://schemas.microsoft.com/office/drawing/2010/main" val="0"/>
              </a:ext>
            </a:extLst>
          </a:blip>
          <a:stretch>
            <a:fillRect/>
          </a:stretch>
        </p:blipFill>
        <p:spPr>
          <a:xfrm>
            <a:off x="-1" y="0"/>
            <a:ext cx="6249145" cy="980728"/>
          </a:xfrm>
          <a:prstGeom prst="rect">
            <a:avLst/>
          </a:prstGeom>
        </p:spPr>
      </p:pic>
      <p:sp>
        <p:nvSpPr>
          <p:cNvPr id="11" name="Espace réservé du numéro de diapositive 5">
            <a:extLst>
              <a:ext uri="{FF2B5EF4-FFF2-40B4-BE49-F238E27FC236}">
                <a16:creationId xmlns:a16="http://schemas.microsoft.com/office/drawing/2014/main" id="{247948FC-07C2-4A8A-B5F3-E751C6B784D2}"/>
              </a:ext>
            </a:extLst>
          </p:cNvPr>
          <p:cNvSpPr>
            <a:spLocks noGrp="1"/>
          </p:cNvSpPr>
          <p:nvPr>
            <p:ph type="sldNum" sz="quarter" idx="12"/>
          </p:nvPr>
        </p:nvSpPr>
        <p:spPr>
          <a:xfrm>
            <a:off x="8838755" y="6382668"/>
            <a:ext cx="992211" cy="365125"/>
          </a:xfrm>
        </p:spPr>
        <p:txBody>
          <a:bodyPr/>
          <a:lstStyle>
            <a:lvl1pPr>
              <a:defRPr b="1">
                <a:solidFill>
                  <a:schemeClr val="bg1"/>
                </a:solidFill>
              </a:defRPr>
            </a:lvl1pPr>
          </a:lstStyle>
          <a:p>
            <a:fld id="{7B21F7F1-2EBD-4075-9C39-7F4C28F0F29B}" type="slidenum">
              <a:rPr lang="fr-FR" smtClean="0"/>
              <a:pPr/>
              <a:t>‹N°›</a:t>
            </a:fld>
            <a:endParaRPr lang="fr-FR" dirty="0"/>
          </a:p>
        </p:txBody>
      </p:sp>
      <p:sp>
        <p:nvSpPr>
          <p:cNvPr id="6" name="Espace réservé du pied de page 4"/>
          <p:cNvSpPr>
            <a:spLocks noGrp="1"/>
          </p:cNvSpPr>
          <p:nvPr>
            <p:ph type="ftr" sz="quarter" idx="3"/>
          </p:nvPr>
        </p:nvSpPr>
        <p:spPr>
          <a:xfrm>
            <a:off x="0" y="6492875"/>
            <a:ext cx="3136900" cy="365125"/>
          </a:xfrm>
          <a:prstGeom prst="rect">
            <a:avLst/>
          </a:prstGeom>
        </p:spPr>
        <p:txBody>
          <a:bodyPr vert="horz" lIns="91440" tIns="45720" rIns="91440" bIns="45720" rtlCol="0" anchor="b"/>
          <a:lstStyle>
            <a:lvl1pPr algn="l">
              <a:defRPr sz="800" b="1">
                <a:solidFill>
                  <a:schemeClr val="tx1">
                    <a:tint val="75000"/>
                  </a:schemeClr>
                </a:solidFill>
                <a:latin typeface="Segoe UI Light" panose="020B0502040204020203" pitchFamily="34" charset="0"/>
                <a:cs typeface="Segoe UI Light" panose="020B0502040204020203" pitchFamily="34" charset="0"/>
              </a:defRPr>
            </a:lvl1pPr>
          </a:lstStyle>
          <a:p>
            <a:r>
              <a:rPr lang="fr-FR"/>
              <a:t>V.2019-11-AM</a:t>
            </a:r>
            <a:endParaRPr lang="fr-FR" dirty="0"/>
          </a:p>
        </p:txBody>
      </p:sp>
    </p:spTree>
    <p:extLst>
      <p:ext uri="{BB962C8B-B14F-4D97-AF65-F5344CB8AC3E}">
        <p14:creationId xmlns:p14="http://schemas.microsoft.com/office/powerpoint/2010/main" val="3588110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0DBF37E0-21BF-45B9-89FA-76F965D330F9}"/>
              </a:ext>
            </a:extLst>
          </p:cNvPr>
          <p:cNvPicPr>
            <a:picLocks noChangeAspect="1"/>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5858543" y="5961853"/>
            <a:ext cx="4047457" cy="900000"/>
          </a:xfrm>
          <a:prstGeom prst="rect">
            <a:avLst/>
          </a:prstGeom>
        </p:spPr>
      </p:pic>
      <p:pic>
        <p:nvPicPr>
          <p:cNvPr id="8" name="Image 7">
            <a:extLst>
              <a:ext uri="{FF2B5EF4-FFF2-40B4-BE49-F238E27FC236}">
                <a16:creationId xmlns:a16="http://schemas.microsoft.com/office/drawing/2014/main" id="{9170CCA8-184D-423F-A9FB-98DB5A643062}"/>
              </a:ext>
            </a:extLst>
          </p:cNvPr>
          <p:cNvPicPr>
            <a:picLocks noChangeAspect="1"/>
          </p:cNvPicPr>
          <p:nvPr userDrawn="1"/>
        </p:nvPicPr>
        <p:blipFill>
          <a:blip r:embed="rId3" cstate="print">
            <a:alphaModFix amt="40000"/>
            <a:extLst>
              <a:ext uri="{28A0092B-C50C-407E-A947-70E740481C1C}">
                <a14:useLocalDpi xmlns:a14="http://schemas.microsoft.com/office/drawing/2010/main" val="0"/>
              </a:ext>
            </a:extLst>
          </a:blip>
          <a:stretch>
            <a:fillRect/>
          </a:stretch>
        </p:blipFill>
        <p:spPr>
          <a:xfrm>
            <a:off x="-1" y="0"/>
            <a:ext cx="5734751" cy="900000"/>
          </a:xfrm>
          <a:prstGeom prst="rect">
            <a:avLst/>
          </a:prstGeom>
        </p:spPr>
      </p:pic>
    </p:spTree>
    <p:extLst>
      <p:ext uri="{BB962C8B-B14F-4D97-AF65-F5344CB8AC3E}">
        <p14:creationId xmlns:p14="http://schemas.microsoft.com/office/powerpoint/2010/main" val="1609061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3DF66D9F-B5A9-6E4E-9EE4-5F968343B8BE}"/>
              </a:ext>
            </a:extLst>
          </p:cNvPr>
          <p:cNvPicPr>
            <a:picLocks/>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3548844" y="4579200"/>
            <a:ext cx="6357156" cy="2278800"/>
          </a:xfrm>
          <a:prstGeom prst="rect">
            <a:avLst/>
          </a:prstGeom>
        </p:spPr>
      </p:pic>
      <p:sp>
        <p:nvSpPr>
          <p:cNvPr id="11" name="Rectangle 10">
            <a:extLst>
              <a:ext uri="{FF2B5EF4-FFF2-40B4-BE49-F238E27FC236}">
                <a16:creationId xmlns:a16="http://schemas.microsoft.com/office/drawing/2014/main" id="{BF05C8FC-A5E3-1A4C-ACA3-6AA4A8957C85}"/>
              </a:ext>
            </a:extLst>
          </p:cNvPr>
          <p:cNvSpPr/>
          <p:nvPr userDrawn="1"/>
        </p:nvSpPr>
        <p:spPr>
          <a:xfrm>
            <a:off x="0" y="0"/>
            <a:ext cx="3754307" cy="6858000"/>
          </a:xfrm>
          <a:prstGeom prst="rect">
            <a:avLst/>
          </a:prstGeom>
          <a:solidFill>
            <a:srgbClr val="B430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63" dirty="0"/>
          </a:p>
        </p:txBody>
      </p:sp>
      <p:sp>
        <p:nvSpPr>
          <p:cNvPr id="2" name="Titre 1"/>
          <p:cNvSpPr>
            <a:spLocks noGrp="1"/>
          </p:cNvSpPr>
          <p:nvPr>
            <p:ph type="title"/>
          </p:nvPr>
        </p:nvSpPr>
        <p:spPr>
          <a:xfrm>
            <a:off x="495301" y="273050"/>
            <a:ext cx="3259006" cy="1162050"/>
          </a:xfrm>
        </p:spPr>
        <p:txBody>
          <a:bodyPr anchor="b"/>
          <a:lstStyle>
            <a:lvl1pPr algn="l">
              <a:defRPr sz="1625" b="1">
                <a:solidFill>
                  <a:srgbClr val="FAFAFA"/>
                </a:solidFill>
              </a:defRPr>
            </a:lvl1pPr>
          </a:lstStyle>
          <a:p>
            <a:r>
              <a:rPr lang="fr-FR"/>
              <a:t>Modifiez le style du titre</a:t>
            </a:r>
          </a:p>
        </p:txBody>
      </p:sp>
      <p:sp>
        <p:nvSpPr>
          <p:cNvPr id="3" name="Espace réservé du contenu 2"/>
          <p:cNvSpPr>
            <a:spLocks noGrp="1"/>
          </p:cNvSpPr>
          <p:nvPr>
            <p:ph idx="1"/>
          </p:nvPr>
        </p:nvSpPr>
        <p:spPr>
          <a:xfrm>
            <a:off x="3872971" y="273052"/>
            <a:ext cx="5537729" cy="5853113"/>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95301" y="1435102"/>
            <a:ext cx="3259006" cy="4691063"/>
          </a:xfrm>
        </p:spPr>
        <p:txBody>
          <a:bodyPr/>
          <a:lstStyle>
            <a:lvl1pPr marL="0" indent="0">
              <a:buNone/>
              <a:defRPr sz="1138">
                <a:solidFill>
                  <a:srgbClr val="FAFAFA"/>
                </a:solidFill>
              </a:defRPr>
            </a:lvl1pPr>
            <a:lvl2pPr marL="371475" indent="0">
              <a:buNone/>
              <a:defRPr sz="975"/>
            </a:lvl2pPr>
            <a:lvl3pPr marL="742950" indent="0">
              <a:buNone/>
              <a:defRPr sz="813"/>
            </a:lvl3pPr>
            <a:lvl4pPr marL="1114425" indent="0">
              <a:buNone/>
              <a:defRPr sz="731"/>
            </a:lvl4pPr>
            <a:lvl5pPr marL="1485900" indent="0">
              <a:buNone/>
              <a:defRPr sz="731"/>
            </a:lvl5pPr>
            <a:lvl6pPr marL="1857375" indent="0">
              <a:buNone/>
              <a:defRPr sz="731"/>
            </a:lvl6pPr>
            <a:lvl7pPr marL="2228850" indent="0">
              <a:buNone/>
              <a:defRPr sz="731"/>
            </a:lvl7pPr>
            <a:lvl8pPr marL="2600325" indent="0">
              <a:buNone/>
              <a:defRPr sz="731"/>
            </a:lvl8pPr>
            <a:lvl9pPr marL="2971800" indent="0">
              <a:buNone/>
              <a:defRPr sz="731"/>
            </a:lvl9pPr>
          </a:lstStyle>
          <a:p>
            <a:pPr lvl="0"/>
            <a:r>
              <a:rPr lang="fr-FR" dirty="0"/>
              <a:t>Modifiez les styles du texte du masque</a:t>
            </a:r>
          </a:p>
        </p:txBody>
      </p:sp>
      <p:sp>
        <p:nvSpPr>
          <p:cNvPr id="5" name="Espace réservé de la date 4"/>
          <p:cNvSpPr>
            <a:spLocks noGrp="1"/>
          </p:cNvSpPr>
          <p:nvPr>
            <p:ph type="dt" sz="half" idx="10"/>
          </p:nvPr>
        </p:nvSpPr>
        <p:spPr>
          <a:xfrm>
            <a:off x="495300" y="6356352"/>
            <a:ext cx="2311400" cy="365125"/>
          </a:xfrm>
          <a:prstGeom prst="rect">
            <a:avLst/>
          </a:prstGeom>
        </p:spPr>
        <p:txBody>
          <a:bodyPr/>
          <a:lstStyle>
            <a:lvl1pPr>
              <a:defRPr>
                <a:solidFill>
                  <a:schemeClr val="bg1"/>
                </a:solidFill>
              </a:defRPr>
            </a:lvl1pPr>
          </a:lstStyle>
          <a:p>
            <a:endParaRPr lang="fr-FR" dirty="0"/>
          </a:p>
        </p:txBody>
      </p:sp>
      <p:sp>
        <p:nvSpPr>
          <p:cNvPr id="6" name="Espace réservé du pied de page 5"/>
          <p:cNvSpPr>
            <a:spLocks noGrp="1"/>
          </p:cNvSpPr>
          <p:nvPr>
            <p:ph type="ftr" sz="quarter" idx="11"/>
          </p:nvPr>
        </p:nvSpPr>
        <p:spPr/>
        <p:txBody>
          <a:bodyPr/>
          <a:lstStyle/>
          <a:p>
            <a:r>
              <a:rPr lang="fr-FR"/>
              <a:t>V.2019-11-AM</a:t>
            </a:r>
            <a:endParaRPr lang="fr-FR" dirty="0"/>
          </a:p>
        </p:txBody>
      </p:sp>
      <p:sp>
        <p:nvSpPr>
          <p:cNvPr id="7" name="Espace réservé du numéro de diapositive 6"/>
          <p:cNvSpPr>
            <a:spLocks noGrp="1"/>
          </p:cNvSpPr>
          <p:nvPr>
            <p:ph type="sldNum" sz="quarter" idx="12"/>
          </p:nvPr>
        </p:nvSpPr>
        <p:spPr/>
        <p:txBody>
          <a:bodyPr/>
          <a:lstStyle/>
          <a:p>
            <a:fld id="{7B21F7F1-2EBD-4075-9C39-7F4C28F0F29B}" type="slidenum">
              <a:rPr lang="fr-FR" smtClean="0"/>
              <a:t>‹N°›</a:t>
            </a:fld>
            <a:endParaRPr lang="fr-FR" dirty="0"/>
          </a:p>
        </p:txBody>
      </p:sp>
      <p:sp>
        <p:nvSpPr>
          <p:cNvPr id="12" name="Rectangle 11">
            <a:extLst>
              <a:ext uri="{FF2B5EF4-FFF2-40B4-BE49-F238E27FC236}">
                <a16:creationId xmlns:a16="http://schemas.microsoft.com/office/drawing/2014/main" id="{64929B1C-681C-E343-9317-E54C1FB5051F}"/>
              </a:ext>
            </a:extLst>
          </p:cNvPr>
          <p:cNvSpPr/>
          <p:nvPr userDrawn="1"/>
        </p:nvSpPr>
        <p:spPr>
          <a:xfrm>
            <a:off x="0" y="5693"/>
            <a:ext cx="162173" cy="6852307"/>
          </a:xfrm>
          <a:prstGeom prst="rect">
            <a:avLst/>
          </a:prstGeom>
          <a:solidFill>
            <a:srgbClr val="EB4D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63" dirty="0"/>
          </a:p>
        </p:txBody>
      </p:sp>
      <p:sp>
        <p:nvSpPr>
          <p:cNvPr id="14" name="Rectangle 13">
            <a:extLst>
              <a:ext uri="{FF2B5EF4-FFF2-40B4-BE49-F238E27FC236}">
                <a16:creationId xmlns:a16="http://schemas.microsoft.com/office/drawing/2014/main" id="{553C7ABF-97B2-DD46-9179-E511AC0CEB11}"/>
              </a:ext>
            </a:extLst>
          </p:cNvPr>
          <p:cNvSpPr/>
          <p:nvPr userDrawn="1"/>
        </p:nvSpPr>
        <p:spPr>
          <a:xfrm>
            <a:off x="161295" y="1"/>
            <a:ext cx="162173" cy="685230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63" dirty="0"/>
          </a:p>
        </p:txBody>
      </p:sp>
      <p:sp>
        <p:nvSpPr>
          <p:cNvPr id="13" name="Espace réservé du numéro de diapositive 5">
            <a:extLst>
              <a:ext uri="{FF2B5EF4-FFF2-40B4-BE49-F238E27FC236}">
                <a16:creationId xmlns:a16="http://schemas.microsoft.com/office/drawing/2014/main" id="{259A3EB5-45B2-4924-AD92-BA6A64E00621}"/>
              </a:ext>
            </a:extLst>
          </p:cNvPr>
          <p:cNvSpPr txBox="1">
            <a:spLocks/>
          </p:cNvSpPr>
          <p:nvPr userDrawn="1"/>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692491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941645" y="4800600"/>
            <a:ext cx="5943600" cy="566738"/>
          </a:xfrm>
        </p:spPr>
        <p:txBody>
          <a:bodyPr anchor="b"/>
          <a:lstStyle>
            <a:lvl1pPr algn="l">
              <a:defRPr sz="1625" b="1"/>
            </a:lvl1pPr>
          </a:lstStyle>
          <a:p>
            <a:r>
              <a:rPr lang="fr-FR"/>
              <a:t>Modifiez le style du titre</a:t>
            </a:r>
          </a:p>
        </p:txBody>
      </p:sp>
      <p:sp>
        <p:nvSpPr>
          <p:cNvPr id="3" name="Espace réservé pour une image  2"/>
          <p:cNvSpPr>
            <a:spLocks noGrp="1"/>
          </p:cNvSpPr>
          <p:nvPr>
            <p:ph type="pic" idx="1"/>
          </p:nvPr>
        </p:nvSpPr>
        <p:spPr>
          <a:xfrm>
            <a:off x="1941645" y="612775"/>
            <a:ext cx="5943600" cy="4114800"/>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lang="fr-FR" dirty="0"/>
          </a:p>
        </p:txBody>
      </p:sp>
      <p:sp>
        <p:nvSpPr>
          <p:cNvPr id="4" name="Espace réservé du texte 3"/>
          <p:cNvSpPr>
            <a:spLocks noGrp="1"/>
          </p:cNvSpPr>
          <p:nvPr>
            <p:ph type="body" sz="half" idx="2"/>
          </p:nvPr>
        </p:nvSpPr>
        <p:spPr>
          <a:xfrm>
            <a:off x="1941645" y="5367338"/>
            <a:ext cx="5943600" cy="804862"/>
          </a:xfrm>
        </p:spPr>
        <p:txBody>
          <a:bodyPr/>
          <a:lstStyle>
            <a:lvl1pPr marL="0" indent="0">
              <a:buNone/>
              <a:defRPr sz="1138"/>
            </a:lvl1pPr>
            <a:lvl2pPr marL="371475" indent="0">
              <a:buNone/>
              <a:defRPr sz="975"/>
            </a:lvl2pPr>
            <a:lvl3pPr marL="742950" indent="0">
              <a:buNone/>
              <a:defRPr sz="813"/>
            </a:lvl3pPr>
            <a:lvl4pPr marL="1114425" indent="0">
              <a:buNone/>
              <a:defRPr sz="731"/>
            </a:lvl4pPr>
            <a:lvl5pPr marL="1485900" indent="0">
              <a:buNone/>
              <a:defRPr sz="731"/>
            </a:lvl5pPr>
            <a:lvl6pPr marL="1857375" indent="0">
              <a:buNone/>
              <a:defRPr sz="731"/>
            </a:lvl6pPr>
            <a:lvl7pPr marL="2228850" indent="0">
              <a:buNone/>
              <a:defRPr sz="731"/>
            </a:lvl7pPr>
            <a:lvl8pPr marL="2600325" indent="0">
              <a:buNone/>
              <a:defRPr sz="731"/>
            </a:lvl8pPr>
            <a:lvl9pPr marL="2971800" indent="0">
              <a:buNone/>
              <a:defRPr sz="731"/>
            </a:lvl9pPr>
          </a:lstStyle>
          <a:p>
            <a:pPr lvl="0"/>
            <a:r>
              <a:rPr lang="fr-FR"/>
              <a:t>Modifiez les styles du texte du masque</a:t>
            </a:r>
          </a:p>
        </p:txBody>
      </p:sp>
      <p:sp>
        <p:nvSpPr>
          <p:cNvPr id="5" name="Espace réservé de la date 4"/>
          <p:cNvSpPr>
            <a:spLocks noGrp="1"/>
          </p:cNvSpPr>
          <p:nvPr>
            <p:ph type="dt" sz="half" idx="10"/>
          </p:nvPr>
        </p:nvSpPr>
        <p:spPr>
          <a:xfrm>
            <a:off x="495300" y="6356352"/>
            <a:ext cx="2311400" cy="365125"/>
          </a:xfrm>
          <a:prstGeom prst="rect">
            <a:avLst/>
          </a:prstGeom>
        </p:spPr>
        <p:txBody>
          <a:bodyPr/>
          <a:lstStyle/>
          <a:p>
            <a:endParaRPr lang="fr-FR" dirty="0"/>
          </a:p>
        </p:txBody>
      </p:sp>
      <p:sp>
        <p:nvSpPr>
          <p:cNvPr id="6" name="Espace réservé du pied de page 5"/>
          <p:cNvSpPr>
            <a:spLocks noGrp="1"/>
          </p:cNvSpPr>
          <p:nvPr>
            <p:ph type="ftr" sz="quarter" idx="11"/>
          </p:nvPr>
        </p:nvSpPr>
        <p:spPr/>
        <p:txBody>
          <a:bodyPr/>
          <a:lstStyle/>
          <a:p>
            <a:r>
              <a:rPr lang="fr-FR"/>
              <a:t>V.2019-11-AM</a:t>
            </a:r>
            <a:endParaRPr lang="fr-FR" dirty="0"/>
          </a:p>
        </p:txBody>
      </p:sp>
      <p:sp>
        <p:nvSpPr>
          <p:cNvPr id="7" name="Espace réservé du numéro de diapositive 6"/>
          <p:cNvSpPr>
            <a:spLocks noGrp="1"/>
          </p:cNvSpPr>
          <p:nvPr>
            <p:ph type="sldNum" sz="quarter" idx="12"/>
          </p:nvPr>
        </p:nvSpPr>
        <p:spPr/>
        <p:txBody>
          <a:bodyPr/>
          <a:lstStyle/>
          <a:p>
            <a:fld id="{7B21F7F1-2EBD-4075-9C39-7F4C28F0F29B}" type="slidenum">
              <a:rPr lang="fr-FR" smtClean="0"/>
              <a:t>‹N°›</a:t>
            </a:fld>
            <a:endParaRPr lang="fr-FR" dirty="0"/>
          </a:p>
        </p:txBody>
      </p:sp>
      <p:pic>
        <p:nvPicPr>
          <p:cNvPr id="10" name="Image 9">
            <a:extLst>
              <a:ext uri="{FF2B5EF4-FFF2-40B4-BE49-F238E27FC236}">
                <a16:creationId xmlns:a16="http://schemas.microsoft.com/office/drawing/2014/main" id="{03962876-D2F7-41B0-A288-94B4B8509909}"/>
              </a:ext>
            </a:extLst>
          </p:cNvPr>
          <p:cNvPicPr>
            <a:picLocks noChangeAspect="1"/>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4520951" y="5661248"/>
            <a:ext cx="5390671" cy="1198680"/>
          </a:xfrm>
          <a:prstGeom prst="rect">
            <a:avLst/>
          </a:prstGeom>
        </p:spPr>
      </p:pic>
      <p:pic>
        <p:nvPicPr>
          <p:cNvPr id="11" name="Image 10">
            <a:extLst>
              <a:ext uri="{FF2B5EF4-FFF2-40B4-BE49-F238E27FC236}">
                <a16:creationId xmlns:a16="http://schemas.microsoft.com/office/drawing/2014/main" id="{EED9DB25-63BC-4448-9BF3-176675E611EE}"/>
              </a:ext>
            </a:extLst>
          </p:cNvPr>
          <p:cNvPicPr>
            <a:picLocks noChangeAspect="1"/>
          </p:cNvPicPr>
          <p:nvPr userDrawn="1"/>
        </p:nvPicPr>
        <p:blipFill>
          <a:blip r:embed="rId3" cstate="print">
            <a:alphaModFix amt="40000"/>
            <a:extLst>
              <a:ext uri="{28A0092B-C50C-407E-A947-70E740481C1C}">
                <a14:useLocalDpi xmlns:a14="http://schemas.microsoft.com/office/drawing/2010/main" val="0"/>
              </a:ext>
            </a:extLst>
          </a:blip>
          <a:stretch>
            <a:fillRect/>
          </a:stretch>
        </p:blipFill>
        <p:spPr>
          <a:xfrm>
            <a:off x="-1" y="0"/>
            <a:ext cx="6249145" cy="980728"/>
          </a:xfrm>
          <a:prstGeom prst="rect">
            <a:avLst/>
          </a:prstGeom>
        </p:spPr>
      </p:pic>
      <p:sp>
        <p:nvSpPr>
          <p:cNvPr id="12" name="Espace réservé du numéro de diapositive 5">
            <a:extLst>
              <a:ext uri="{FF2B5EF4-FFF2-40B4-BE49-F238E27FC236}">
                <a16:creationId xmlns:a16="http://schemas.microsoft.com/office/drawing/2014/main" id="{EF42C435-18A2-4154-86DB-650BEC7AA44C}"/>
              </a:ext>
            </a:extLst>
          </p:cNvPr>
          <p:cNvSpPr txBox="1">
            <a:spLocks/>
          </p:cNvSpPr>
          <p:nvPr userDrawn="1"/>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pPr/>
              <a:t>‹N°›</a:t>
            </a:fld>
            <a:endParaRPr lang="fr-FR" dirty="0"/>
          </a:p>
        </p:txBody>
      </p:sp>
    </p:spTree>
    <p:extLst>
      <p:ext uri="{BB962C8B-B14F-4D97-AF65-F5344CB8AC3E}">
        <p14:creationId xmlns:p14="http://schemas.microsoft.com/office/powerpoint/2010/main" val="5721153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344488" y="257326"/>
            <a:ext cx="8915400" cy="457197"/>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p:cNvSpPr>
            <a:spLocks noGrp="1"/>
          </p:cNvSpPr>
          <p:nvPr>
            <p:ph type="body" idx="1"/>
          </p:nvPr>
        </p:nvSpPr>
        <p:spPr>
          <a:xfrm>
            <a:off x="495300" y="1600202"/>
            <a:ext cx="89154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pied de page 4"/>
          <p:cNvSpPr>
            <a:spLocks noGrp="1"/>
          </p:cNvSpPr>
          <p:nvPr>
            <p:ph type="ftr" sz="quarter" idx="3"/>
          </p:nvPr>
        </p:nvSpPr>
        <p:spPr>
          <a:xfrm>
            <a:off x="0" y="6492875"/>
            <a:ext cx="3136900" cy="365125"/>
          </a:xfrm>
          <a:prstGeom prst="rect">
            <a:avLst/>
          </a:prstGeom>
        </p:spPr>
        <p:txBody>
          <a:bodyPr vert="horz" lIns="91440" tIns="45720" rIns="91440" bIns="45720" rtlCol="0" anchor="b"/>
          <a:lstStyle>
            <a:lvl1pPr algn="l">
              <a:defRPr sz="800" b="1">
                <a:solidFill>
                  <a:schemeClr val="tx1">
                    <a:tint val="75000"/>
                  </a:schemeClr>
                </a:solidFill>
                <a:latin typeface="Segoe UI Light" panose="020B0502040204020203" pitchFamily="34" charset="0"/>
                <a:cs typeface="Segoe UI Light" panose="020B0502040204020203" pitchFamily="34" charset="0"/>
              </a:defRPr>
            </a:lvl1pPr>
          </a:lstStyle>
          <a:p>
            <a:r>
              <a:rPr lang="fr-FR" dirty="0"/>
              <a:t>V.2021-01-AM</a:t>
            </a:r>
          </a:p>
        </p:txBody>
      </p:sp>
      <p:sp>
        <p:nvSpPr>
          <p:cNvPr id="6" name="Espace réservé du numéro de diapositive 5"/>
          <p:cNvSpPr>
            <a:spLocks noGrp="1"/>
          </p:cNvSpPr>
          <p:nvPr>
            <p:ph type="sldNum" sz="quarter" idx="4"/>
          </p:nvPr>
        </p:nvSpPr>
        <p:spPr>
          <a:xfrm>
            <a:off x="7099300" y="6356352"/>
            <a:ext cx="2311400" cy="365125"/>
          </a:xfrm>
          <a:prstGeom prst="rect">
            <a:avLst/>
          </a:prstGeom>
        </p:spPr>
        <p:txBody>
          <a:bodyPr vert="horz" lIns="91440" tIns="45720" rIns="91440" bIns="45720" rtlCol="0" anchor="ctr"/>
          <a:lstStyle>
            <a:lvl1pPr algn="r">
              <a:defRPr sz="975">
                <a:solidFill>
                  <a:schemeClr val="tx1">
                    <a:tint val="75000"/>
                  </a:schemeClr>
                </a:solidFill>
              </a:defRPr>
            </a:lvl1pPr>
          </a:lstStyle>
          <a:p>
            <a:fld id="{7B21F7F1-2EBD-4075-9C39-7F4C28F0F29B}" type="slidenum">
              <a:rPr lang="fr-FR" smtClean="0"/>
              <a:t>‹N°›</a:t>
            </a:fld>
            <a:endParaRPr lang="fr-FR" dirty="0"/>
          </a:p>
        </p:txBody>
      </p:sp>
    </p:spTree>
    <p:extLst>
      <p:ext uri="{BB962C8B-B14F-4D97-AF65-F5344CB8AC3E}">
        <p14:creationId xmlns:p14="http://schemas.microsoft.com/office/powerpoint/2010/main" val="30572892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dt="0"/>
  <p:txStyles>
    <p:title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p:titleStyle>
    <p:bodyStyle>
      <a:lvl1pPr marL="278606" indent="-278606" algn="l" defTabSz="742950" rtl="0" eaLnBrk="1" latinLnBrk="0" hangingPunct="1">
        <a:spcBef>
          <a:spcPct val="20000"/>
        </a:spcBef>
        <a:buFont typeface="Arial" panose="020B0604020202020204" pitchFamily="34" charset="0"/>
        <a:buChar char="•"/>
        <a:defRPr sz="2600" kern="1200">
          <a:solidFill>
            <a:schemeClr val="tx1"/>
          </a:solidFill>
          <a:latin typeface="Raleway" panose="020B0503030101060003" pitchFamily="34" charset="77"/>
          <a:ea typeface="+mn-ea"/>
          <a:cs typeface="+mn-cs"/>
        </a:defRPr>
      </a:lvl1pPr>
      <a:lvl2pPr marL="603647" indent="-232172" algn="l" defTabSz="742950" rtl="0" eaLnBrk="1" latinLnBrk="0" hangingPunct="1">
        <a:spcBef>
          <a:spcPct val="20000"/>
        </a:spcBef>
        <a:buFont typeface="Arial" panose="020B0604020202020204" pitchFamily="34" charset="0"/>
        <a:buChar char="–"/>
        <a:defRPr sz="2275" kern="1200">
          <a:solidFill>
            <a:schemeClr val="tx1"/>
          </a:solidFill>
          <a:latin typeface="Raleway" panose="020B0503030101060003" pitchFamily="34" charset="77"/>
          <a:ea typeface="+mn-ea"/>
          <a:cs typeface="+mn-cs"/>
        </a:defRPr>
      </a:lvl2pPr>
      <a:lvl3pPr marL="928688" indent="-185738" algn="l" defTabSz="742950" rtl="0" eaLnBrk="1" latinLnBrk="0" hangingPunct="1">
        <a:spcBef>
          <a:spcPct val="20000"/>
        </a:spcBef>
        <a:buFont typeface="Arial" panose="020B0604020202020204" pitchFamily="34" charset="0"/>
        <a:buChar char="•"/>
        <a:defRPr sz="1950" kern="1200">
          <a:solidFill>
            <a:schemeClr val="tx1"/>
          </a:solidFill>
          <a:latin typeface="Raleway" panose="020B0503030101060003" pitchFamily="34" charset="77"/>
          <a:ea typeface="+mn-ea"/>
          <a:cs typeface="+mn-cs"/>
        </a:defRPr>
      </a:lvl3pPr>
      <a:lvl4pPr marL="1300163" indent="-185738" algn="l" defTabSz="742950" rtl="0" eaLnBrk="1" latinLnBrk="0" hangingPunct="1">
        <a:spcBef>
          <a:spcPct val="20000"/>
        </a:spcBef>
        <a:buFont typeface="Arial" panose="020B0604020202020204" pitchFamily="34" charset="0"/>
        <a:buChar char="–"/>
        <a:defRPr sz="1625" kern="1200">
          <a:solidFill>
            <a:schemeClr val="tx1"/>
          </a:solidFill>
          <a:latin typeface="Raleway" panose="020B0503030101060003" pitchFamily="34" charset="77"/>
          <a:ea typeface="+mn-ea"/>
          <a:cs typeface="+mn-cs"/>
        </a:defRPr>
      </a:lvl4pPr>
      <a:lvl5pPr marL="1671638" indent="-185738" algn="l" defTabSz="742950" rtl="0" eaLnBrk="1" latinLnBrk="0" hangingPunct="1">
        <a:spcBef>
          <a:spcPct val="20000"/>
        </a:spcBef>
        <a:buFont typeface="Arial" panose="020B0604020202020204" pitchFamily="34" charset="0"/>
        <a:buChar char="»"/>
        <a:defRPr sz="1625" kern="1200">
          <a:solidFill>
            <a:schemeClr val="tx1"/>
          </a:solidFill>
          <a:latin typeface="Raleway" panose="020B0503030101060003" pitchFamily="34" charset="77"/>
          <a:ea typeface="+mn-ea"/>
          <a:cs typeface="+mn-cs"/>
        </a:defRPr>
      </a:lvl5pPr>
      <a:lvl6pPr marL="2043113" indent="-185738" algn="l" defTabSz="742950" rtl="0" eaLnBrk="1" latinLnBrk="0" hangingPunct="1">
        <a:spcBef>
          <a:spcPct val="20000"/>
        </a:spcBef>
        <a:buFont typeface="Arial" panose="020B0604020202020204" pitchFamily="34" charset="0"/>
        <a:buChar char="•"/>
        <a:defRPr sz="1625" kern="1200">
          <a:solidFill>
            <a:schemeClr val="tx1"/>
          </a:solidFill>
          <a:latin typeface="+mn-lt"/>
          <a:ea typeface="+mn-ea"/>
          <a:cs typeface="+mn-cs"/>
        </a:defRPr>
      </a:lvl6pPr>
      <a:lvl7pPr marL="2414588" indent="-185738" algn="l" defTabSz="742950" rtl="0" eaLnBrk="1" latinLnBrk="0" hangingPunct="1">
        <a:spcBef>
          <a:spcPct val="20000"/>
        </a:spcBef>
        <a:buFont typeface="Arial" panose="020B0604020202020204" pitchFamily="34" charset="0"/>
        <a:buChar char="•"/>
        <a:defRPr sz="1625" kern="1200">
          <a:solidFill>
            <a:schemeClr val="tx1"/>
          </a:solidFill>
          <a:latin typeface="+mn-lt"/>
          <a:ea typeface="+mn-ea"/>
          <a:cs typeface="+mn-cs"/>
        </a:defRPr>
      </a:lvl7pPr>
      <a:lvl8pPr marL="2786063" indent="-185738" algn="l" defTabSz="742950" rtl="0" eaLnBrk="1" latinLnBrk="0" hangingPunct="1">
        <a:spcBef>
          <a:spcPct val="20000"/>
        </a:spcBef>
        <a:buFont typeface="Arial" panose="020B0604020202020204" pitchFamily="34" charset="0"/>
        <a:buChar char="•"/>
        <a:defRPr sz="1625" kern="1200">
          <a:solidFill>
            <a:schemeClr val="tx1"/>
          </a:solidFill>
          <a:latin typeface="+mn-lt"/>
          <a:ea typeface="+mn-ea"/>
          <a:cs typeface="+mn-cs"/>
        </a:defRPr>
      </a:lvl8pPr>
      <a:lvl9pPr marL="3157538" indent="-185738" algn="l" defTabSz="742950" rtl="0" eaLnBrk="1" latinLnBrk="0" hangingPunct="1">
        <a:spcBef>
          <a:spcPct val="20000"/>
        </a:spcBef>
        <a:buFont typeface="Arial" panose="020B0604020202020204" pitchFamily="34" charset="0"/>
        <a:buChar char="•"/>
        <a:defRPr sz="1625" kern="1200">
          <a:solidFill>
            <a:schemeClr val="tx1"/>
          </a:solidFill>
          <a:latin typeface="+mn-lt"/>
          <a:ea typeface="+mn-ea"/>
          <a:cs typeface="+mn-cs"/>
        </a:defRPr>
      </a:lvl9pPr>
    </p:bodyStyle>
    <p:otherStyle>
      <a:defPPr>
        <a:defRPr lang="fr-FR"/>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Image 30">
            <a:extLst>
              <a:ext uri="{FF2B5EF4-FFF2-40B4-BE49-F238E27FC236}">
                <a16:creationId xmlns:a16="http://schemas.microsoft.com/office/drawing/2014/main" id="{E2122C8A-D6D3-4339-82E6-5E0B45EADEE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998" t="26901" r="26047" b="42767"/>
          <a:stretch/>
        </p:blipFill>
        <p:spPr>
          <a:xfrm>
            <a:off x="3922658" y="357161"/>
            <a:ext cx="2268000" cy="2028383"/>
          </a:xfrm>
          <a:prstGeom prst="rect">
            <a:avLst/>
          </a:prstGeom>
        </p:spPr>
      </p:pic>
      <p:sp>
        <p:nvSpPr>
          <p:cNvPr id="30" name="ZoneTexte 29">
            <a:extLst>
              <a:ext uri="{FF2B5EF4-FFF2-40B4-BE49-F238E27FC236}">
                <a16:creationId xmlns:a16="http://schemas.microsoft.com/office/drawing/2014/main" id="{E2417E0E-FC50-45B1-9F22-242DCA929A52}"/>
              </a:ext>
            </a:extLst>
          </p:cNvPr>
          <p:cNvSpPr txBox="1"/>
          <p:nvPr/>
        </p:nvSpPr>
        <p:spPr>
          <a:xfrm>
            <a:off x="2000673" y="2229370"/>
            <a:ext cx="5904656" cy="1061829"/>
          </a:xfrm>
          <a:prstGeom prst="rect">
            <a:avLst/>
          </a:prstGeom>
          <a:noFill/>
        </p:spPr>
        <p:txBody>
          <a:bodyPr wrap="square" rtlCol="0">
            <a:spAutoFit/>
          </a:bodyPr>
          <a:lstStyle>
            <a:defPPr>
              <a:defRPr lang="fr-FR"/>
            </a:defPPr>
            <a:lvl1pPr>
              <a:defRPr sz="1600" b="1">
                <a:latin typeface="Raleway" panose="020B0503030101060003" pitchFamily="34" charset="77"/>
              </a:defRPr>
            </a:lvl1pPr>
          </a:lstStyle>
          <a:p>
            <a:pPr algn="ctr"/>
            <a:r>
              <a:rPr lang="fr-FR" sz="1300" dirty="0">
                <a:latin typeface="Segoe UI Semibold" panose="020B0702040204020203" pitchFamily="34" charset="0"/>
                <a:cs typeface="Segoe UI Semibold" panose="020B0702040204020203" pitchFamily="34" charset="0"/>
              </a:rPr>
              <a:t>De l’idée à l’opportunité</a:t>
            </a:r>
          </a:p>
          <a:p>
            <a:pPr algn="ctr"/>
            <a:endParaRPr lang="fr-FR" sz="1400" dirty="0">
              <a:latin typeface="Segoe UI Semibold" panose="020B0702040204020203" pitchFamily="34" charset="0"/>
              <a:cs typeface="Segoe UI Semibold" panose="020B0702040204020203" pitchFamily="34" charset="0"/>
            </a:endParaRPr>
          </a:p>
          <a:p>
            <a:pPr algn="ctr"/>
            <a:r>
              <a:rPr lang="fr-FR" sz="1800" dirty="0">
                <a:latin typeface="Segoe UI Semibold" panose="020B0702040204020203" pitchFamily="34" charset="0"/>
                <a:cs typeface="Segoe UI Semibold" panose="020B0702040204020203" pitchFamily="34" charset="0"/>
              </a:rPr>
              <a:t>Une méthode pour concevoir son projet </a:t>
            </a:r>
            <a:r>
              <a:rPr lang="fr-FR" sz="1800" dirty="0">
                <a:solidFill>
                  <a:srgbClr val="C00000"/>
                </a:solidFill>
                <a:latin typeface="Segoe UI Semibold" panose="020B0702040204020203" pitchFamily="34" charset="0"/>
                <a:cs typeface="Segoe UI Semibold" panose="020B0702040204020203" pitchFamily="34" charset="0"/>
              </a:rPr>
              <a:t>d’entrepreneuriat social</a:t>
            </a:r>
            <a:endParaRPr lang="fr-FR" sz="1800" i="1" dirty="0">
              <a:solidFill>
                <a:srgbClr val="C00000"/>
              </a:solidFill>
              <a:latin typeface="Segoe UI Semibold" panose="020B0702040204020203" pitchFamily="34" charset="0"/>
              <a:cs typeface="Segoe UI Semibold" panose="020B0702040204020203" pitchFamily="34" charset="0"/>
            </a:endParaRPr>
          </a:p>
        </p:txBody>
      </p:sp>
      <p:sp>
        <p:nvSpPr>
          <p:cNvPr id="29" name="Rectangle 28">
            <a:extLst>
              <a:ext uri="{FF2B5EF4-FFF2-40B4-BE49-F238E27FC236}">
                <a16:creationId xmlns:a16="http://schemas.microsoft.com/office/drawing/2014/main" id="{31601EB0-1F76-49F2-B4CC-BB4CD292F3FD}"/>
              </a:ext>
            </a:extLst>
          </p:cNvPr>
          <p:cNvSpPr/>
          <p:nvPr/>
        </p:nvSpPr>
        <p:spPr>
          <a:xfrm>
            <a:off x="155909" y="5433376"/>
            <a:ext cx="9597747" cy="1323439"/>
          </a:xfrm>
          <a:prstGeom prst="rect">
            <a:avLst/>
          </a:prstGeom>
        </p:spPr>
        <p:txBody>
          <a:bodyPr wrap="square">
            <a:spAutoFit/>
          </a:bodyPr>
          <a:lstStyle/>
          <a:p>
            <a:r>
              <a:rPr lang="fr-FR" sz="800" b="1" dirty="0">
                <a:effectLst/>
                <a:latin typeface="Segoe UI Semibold" panose="020B0702040204020203" pitchFamily="34" charset="0"/>
                <a:cs typeface="Segoe UI Semibold" panose="020B0702040204020203" pitchFamily="34" charset="0"/>
              </a:rPr>
              <a:t>Social IDéO© Document de travail</a:t>
            </a:r>
            <a:br>
              <a:rPr lang="fr-FR" sz="800" b="1" dirty="0">
                <a:effectLst/>
                <a:latin typeface="Segoe UI Semibold" panose="020B0702040204020203" pitchFamily="34" charset="0"/>
                <a:cs typeface="Segoe UI Semibold" panose="020B0702040204020203" pitchFamily="34" charset="0"/>
              </a:rPr>
            </a:br>
            <a:r>
              <a:rPr lang="fr-FR" sz="800" b="1" dirty="0">
                <a:effectLst/>
                <a:latin typeface="Segoe UI Light" panose="020B0502040204020203" pitchFamily="34" charset="0"/>
                <a:cs typeface="Segoe UI Light" panose="020B0502040204020203" pitchFamily="34" charset="0"/>
              </a:rPr>
              <a:t>Version Complète</a:t>
            </a:r>
          </a:p>
          <a:p>
            <a:endParaRPr lang="fr-FR" sz="800" b="1" dirty="0">
              <a:effectLst/>
              <a:latin typeface="Segoe UI Light" panose="020B0502040204020203" pitchFamily="34" charset="0"/>
              <a:cs typeface="Segoe UI Light" panose="020B0502040204020203" pitchFamily="34" charset="0"/>
            </a:endParaRPr>
          </a:p>
          <a:p>
            <a:r>
              <a:rPr lang="fr-FR" sz="800" dirty="0">
                <a:effectLst/>
                <a:latin typeface="Segoe UI Light" panose="020B0502040204020203" pitchFamily="34" charset="0"/>
                <a:cs typeface="Segoe UI Light" panose="020B0502040204020203" pitchFamily="34" charset="0"/>
              </a:rPr>
              <a:t>Conception originale : </a:t>
            </a:r>
            <a:r>
              <a:rPr lang="fr-FR" sz="800" b="1" dirty="0">
                <a:effectLst/>
                <a:latin typeface="Segoe UI Light" panose="020B0502040204020203" pitchFamily="34" charset="0"/>
                <a:cs typeface="Segoe UI Light" panose="020B0502040204020203" pitchFamily="34" charset="0"/>
              </a:rPr>
              <a:t>Pr. Christophe Schmitt</a:t>
            </a:r>
            <a:endParaRPr lang="fr-FR" sz="800" dirty="0">
              <a:effectLst/>
              <a:latin typeface="Segoe UI Light" panose="020B0502040204020203" pitchFamily="34" charset="0"/>
              <a:cs typeface="Segoe UI Light" panose="020B0502040204020203" pitchFamily="34" charset="0"/>
            </a:endParaRPr>
          </a:p>
          <a:p>
            <a:r>
              <a:rPr lang="fr-FR" sz="800" dirty="0">
                <a:effectLst/>
                <a:latin typeface="Segoe UI Light" panose="020B0502040204020203" pitchFamily="34" charset="0"/>
                <a:cs typeface="Segoe UI Light" panose="020B0502040204020203" pitchFamily="34" charset="0"/>
              </a:rPr>
              <a:t>Vice-Président de l’Université de Lorraine en </a:t>
            </a:r>
            <a:br>
              <a:rPr lang="fr-FR" sz="800" dirty="0">
                <a:effectLst/>
                <a:latin typeface="Segoe UI Light" panose="020B0502040204020203" pitchFamily="34" charset="0"/>
                <a:cs typeface="Segoe UI Light" panose="020B0502040204020203" pitchFamily="34" charset="0"/>
              </a:rPr>
            </a:br>
            <a:r>
              <a:rPr lang="fr-FR" sz="800" dirty="0">
                <a:effectLst/>
                <a:latin typeface="Segoe UI Light" panose="020B0502040204020203" pitchFamily="34" charset="0"/>
                <a:cs typeface="Segoe UI Light" panose="020B0502040204020203" pitchFamily="34" charset="0"/>
              </a:rPr>
              <a:t>charge de l’entrepreneuriat et l’incubation</a:t>
            </a:r>
          </a:p>
          <a:p>
            <a:r>
              <a:rPr lang="fr-FR" sz="800" dirty="0">
                <a:effectLst/>
                <a:latin typeface="Segoe UI Light" panose="020B0502040204020203" pitchFamily="34" charset="0"/>
                <a:cs typeface="Segoe UI Light" panose="020B0502040204020203" pitchFamily="34" charset="0"/>
              </a:rPr>
              <a:t>Titulaire de la Chaire « Entreprendre »</a:t>
            </a:r>
          </a:p>
          <a:p>
            <a:endParaRPr lang="fr-FR" sz="800" dirty="0">
              <a:effectLst/>
              <a:latin typeface="Segoe UI Light" panose="020B0502040204020203" pitchFamily="34" charset="0"/>
              <a:cs typeface="Segoe UI Light" panose="020B0502040204020203" pitchFamily="34" charset="0"/>
            </a:endParaRPr>
          </a:p>
          <a:p>
            <a:r>
              <a:rPr lang="fr-FR" sz="800" dirty="0">
                <a:latin typeface="Segoe UI Light" panose="020B0502040204020203" pitchFamily="34" charset="0"/>
                <a:cs typeface="Segoe UI Light" panose="020B0502040204020203" pitchFamily="34" charset="0"/>
              </a:rPr>
              <a:t>Adaptation : </a:t>
            </a:r>
            <a:r>
              <a:rPr lang="fr-FR" sz="800" b="1" dirty="0">
                <a:latin typeface="Segoe UI Light" panose="020B0502040204020203" pitchFamily="34" charset="0"/>
                <a:cs typeface="Segoe UI Light" panose="020B0502040204020203" pitchFamily="34" charset="0"/>
              </a:rPr>
              <a:t>Aramis Marin, MCF</a:t>
            </a:r>
            <a:endParaRPr lang="fr-FR" sz="800" b="1" dirty="0">
              <a:effectLst/>
              <a:latin typeface="Segoe UI Light" panose="020B0502040204020203" pitchFamily="34" charset="0"/>
              <a:cs typeface="Segoe UI Light" panose="020B0502040204020203" pitchFamily="34" charset="0"/>
            </a:endParaRPr>
          </a:p>
          <a:p>
            <a:pPr algn="r"/>
            <a:r>
              <a:rPr lang="fr-FR" sz="800" b="1" dirty="0">
                <a:solidFill>
                  <a:schemeClr val="bg1"/>
                </a:solidFill>
                <a:effectLst/>
                <a:latin typeface="Segoe UI Semibold" panose="020B0702040204020203" pitchFamily="34" charset="0"/>
                <a:cs typeface="Segoe UI Semibold" panose="020B0702040204020203" pitchFamily="34" charset="0"/>
              </a:rPr>
              <a:t>© V202112 AM</a:t>
            </a:r>
          </a:p>
        </p:txBody>
      </p:sp>
      <p:sp>
        <p:nvSpPr>
          <p:cNvPr id="33" name="ZoneTexte 32">
            <a:extLst>
              <a:ext uri="{FF2B5EF4-FFF2-40B4-BE49-F238E27FC236}">
                <a16:creationId xmlns:a16="http://schemas.microsoft.com/office/drawing/2014/main" id="{D0F49550-5C9F-4833-A8B8-EE9C466D1EC2}"/>
              </a:ext>
            </a:extLst>
          </p:cNvPr>
          <p:cNvSpPr txBox="1"/>
          <p:nvPr/>
        </p:nvSpPr>
        <p:spPr>
          <a:xfrm>
            <a:off x="155909" y="4245659"/>
            <a:ext cx="9642310" cy="720710"/>
          </a:xfrm>
          <a:prstGeom prst="rect">
            <a:avLst/>
          </a:prstGeom>
          <a:noFill/>
        </p:spPr>
        <p:txBody>
          <a:bodyPr wrap="square" rtlCol="0">
            <a:spAutoFit/>
          </a:bodyPr>
          <a:lstStyle/>
          <a:p>
            <a:pPr>
              <a:spcBef>
                <a:spcPts val="488"/>
              </a:spcBef>
              <a:spcAft>
                <a:spcPts val="488"/>
              </a:spcAft>
            </a:pPr>
            <a:r>
              <a:rPr lang="fr-FR" sz="1600" dirty="0">
                <a:latin typeface="Segoe UI Light" panose="020B0502040204020203" pitchFamily="34" charset="0"/>
                <a:cs typeface="Segoe UI Light" panose="020B0502040204020203" pitchFamily="34" charset="0"/>
              </a:rPr>
              <a:t>Porteur(s) du projet : </a:t>
            </a:r>
            <a:r>
              <a:rPr lang="fr-FR" sz="1600" u="sng" dirty="0">
                <a:latin typeface="Segoe UI Light" panose="020B0502040204020203" pitchFamily="34" charset="0"/>
                <a:cs typeface="Segoe UI Light" panose="020B0502040204020203" pitchFamily="34" charset="0"/>
              </a:rPr>
              <a:t>									</a:t>
            </a:r>
            <a:r>
              <a:rPr lang="fr-FR" sz="1600" dirty="0">
                <a:latin typeface="Segoe UI Light" panose="020B0502040204020203" pitchFamily="34" charset="0"/>
                <a:cs typeface="Segoe UI Light" panose="020B0502040204020203" pitchFamily="34" charset="0"/>
              </a:rPr>
              <a:t> </a:t>
            </a:r>
          </a:p>
          <a:p>
            <a:pPr>
              <a:spcBef>
                <a:spcPts val="488"/>
              </a:spcBef>
              <a:spcAft>
                <a:spcPts val="488"/>
              </a:spcAft>
            </a:pPr>
            <a:r>
              <a:rPr lang="fr-FR" sz="1600" dirty="0">
                <a:latin typeface="Segoe UI Light" panose="020B0502040204020203" pitchFamily="34" charset="0"/>
                <a:cs typeface="Segoe UI Light" panose="020B0502040204020203" pitchFamily="34" charset="0"/>
              </a:rPr>
              <a:t>Date : </a:t>
            </a:r>
            <a:r>
              <a:rPr lang="fr-FR" sz="1600" u="sng" dirty="0">
                <a:latin typeface="Segoe UI Light" panose="020B0502040204020203" pitchFamily="34" charset="0"/>
                <a:cs typeface="Segoe UI Light" panose="020B0502040204020203" pitchFamily="34" charset="0"/>
              </a:rPr>
              <a:t>		</a:t>
            </a:r>
          </a:p>
        </p:txBody>
      </p:sp>
      <p:sp>
        <p:nvSpPr>
          <p:cNvPr id="34" name="ZoneTexte 33">
            <a:extLst>
              <a:ext uri="{FF2B5EF4-FFF2-40B4-BE49-F238E27FC236}">
                <a16:creationId xmlns:a16="http://schemas.microsoft.com/office/drawing/2014/main" id="{54401926-CCC7-40E3-B737-2BAD426D6187}"/>
              </a:ext>
            </a:extLst>
          </p:cNvPr>
          <p:cNvSpPr txBox="1"/>
          <p:nvPr/>
        </p:nvSpPr>
        <p:spPr>
          <a:xfrm>
            <a:off x="155910" y="3625412"/>
            <a:ext cx="9642310" cy="369332"/>
          </a:xfrm>
          <a:prstGeom prst="rect">
            <a:avLst/>
          </a:prstGeom>
          <a:noFill/>
        </p:spPr>
        <p:txBody>
          <a:bodyPr wrap="square" rtlCol="0">
            <a:spAutoFit/>
          </a:bodyPr>
          <a:lstStyle/>
          <a:p>
            <a:pPr>
              <a:spcBef>
                <a:spcPts val="600"/>
              </a:spcBef>
              <a:spcAft>
                <a:spcPts val="600"/>
              </a:spcAft>
            </a:pPr>
            <a:r>
              <a:rPr lang="fr-FR" dirty="0">
                <a:latin typeface="Segoe UI Semibold" panose="020B0702040204020203" pitchFamily="34" charset="0"/>
                <a:cs typeface="Segoe UI Semibold" panose="020B0702040204020203" pitchFamily="34" charset="0"/>
              </a:rPr>
              <a:t>Projet No. </a:t>
            </a:r>
            <a:r>
              <a:rPr lang="fr-FR" u="sng" dirty="0">
                <a:latin typeface="Segoe UI Semibold" panose="020B0702040204020203" pitchFamily="34" charset="0"/>
                <a:cs typeface="Segoe UI Semibold" panose="020B0702040204020203" pitchFamily="34" charset="0"/>
              </a:rPr>
              <a:t>	</a:t>
            </a:r>
            <a:r>
              <a:rPr lang="fr-FR" dirty="0">
                <a:latin typeface="Segoe UI Semibold" panose="020B0702040204020203" pitchFamily="34" charset="0"/>
                <a:cs typeface="Segoe UI Semibold" panose="020B0702040204020203" pitchFamily="34" charset="0"/>
              </a:rPr>
              <a:t>Nom du projet : </a:t>
            </a:r>
            <a:r>
              <a:rPr lang="fr-FR" u="sng" dirty="0">
                <a:latin typeface="Segoe UI Semibold" panose="020B0702040204020203" pitchFamily="34" charset="0"/>
                <a:cs typeface="Segoe UI Semibold" panose="020B0702040204020203" pitchFamily="34" charset="0"/>
              </a:rPr>
              <a:t>							</a:t>
            </a:r>
          </a:p>
        </p:txBody>
      </p:sp>
      <p:sp>
        <p:nvSpPr>
          <p:cNvPr id="2" name="ZoneTexte 1">
            <a:extLst>
              <a:ext uri="{FF2B5EF4-FFF2-40B4-BE49-F238E27FC236}">
                <a16:creationId xmlns:a16="http://schemas.microsoft.com/office/drawing/2014/main" id="{9965C953-B893-41BF-BF5F-CF47F0DF0BAE}"/>
              </a:ext>
            </a:extLst>
          </p:cNvPr>
          <p:cNvSpPr txBox="1"/>
          <p:nvPr/>
        </p:nvSpPr>
        <p:spPr>
          <a:xfrm>
            <a:off x="1508648" y="580993"/>
            <a:ext cx="2880320" cy="1354217"/>
          </a:xfrm>
          <a:prstGeom prst="rect">
            <a:avLst/>
          </a:prstGeom>
          <a:noFill/>
        </p:spPr>
        <p:txBody>
          <a:bodyPr wrap="square" rtlCol="0">
            <a:spAutoFit/>
          </a:bodyPr>
          <a:lstStyle/>
          <a:p>
            <a:r>
              <a:rPr lang="fr-FR" sz="8200" b="1" dirty="0">
                <a:solidFill>
                  <a:srgbClr val="C00000"/>
                </a:solidFill>
                <a:latin typeface="Segoe UI Semibold" panose="020B0702040204020203" pitchFamily="34" charset="0"/>
                <a:cs typeface="Segoe UI Semibold" panose="020B0702040204020203" pitchFamily="34" charset="0"/>
              </a:rPr>
              <a:t>social</a:t>
            </a:r>
          </a:p>
        </p:txBody>
      </p:sp>
      <p:pic>
        <p:nvPicPr>
          <p:cNvPr id="14" name="Picture 4">
            <a:extLst>
              <a:ext uri="{FF2B5EF4-FFF2-40B4-BE49-F238E27FC236}">
                <a16:creationId xmlns:a16="http://schemas.microsoft.com/office/drawing/2014/main" id="{C7473073-C379-4FB4-80B5-19FBE62CB2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98370" y="6024612"/>
            <a:ext cx="720000" cy="720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CAA57BE0-4458-49EC-9FFA-C8400121B7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9043" y="6096612"/>
            <a:ext cx="1175885" cy="576000"/>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a:extLst>
              <a:ext uri="{FF2B5EF4-FFF2-40B4-BE49-F238E27FC236}">
                <a16:creationId xmlns:a16="http://schemas.microsoft.com/office/drawing/2014/main" id="{133EB990-7CD6-4D48-8527-3D038CC1C055}"/>
              </a:ext>
            </a:extLst>
          </p:cNvPr>
          <p:cNvPicPr>
            <a:picLocks noChangeAspect="1"/>
          </p:cNvPicPr>
          <p:nvPr/>
        </p:nvPicPr>
        <p:blipFill>
          <a:blip r:embed="rId6"/>
          <a:stretch>
            <a:fillRect/>
          </a:stretch>
        </p:blipFill>
        <p:spPr>
          <a:xfrm>
            <a:off x="5678848" y="6165304"/>
            <a:ext cx="1506400" cy="468008"/>
          </a:xfrm>
          <a:prstGeom prst="rect">
            <a:avLst/>
          </a:prstGeom>
        </p:spPr>
      </p:pic>
      <p:pic>
        <p:nvPicPr>
          <p:cNvPr id="19" name="Image 18">
            <a:extLst>
              <a:ext uri="{FF2B5EF4-FFF2-40B4-BE49-F238E27FC236}">
                <a16:creationId xmlns:a16="http://schemas.microsoft.com/office/drawing/2014/main" id="{292A667B-0B76-4D4D-AA10-777755AFDDC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23470" y="181829"/>
            <a:ext cx="3292163" cy="608213"/>
          </a:xfrm>
          <a:prstGeom prst="rect">
            <a:avLst/>
          </a:prstGeom>
        </p:spPr>
      </p:pic>
    </p:spTree>
    <p:extLst>
      <p:ext uri="{BB962C8B-B14F-4D97-AF65-F5344CB8AC3E}">
        <p14:creationId xmlns:p14="http://schemas.microsoft.com/office/powerpoint/2010/main" val="1080689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4FAC11-4CE3-4E46-89AE-32C2EB3C3750}"/>
              </a:ext>
            </a:extLst>
          </p:cNvPr>
          <p:cNvSpPr txBox="1">
            <a:spLocks/>
          </p:cNvSpPr>
          <p:nvPr/>
        </p:nvSpPr>
        <p:spPr>
          <a:xfrm>
            <a:off x="1" y="192330"/>
            <a:ext cx="9906000" cy="500366"/>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mj-lt"/>
                <a:cs typeface="Segoe UI Semibold" panose="020B0702040204020203" pitchFamily="34" charset="0"/>
              </a:rPr>
              <a:t>Critères d’évaluation</a:t>
            </a:r>
          </a:p>
        </p:txBody>
      </p:sp>
      <p:sp>
        <p:nvSpPr>
          <p:cNvPr id="8" name="Espace réservé du numéro de diapositive 5">
            <a:extLst>
              <a:ext uri="{FF2B5EF4-FFF2-40B4-BE49-F238E27FC236}">
                <a16:creationId xmlns:a16="http://schemas.microsoft.com/office/drawing/2014/main" id="{0CD700A8-2433-4BE2-8AFA-3864818FF2FE}"/>
              </a:ext>
            </a:extLst>
          </p:cNvPr>
          <p:cNvSpPr txBox="1">
            <a:spLocks/>
          </p:cNvSpPr>
          <p:nvPr/>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mj-lt"/>
              </a:rPr>
              <a:pPr/>
              <a:t>10</a:t>
            </a:fld>
            <a:endParaRPr lang="fr-FR" dirty="0">
              <a:latin typeface="+mj-lt"/>
            </a:endParaRPr>
          </a:p>
        </p:txBody>
      </p:sp>
      <p:graphicFrame>
        <p:nvGraphicFramePr>
          <p:cNvPr id="9" name="Tableau 8">
            <a:extLst>
              <a:ext uri="{FF2B5EF4-FFF2-40B4-BE49-F238E27FC236}">
                <a16:creationId xmlns:a16="http://schemas.microsoft.com/office/drawing/2014/main" id="{E661A880-7A7F-4C2C-9A73-C8FA7C3F6509}"/>
              </a:ext>
            </a:extLst>
          </p:cNvPr>
          <p:cNvGraphicFramePr>
            <a:graphicFrameLocks noGrp="1"/>
          </p:cNvGraphicFramePr>
          <p:nvPr/>
        </p:nvGraphicFramePr>
        <p:xfrm>
          <a:off x="1424608" y="4564980"/>
          <a:ext cx="6984776" cy="2000250"/>
        </p:xfrm>
        <a:graphic>
          <a:graphicData uri="http://schemas.openxmlformats.org/drawingml/2006/table">
            <a:tbl>
              <a:tblPr>
                <a:tableStyleId>{00A15C55-8517-42AA-B614-E9B94910E393}</a:tableStyleId>
              </a:tblPr>
              <a:tblGrid>
                <a:gridCol w="288032">
                  <a:extLst>
                    <a:ext uri="{9D8B030D-6E8A-4147-A177-3AD203B41FA5}">
                      <a16:colId xmlns:a16="http://schemas.microsoft.com/office/drawing/2014/main" val="2324847357"/>
                    </a:ext>
                  </a:extLst>
                </a:gridCol>
                <a:gridCol w="576064">
                  <a:extLst>
                    <a:ext uri="{9D8B030D-6E8A-4147-A177-3AD203B41FA5}">
                      <a16:colId xmlns:a16="http://schemas.microsoft.com/office/drawing/2014/main" val="3352842035"/>
                    </a:ext>
                  </a:extLst>
                </a:gridCol>
                <a:gridCol w="1080120">
                  <a:extLst>
                    <a:ext uri="{9D8B030D-6E8A-4147-A177-3AD203B41FA5}">
                      <a16:colId xmlns:a16="http://schemas.microsoft.com/office/drawing/2014/main" val="1761224809"/>
                    </a:ext>
                  </a:extLst>
                </a:gridCol>
                <a:gridCol w="5040560">
                  <a:extLst>
                    <a:ext uri="{9D8B030D-6E8A-4147-A177-3AD203B41FA5}">
                      <a16:colId xmlns:a16="http://schemas.microsoft.com/office/drawing/2014/main" val="3095789973"/>
                    </a:ext>
                  </a:extLst>
                </a:gridCol>
              </a:tblGrid>
              <a:tr h="285750">
                <a:tc>
                  <a:txBody>
                    <a:bodyPr/>
                    <a:lstStyle/>
                    <a:p>
                      <a:pPr algn="ctr" fontAlgn="ctr"/>
                      <a:r>
                        <a:rPr lang="fr-FR" sz="900" b="1" u="none" strike="noStrike" dirty="0">
                          <a:effectLst/>
                        </a:rPr>
                        <a:t>A</a:t>
                      </a:r>
                      <a:endParaRPr lang="fr-FR" sz="900" b="1"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effectLst/>
                        </a:rPr>
                        <a:t>18 – 20</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effectLst/>
                        </a:rPr>
                        <a:t>Excellent</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l" fontAlgn="ctr"/>
                      <a:r>
                        <a:rPr lang="fr-FR" sz="900" u="none" strike="noStrike" dirty="0">
                          <a:effectLst/>
                        </a:rPr>
                        <a:t>Le niveau de connaissance et de compétence acquis est supérieur à celui attendu pour un bon étudiant (Équivalent d'une note entre 18 et 20)</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484780896"/>
                  </a:ext>
                </a:extLst>
              </a:tr>
              <a:tr h="285750">
                <a:tc>
                  <a:txBody>
                    <a:bodyPr/>
                    <a:lstStyle/>
                    <a:p>
                      <a:pPr algn="ctr" fontAlgn="ctr"/>
                      <a:r>
                        <a:rPr lang="fr-FR" sz="900" b="1" u="none" strike="noStrike" dirty="0">
                          <a:effectLst/>
                        </a:rPr>
                        <a:t>B</a:t>
                      </a:r>
                      <a:endParaRPr lang="fr-FR" sz="900" b="1"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effectLst/>
                        </a:rPr>
                        <a:t>16 – 17</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effectLst/>
                        </a:rPr>
                        <a:t>Très bien</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l" fontAlgn="ctr"/>
                      <a:r>
                        <a:rPr lang="fr-FR" sz="900" u="none" strike="noStrike" dirty="0">
                          <a:effectLst/>
                        </a:rPr>
                        <a:t>Le niveau de connaissance et de compétence acquis correspond à celui attendu pour un bon étudiant.</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641809132"/>
                  </a:ext>
                </a:extLst>
              </a:tr>
              <a:tr h="381000">
                <a:tc>
                  <a:txBody>
                    <a:bodyPr/>
                    <a:lstStyle/>
                    <a:p>
                      <a:pPr algn="ctr" fontAlgn="ctr"/>
                      <a:r>
                        <a:rPr lang="fr-FR" sz="900" b="1" u="none" strike="noStrike" dirty="0">
                          <a:effectLst/>
                        </a:rPr>
                        <a:t>C</a:t>
                      </a:r>
                      <a:endParaRPr lang="fr-FR" sz="900" b="1"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effectLst/>
                        </a:rPr>
                        <a:t>14 – 15</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effectLst/>
                        </a:rPr>
                        <a:t>Bien</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l" fontAlgn="ctr"/>
                      <a:r>
                        <a:rPr lang="fr-FR" sz="900" u="none" strike="noStrike" dirty="0">
                          <a:effectLst/>
                        </a:rPr>
                        <a:t>Le niveau de connaissance et de compétence acquis est proche de celui attendu d'un bon étudiant, avec seulement quelques faiblesses mineures.</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321477817"/>
                  </a:ext>
                </a:extLst>
              </a:tr>
              <a:tr h="381000">
                <a:tc>
                  <a:txBody>
                    <a:bodyPr/>
                    <a:lstStyle/>
                    <a:p>
                      <a:pPr algn="ctr" fontAlgn="ctr"/>
                      <a:r>
                        <a:rPr lang="fr-FR" sz="900" b="1" u="none" strike="noStrike" dirty="0">
                          <a:effectLst/>
                        </a:rPr>
                        <a:t>D</a:t>
                      </a:r>
                      <a:endParaRPr lang="fr-FR" sz="900" b="1"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effectLst/>
                        </a:rPr>
                        <a:t>12 – 13</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effectLst/>
                        </a:rPr>
                        <a:t>Satisfaisant</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l" fontAlgn="ctr"/>
                      <a:r>
                        <a:rPr lang="fr-FR" sz="900" u="none" strike="noStrike" dirty="0">
                          <a:effectLst/>
                        </a:rPr>
                        <a:t>Le niveau de connaissance et de compétence acquis est honnête et acceptable mais néanmoins significativement inférieur à celui attendu d'un bon étudiant.</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862406499"/>
                  </a:ext>
                </a:extLst>
              </a:tr>
              <a:tr h="285750">
                <a:tc>
                  <a:txBody>
                    <a:bodyPr/>
                    <a:lstStyle/>
                    <a:p>
                      <a:pPr algn="ctr" fontAlgn="ctr"/>
                      <a:r>
                        <a:rPr lang="fr-FR" sz="900" b="1" u="none" strike="noStrike" dirty="0">
                          <a:effectLst/>
                        </a:rPr>
                        <a:t>E</a:t>
                      </a:r>
                      <a:endParaRPr lang="fr-FR" sz="900" b="1"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effectLst/>
                        </a:rPr>
                        <a:t>10 – 11</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effectLst/>
                        </a:rPr>
                        <a:t>Suffisant</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l" fontAlgn="ctr"/>
                      <a:r>
                        <a:rPr lang="fr-FR" sz="900" u="none" strike="noStrike" dirty="0">
                          <a:effectLst/>
                        </a:rPr>
                        <a:t>Le niveau de connaissance et de compétence acquis correspond tout juste au minimum pouvant être accepté.</a:t>
                      </a:r>
                      <a:endParaRPr lang="fr-FR" sz="900" b="0" i="0" u="none" strike="noStrike" dirty="0">
                        <a:solidFill>
                          <a:srgbClr val="0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618259899"/>
                  </a:ext>
                </a:extLst>
              </a:tr>
              <a:tr h="381000">
                <a:tc>
                  <a:txBody>
                    <a:bodyPr/>
                    <a:lstStyle/>
                    <a:p>
                      <a:pPr algn="ctr" fontAlgn="ctr"/>
                      <a:r>
                        <a:rPr lang="fr-FR" sz="900" u="none" strike="noStrike" dirty="0">
                          <a:solidFill>
                            <a:srgbClr val="C00000"/>
                          </a:solidFill>
                          <a:effectLst/>
                        </a:rPr>
                        <a:t>FX</a:t>
                      </a:r>
                      <a:endParaRPr lang="fr-FR" sz="900" b="0" i="0" u="none" strike="noStrike" dirty="0">
                        <a:solidFill>
                          <a:srgbClr val="C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solidFill>
                            <a:srgbClr val="C00000"/>
                          </a:solidFill>
                          <a:effectLst/>
                        </a:rPr>
                        <a:t>&lt;10</a:t>
                      </a:r>
                      <a:endParaRPr lang="fr-FR" sz="900" b="0" i="0" u="none" strike="noStrike" dirty="0">
                        <a:solidFill>
                          <a:srgbClr val="C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ctr" fontAlgn="ctr"/>
                      <a:r>
                        <a:rPr lang="fr-FR" sz="900" u="none" strike="noStrike" dirty="0">
                          <a:solidFill>
                            <a:srgbClr val="C00000"/>
                          </a:solidFill>
                          <a:effectLst/>
                        </a:rPr>
                        <a:t>Insuffisant / Échec</a:t>
                      </a:r>
                      <a:endParaRPr lang="fr-FR" sz="900" b="0" i="0" u="none" strike="noStrike" dirty="0">
                        <a:solidFill>
                          <a:srgbClr val="C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algn="l" fontAlgn="ctr"/>
                      <a:r>
                        <a:rPr lang="fr-FR" sz="900" u="none" strike="noStrike" dirty="0">
                          <a:solidFill>
                            <a:srgbClr val="C00000"/>
                          </a:solidFill>
                          <a:effectLst/>
                        </a:rPr>
                        <a:t>Le niveau de connaissance et de compétence acquis n'atteint pas le niveau minimum requis. Le niveau de l'étudiant est insuffisant. FX Fail </a:t>
                      </a:r>
                      <a:r>
                        <a:rPr lang="fr-FR" sz="900" u="none" strike="noStrike" dirty="0" err="1">
                          <a:solidFill>
                            <a:srgbClr val="C00000"/>
                          </a:solidFill>
                          <a:effectLst/>
                        </a:rPr>
                        <a:t>except</a:t>
                      </a:r>
                      <a:r>
                        <a:rPr lang="fr-FR" sz="900" u="none" strike="noStrike" dirty="0">
                          <a:solidFill>
                            <a:srgbClr val="C00000"/>
                          </a:solidFill>
                          <a:effectLst/>
                        </a:rPr>
                        <a:t> jury </a:t>
                      </a:r>
                      <a:r>
                        <a:rPr lang="fr-FR" sz="900" u="none" strike="noStrike" dirty="0" err="1">
                          <a:solidFill>
                            <a:srgbClr val="C00000"/>
                          </a:solidFill>
                          <a:effectLst/>
                        </a:rPr>
                        <a:t>decision</a:t>
                      </a:r>
                      <a:endParaRPr lang="fr-FR" sz="900" b="0" i="0" u="none" strike="noStrike" dirty="0">
                        <a:solidFill>
                          <a:srgbClr val="C00000"/>
                        </a:solidFill>
                        <a:effectLst/>
                        <a:latin typeface="+mn-lt"/>
                      </a:endParaRPr>
                    </a:p>
                  </a:txBody>
                  <a:tcPr marL="9525" marR="9525" marT="9525"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347346932"/>
                  </a:ext>
                </a:extLst>
              </a:tr>
            </a:tbl>
          </a:graphicData>
        </a:graphic>
      </p:graphicFrame>
      <p:sp>
        <p:nvSpPr>
          <p:cNvPr id="10" name="Titre 1">
            <a:extLst>
              <a:ext uri="{FF2B5EF4-FFF2-40B4-BE49-F238E27FC236}">
                <a16:creationId xmlns:a16="http://schemas.microsoft.com/office/drawing/2014/main" id="{0D1D42E4-5E96-401D-9CA6-1EF7257186E9}"/>
              </a:ext>
            </a:extLst>
          </p:cNvPr>
          <p:cNvSpPr txBox="1">
            <a:spLocks/>
          </p:cNvSpPr>
          <p:nvPr/>
        </p:nvSpPr>
        <p:spPr>
          <a:xfrm>
            <a:off x="0" y="4051494"/>
            <a:ext cx="9906000" cy="500366"/>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mj-lt"/>
                <a:cs typeface="Segoe UI Semibold" panose="020B0702040204020203" pitchFamily="34" charset="0"/>
              </a:rPr>
              <a:t>Barème d’évaluation</a:t>
            </a:r>
          </a:p>
        </p:txBody>
      </p:sp>
      <p:graphicFrame>
        <p:nvGraphicFramePr>
          <p:cNvPr id="3" name="Tableau 2">
            <a:extLst>
              <a:ext uri="{FF2B5EF4-FFF2-40B4-BE49-F238E27FC236}">
                <a16:creationId xmlns:a16="http://schemas.microsoft.com/office/drawing/2014/main" id="{AE5FA152-35AF-4535-920E-6B3101D4E24D}"/>
              </a:ext>
            </a:extLst>
          </p:cNvPr>
          <p:cNvGraphicFramePr>
            <a:graphicFrameLocks noGrp="1"/>
          </p:cNvGraphicFramePr>
          <p:nvPr/>
        </p:nvGraphicFramePr>
        <p:xfrm>
          <a:off x="848544" y="848825"/>
          <a:ext cx="8208912" cy="3046540"/>
        </p:xfrm>
        <a:graphic>
          <a:graphicData uri="http://schemas.openxmlformats.org/drawingml/2006/table">
            <a:tbl>
              <a:tblPr>
                <a:tableStyleId>{5C22544A-7EE6-4342-B048-85BDC9FD1C3A}</a:tableStyleId>
              </a:tblPr>
              <a:tblGrid>
                <a:gridCol w="792088">
                  <a:extLst>
                    <a:ext uri="{9D8B030D-6E8A-4147-A177-3AD203B41FA5}">
                      <a16:colId xmlns:a16="http://schemas.microsoft.com/office/drawing/2014/main" val="1368576882"/>
                    </a:ext>
                  </a:extLst>
                </a:gridCol>
                <a:gridCol w="7416824">
                  <a:extLst>
                    <a:ext uri="{9D8B030D-6E8A-4147-A177-3AD203B41FA5}">
                      <a16:colId xmlns:a16="http://schemas.microsoft.com/office/drawing/2014/main" val="3381290680"/>
                    </a:ext>
                  </a:extLst>
                </a:gridCol>
              </a:tblGrid>
              <a:tr h="276958">
                <a:tc>
                  <a:txBody>
                    <a:bodyPr/>
                    <a:lstStyle/>
                    <a:p>
                      <a:pPr marL="0" algn="ctr" defTabSz="742950" rtl="0" eaLnBrk="1" fontAlgn="ctr" latinLnBrk="0" hangingPunct="1"/>
                      <a:r>
                        <a:rPr lang="fr-FR" sz="1200" b="1" u="none" strike="noStrike" kern="1200" dirty="0">
                          <a:solidFill>
                            <a:schemeClr val="dk1"/>
                          </a:solidFill>
                          <a:effectLst/>
                          <a:latin typeface="+mn-lt"/>
                          <a:ea typeface="+mn-ea"/>
                          <a:cs typeface="+mn-cs"/>
                        </a:rPr>
                        <a:t>Section</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marL="0" algn="ctr" defTabSz="742950" rtl="0" eaLnBrk="1" fontAlgn="ctr" latinLnBrk="0" hangingPunct="1"/>
                      <a:r>
                        <a:rPr lang="fr-FR" sz="1200" b="1" u="none" strike="noStrike" kern="1200" dirty="0">
                          <a:solidFill>
                            <a:schemeClr val="dk1"/>
                          </a:solidFill>
                          <a:effectLst/>
                          <a:latin typeface="+mn-lt"/>
                          <a:ea typeface="+mn-ea"/>
                          <a:cs typeface="+mn-cs"/>
                        </a:rPr>
                        <a:t>Pistes</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949230167"/>
                  </a:ext>
                </a:extLst>
              </a:tr>
              <a:tr h="276958">
                <a:tc rowSpan="5">
                  <a:txBody>
                    <a:bodyPr/>
                    <a:lstStyle/>
                    <a:p>
                      <a:pPr marL="0" algn="ctr" defTabSz="742950" rtl="0" eaLnBrk="1" fontAlgn="ctr" latinLnBrk="0" hangingPunct="1"/>
                      <a:r>
                        <a:rPr lang="fr-FR" sz="1200" u="none" strike="noStrike" kern="1200" dirty="0">
                          <a:solidFill>
                            <a:schemeClr val="dk1"/>
                          </a:solidFill>
                          <a:effectLst/>
                          <a:latin typeface="+mn-lt"/>
                          <a:ea typeface="+mn-ea"/>
                          <a:cs typeface="+mn-cs"/>
                        </a:rPr>
                        <a:t>Fond</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marL="90488" indent="0" algn="l" defTabSz="742950" rtl="0" eaLnBrk="1" fontAlgn="ctr" latinLnBrk="0" hangingPunct="1"/>
                      <a:r>
                        <a:rPr lang="fr-FR" sz="1200" u="none" strike="noStrike" kern="1200" dirty="0">
                          <a:solidFill>
                            <a:schemeClr val="dk1"/>
                          </a:solidFill>
                          <a:effectLst/>
                          <a:latin typeface="+mn-lt"/>
                          <a:ea typeface="+mn-ea"/>
                          <a:cs typeface="+mn-cs"/>
                        </a:rPr>
                        <a:t>Le problème / besoin de marché est clairement identifié et communiqué</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725612571"/>
                  </a:ext>
                </a:extLst>
              </a:tr>
              <a:tr h="276958">
                <a:tc vMerge="1">
                  <a:txBody>
                    <a:bodyPr/>
                    <a:lstStyle/>
                    <a:p>
                      <a:endParaRPr lang="fr-FR"/>
                    </a:p>
                  </a:txBody>
                  <a:tcPr/>
                </a:tc>
                <a:tc>
                  <a:txBody>
                    <a:bodyPr/>
                    <a:lstStyle/>
                    <a:p>
                      <a:pPr marL="90488" indent="0" algn="l" defTabSz="742950" rtl="0" eaLnBrk="1" fontAlgn="ctr" latinLnBrk="0" hangingPunct="1"/>
                      <a:r>
                        <a:rPr lang="fr-FR" sz="1200" u="none" strike="noStrike" kern="1200" dirty="0">
                          <a:solidFill>
                            <a:schemeClr val="dk1"/>
                          </a:solidFill>
                          <a:effectLst/>
                          <a:latin typeface="+mn-lt"/>
                          <a:ea typeface="+mn-ea"/>
                          <a:cs typeface="+mn-cs"/>
                        </a:rPr>
                        <a:t>La proposition de valeur pour les clients et les consommateurs est claire</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49909108"/>
                  </a:ext>
                </a:extLst>
              </a:tr>
              <a:tr h="276958">
                <a:tc vMerge="1">
                  <a:txBody>
                    <a:bodyPr/>
                    <a:lstStyle/>
                    <a:p>
                      <a:endParaRPr lang="fr-FR"/>
                    </a:p>
                  </a:txBody>
                  <a:tcPr/>
                </a:tc>
                <a:tc>
                  <a:txBody>
                    <a:bodyPr/>
                    <a:lstStyle/>
                    <a:p>
                      <a:pPr marL="90488" indent="0" algn="l" defTabSz="742950" rtl="0" eaLnBrk="1" fontAlgn="ctr" latinLnBrk="0" hangingPunct="1"/>
                      <a:r>
                        <a:rPr lang="fr-FR" sz="1200" u="none" strike="noStrike" kern="1200" dirty="0">
                          <a:solidFill>
                            <a:schemeClr val="dk1"/>
                          </a:solidFill>
                          <a:effectLst/>
                          <a:latin typeface="+mn-lt"/>
                          <a:ea typeface="+mn-ea"/>
                          <a:cs typeface="+mn-cs"/>
                        </a:rPr>
                        <a:t>Le modèle économique (la forme de rendre pérenne l'activité) est évoqué</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4156283981"/>
                  </a:ext>
                </a:extLst>
              </a:tr>
              <a:tr h="276958">
                <a:tc vMerge="1">
                  <a:txBody>
                    <a:bodyPr/>
                    <a:lstStyle/>
                    <a:p>
                      <a:endParaRPr lang="fr-FR"/>
                    </a:p>
                  </a:txBody>
                  <a:tcPr/>
                </a:tc>
                <a:tc>
                  <a:txBody>
                    <a:bodyPr/>
                    <a:lstStyle/>
                    <a:p>
                      <a:pPr marL="90488" indent="0" algn="l" defTabSz="742950" rtl="0" eaLnBrk="1" fontAlgn="ctr" latinLnBrk="0" hangingPunct="1"/>
                      <a:r>
                        <a:rPr lang="fr-FR" sz="1200" u="none" strike="noStrike" kern="1200" dirty="0">
                          <a:solidFill>
                            <a:schemeClr val="dk1"/>
                          </a:solidFill>
                          <a:effectLst/>
                          <a:latin typeface="+mn-lt"/>
                          <a:ea typeface="+mn-ea"/>
                          <a:cs typeface="+mn-cs"/>
                        </a:rPr>
                        <a:t>La stratégie commerciale est abordée de façon cohérente</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202423064"/>
                  </a:ext>
                </a:extLst>
              </a:tr>
              <a:tr h="276958">
                <a:tc vMerge="1">
                  <a:txBody>
                    <a:bodyPr/>
                    <a:lstStyle/>
                    <a:p>
                      <a:endParaRPr lang="fr-FR"/>
                    </a:p>
                  </a:txBody>
                  <a:tcPr/>
                </a:tc>
                <a:tc>
                  <a:txBody>
                    <a:bodyPr/>
                    <a:lstStyle/>
                    <a:p>
                      <a:pPr marL="90488" indent="0" algn="l" defTabSz="742950" rtl="0" eaLnBrk="1" fontAlgn="ctr" latinLnBrk="0" hangingPunct="1"/>
                      <a:r>
                        <a:rPr lang="fr-FR" sz="1200" u="none" strike="noStrike" kern="1200" dirty="0">
                          <a:solidFill>
                            <a:schemeClr val="dk1"/>
                          </a:solidFill>
                          <a:effectLst/>
                          <a:latin typeface="+mn-lt"/>
                          <a:ea typeface="+mn-ea"/>
                          <a:cs typeface="+mn-cs"/>
                        </a:rPr>
                        <a:t>La vision du futur du projet est un lien des opportunités et des menaces</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658521267"/>
                  </a:ext>
                </a:extLst>
              </a:tr>
              <a:tr h="276958">
                <a:tc rowSpan="5">
                  <a:txBody>
                    <a:bodyPr/>
                    <a:lstStyle/>
                    <a:p>
                      <a:pPr marL="0" algn="ctr" defTabSz="742950" rtl="0" eaLnBrk="1" fontAlgn="ctr" latinLnBrk="0" hangingPunct="1"/>
                      <a:r>
                        <a:rPr lang="fr-FR" sz="1200" u="none" strike="noStrike" kern="1200" dirty="0">
                          <a:solidFill>
                            <a:schemeClr val="dk1"/>
                          </a:solidFill>
                          <a:effectLst/>
                          <a:latin typeface="+mn-lt"/>
                          <a:ea typeface="+mn-ea"/>
                          <a:cs typeface="+mn-cs"/>
                        </a:rPr>
                        <a:t>Forme</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tc>
                  <a:txBody>
                    <a:bodyPr/>
                    <a:lstStyle/>
                    <a:p>
                      <a:pPr marL="90488" indent="0" algn="l" defTabSz="742950" rtl="0" eaLnBrk="1" fontAlgn="ctr" latinLnBrk="0" hangingPunct="1"/>
                      <a:r>
                        <a:rPr lang="fr-FR" sz="1200" u="none" strike="noStrike" kern="1200" dirty="0">
                          <a:solidFill>
                            <a:schemeClr val="dk1"/>
                          </a:solidFill>
                          <a:effectLst/>
                          <a:latin typeface="+mn-lt"/>
                          <a:ea typeface="+mn-ea"/>
                          <a:cs typeface="+mn-cs"/>
                        </a:rPr>
                        <a:t>Le pitch est structuré et clair</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301451504"/>
                  </a:ext>
                </a:extLst>
              </a:tr>
              <a:tr h="276958">
                <a:tc vMerge="1">
                  <a:txBody>
                    <a:bodyPr/>
                    <a:lstStyle/>
                    <a:p>
                      <a:endParaRPr lang="fr-FR"/>
                    </a:p>
                  </a:txBody>
                  <a:tcPr/>
                </a:tc>
                <a:tc>
                  <a:txBody>
                    <a:bodyPr/>
                    <a:lstStyle/>
                    <a:p>
                      <a:pPr marL="90488" indent="0" algn="l" defTabSz="742950" rtl="0" eaLnBrk="1" fontAlgn="ctr" latinLnBrk="0" hangingPunct="1"/>
                      <a:r>
                        <a:rPr lang="fr-FR" sz="1200" u="none" strike="noStrike" kern="1200" dirty="0">
                          <a:solidFill>
                            <a:schemeClr val="dk1"/>
                          </a:solidFill>
                          <a:effectLst/>
                          <a:latin typeface="+mn-lt"/>
                          <a:ea typeface="+mn-ea"/>
                          <a:cs typeface="+mn-cs"/>
                        </a:rPr>
                        <a:t>Le pitch est convaincant / l'équipe sait rassurer les auditeurs</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768340125"/>
                  </a:ext>
                </a:extLst>
              </a:tr>
              <a:tr h="276958">
                <a:tc vMerge="1">
                  <a:txBody>
                    <a:bodyPr/>
                    <a:lstStyle/>
                    <a:p>
                      <a:endParaRPr lang="fr-FR"/>
                    </a:p>
                  </a:txBody>
                  <a:tcPr/>
                </a:tc>
                <a:tc>
                  <a:txBody>
                    <a:bodyPr/>
                    <a:lstStyle/>
                    <a:p>
                      <a:pPr marL="90488" indent="0" algn="l" defTabSz="742950" rtl="0" eaLnBrk="1" fontAlgn="ctr" latinLnBrk="0" hangingPunct="1"/>
                      <a:r>
                        <a:rPr lang="fr-FR" sz="1200" u="none" strike="noStrike" kern="1200" dirty="0">
                          <a:solidFill>
                            <a:schemeClr val="dk1"/>
                          </a:solidFill>
                          <a:effectLst/>
                          <a:latin typeface="+mn-lt"/>
                          <a:ea typeface="+mn-ea"/>
                          <a:cs typeface="+mn-cs"/>
                        </a:rPr>
                        <a:t>Les supports de présentation sont beaux, clairs, utiles</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185942880"/>
                  </a:ext>
                </a:extLst>
              </a:tr>
              <a:tr h="276958">
                <a:tc vMerge="1">
                  <a:txBody>
                    <a:bodyPr/>
                    <a:lstStyle/>
                    <a:p>
                      <a:endParaRPr lang="fr-FR"/>
                    </a:p>
                  </a:txBody>
                  <a:tcPr/>
                </a:tc>
                <a:tc>
                  <a:txBody>
                    <a:bodyPr/>
                    <a:lstStyle/>
                    <a:p>
                      <a:pPr marL="90488" indent="0" algn="l" defTabSz="742950" rtl="0" eaLnBrk="1" fontAlgn="ctr" latinLnBrk="0" hangingPunct="1"/>
                      <a:r>
                        <a:rPr lang="fr-FR" sz="1200" u="none" strike="noStrike" kern="1200" dirty="0">
                          <a:solidFill>
                            <a:schemeClr val="dk1"/>
                          </a:solidFill>
                          <a:effectLst/>
                          <a:latin typeface="+mn-lt"/>
                          <a:ea typeface="+mn-ea"/>
                          <a:cs typeface="+mn-cs"/>
                        </a:rPr>
                        <a:t>Le dynamisme entrepreneurial et la motivation sont clairement appréciés</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028205011"/>
                  </a:ext>
                </a:extLst>
              </a:tr>
              <a:tr h="276960">
                <a:tc vMerge="1">
                  <a:txBody>
                    <a:bodyPr/>
                    <a:lstStyle/>
                    <a:p>
                      <a:endParaRPr lang="fr-FR"/>
                    </a:p>
                  </a:txBody>
                  <a:tcPr/>
                </a:tc>
                <a:tc>
                  <a:txBody>
                    <a:bodyPr/>
                    <a:lstStyle/>
                    <a:p>
                      <a:pPr marL="90488" indent="0" algn="l" defTabSz="742950" rtl="0" eaLnBrk="1" fontAlgn="ctr" latinLnBrk="0" hangingPunct="1"/>
                      <a:r>
                        <a:rPr lang="fr-FR" sz="1200" u="none" strike="noStrike" kern="1200" dirty="0">
                          <a:solidFill>
                            <a:schemeClr val="dk1"/>
                          </a:solidFill>
                          <a:effectLst/>
                          <a:latin typeface="+mn-lt"/>
                          <a:ea typeface="+mn-ea"/>
                          <a:cs typeface="+mn-cs"/>
                        </a:rPr>
                        <a:t>L'équipe a su surprendre ("Wow" effet)</a:t>
                      </a:r>
                    </a:p>
                  </a:txBody>
                  <a:tcPr marL="9223" marR="9223" marT="9223" marB="0" anchor="ctr">
                    <a:lnL w="28575" cap="flat" cmpd="sng" algn="ctr">
                      <a:solidFill>
                        <a:schemeClr val="bg1">
                          <a:lumMod val="50000"/>
                        </a:schemeClr>
                      </a:solidFill>
                      <a:prstDash val="solid"/>
                      <a:round/>
                      <a:headEnd type="none" w="med" len="med"/>
                      <a:tailEnd type="none" w="med" len="med"/>
                    </a:lnL>
                    <a:lnR w="28575" cap="flat" cmpd="sng" algn="ctr">
                      <a:solidFill>
                        <a:schemeClr val="bg1">
                          <a:lumMod val="50000"/>
                        </a:schemeClr>
                      </a:solidFill>
                      <a:prstDash val="solid"/>
                      <a:round/>
                      <a:headEnd type="none" w="med" len="med"/>
                      <a:tailEnd type="none" w="med" len="med"/>
                    </a:lnR>
                    <a:lnT w="28575" cap="flat" cmpd="sng" algn="ctr">
                      <a:solidFill>
                        <a:schemeClr val="bg1">
                          <a:lumMod val="50000"/>
                        </a:schemeClr>
                      </a:solidFill>
                      <a:prstDash val="solid"/>
                      <a:round/>
                      <a:headEnd type="none" w="med" len="med"/>
                      <a:tailEnd type="none" w="med" len="med"/>
                    </a:lnT>
                    <a:lnB w="28575"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04532928"/>
                  </a:ext>
                </a:extLst>
              </a:tr>
            </a:tbl>
          </a:graphicData>
        </a:graphic>
      </p:graphicFrame>
    </p:spTree>
    <p:extLst>
      <p:ext uri="{BB962C8B-B14F-4D97-AF65-F5344CB8AC3E}">
        <p14:creationId xmlns:p14="http://schemas.microsoft.com/office/powerpoint/2010/main" val="3039691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89222" y="1256820"/>
            <a:ext cx="9527557" cy="541859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31"/>
          </a:p>
        </p:txBody>
      </p:sp>
      <p:cxnSp>
        <p:nvCxnSpPr>
          <p:cNvPr id="22" name="Connecteur droit 21"/>
          <p:cNvCxnSpPr/>
          <p:nvPr/>
        </p:nvCxnSpPr>
        <p:spPr>
          <a:xfrm>
            <a:off x="4124517" y="1256820"/>
            <a:ext cx="0" cy="5418597"/>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189222" y="1340768"/>
            <a:ext cx="3935295" cy="454740"/>
          </a:xfrm>
          <a:prstGeom prst="rect">
            <a:avLst/>
          </a:prstGeom>
          <a:noFill/>
        </p:spPr>
        <p:txBody>
          <a:bodyPr wrap="square" rtlCol="0">
            <a:spAutoFit/>
          </a:bodyPr>
          <a:lstStyle/>
          <a:p>
            <a:pPr algn="ctr"/>
            <a:r>
              <a:rPr lang="fr-FR" sz="1268" b="1" dirty="0"/>
              <a:t>"Décris-moi ton projet"</a:t>
            </a:r>
          </a:p>
          <a:p>
            <a:pPr algn="ctr"/>
            <a:r>
              <a:rPr lang="fr-FR" sz="1087" i="1" dirty="0"/>
              <a:t>Quelle phrase peut bien résumer l’ensemble de mon projet ?</a:t>
            </a:r>
          </a:p>
        </p:txBody>
      </p:sp>
      <p:sp>
        <p:nvSpPr>
          <p:cNvPr id="24" name="Rectangle 23"/>
          <p:cNvSpPr/>
          <p:nvPr/>
        </p:nvSpPr>
        <p:spPr>
          <a:xfrm>
            <a:off x="4124517" y="1340768"/>
            <a:ext cx="5592262" cy="454740"/>
          </a:xfrm>
          <a:prstGeom prst="rect">
            <a:avLst/>
          </a:prstGeom>
          <a:noFill/>
        </p:spPr>
        <p:txBody>
          <a:bodyPr wrap="square" rtlCol="0">
            <a:spAutoFit/>
          </a:bodyPr>
          <a:lstStyle/>
          <a:p>
            <a:pPr algn="ctr"/>
            <a:r>
              <a:rPr lang="fr-FR" sz="1268" b="1" dirty="0"/>
              <a:t>"Dessine-moi ton projet"</a:t>
            </a:r>
          </a:p>
          <a:p>
            <a:pPr algn="ctr"/>
            <a:r>
              <a:rPr lang="fr-FR" sz="1087" i="1" dirty="0"/>
              <a:t>Quelle image peut bien donner une vue d’ensemble sur mon projet ?</a:t>
            </a:r>
          </a:p>
        </p:txBody>
      </p:sp>
      <p:sp>
        <p:nvSpPr>
          <p:cNvPr id="10" name="Titre 2">
            <a:extLst>
              <a:ext uri="{FF2B5EF4-FFF2-40B4-BE49-F238E27FC236}">
                <a16:creationId xmlns:a16="http://schemas.microsoft.com/office/drawing/2014/main" id="{AE258624-1079-49AC-84CA-763A335770E3}"/>
              </a:ext>
            </a:extLst>
          </p:cNvPr>
          <p:cNvSpPr>
            <a:spLocks noGrp="1"/>
          </p:cNvSpPr>
          <p:nvPr>
            <p:ph type="title"/>
          </p:nvPr>
        </p:nvSpPr>
        <p:spPr>
          <a:xfrm>
            <a:off x="490298" y="577593"/>
            <a:ext cx="3816424" cy="776118"/>
          </a:xfrm>
        </p:spPr>
        <p:txBody>
          <a:bodyPr/>
          <a:lstStyle/>
          <a:p>
            <a:pPr algn="l"/>
            <a:r>
              <a:rPr lang="fr-FR" b="1"/>
              <a:t>0. Notre projet, c’est quoi ?</a:t>
            </a:r>
            <a:endParaRPr lang="fr-FR" b="1" dirty="0"/>
          </a:p>
        </p:txBody>
      </p:sp>
    </p:spTree>
    <p:extLst>
      <p:ext uri="{BB962C8B-B14F-4D97-AF65-F5344CB8AC3E}">
        <p14:creationId xmlns:p14="http://schemas.microsoft.com/office/powerpoint/2010/main" val="2939593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4736976" y="88729"/>
            <a:ext cx="5001744" cy="19228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000" i="1" dirty="0">
                <a:solidFill>
                  <a:schemeClr val="tx1"/>
                </a:solidFill>
              </a:rPr>
              <a:t>Pourquoi ce projet nous tienne à cœur ?</a:t>
            </a:r>
          </a:p>
        </p:txBody>
      </p:sp>
      <p:sp>
        <p:nvSpPr>
          <p:cNvPr id="12" name="Rectangle 11"/>
          <p:cNvSpPr/>
          <p:nvPr/>
        </p:nvSpPr>
        <p:spPr>
          <a:xfrm>
            <a:off x="189223" y="1576973"/>
            <a:ext cx="3035586" cy="370549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000" i="1" dirty="0">
                <a:solidFill>
                  <a:schemeClr val="tx1"/>
                </a:solidFill>
              </a:rPr>
              <a:t>Quels sont les différentes personnes ou groupes de personnes qui peuvent avoir un intérêt dans mon projet ou être impactés par celui-ci ? (Clients, fournisseurs, partenaires, voisinage, pouvoirs publics, salariés, actionnaires…)</a:t>
            </a:r>
          </a:p>
        </p:txBody>
      </p:sp>
      <p:graphicFrame>
        <p:nvGraphicFramePr>
          <p:cNvPr id="10" name="Espace réservé du contenu 3"/>
          <p:cNvGraphicFramePr>
            <a:graphicFrameLocks/>
          </p:cNvGraphicFramePr>
          <p:nvPr>
            <p:extLst>
              <p:ext uri="{D42A27DB-BD31-4B8C-83A1-F6EECF244321}">
                <p14:modId xmlns:p14="http://schemas.microsoft.com/office/powerpoint/2010/main" val="2935452168"/>
              </p:ext>
            </p:extLst>
          </p:nvPr>
        </p:nvGraphicFramePr>
        <p:xfrm>
          <a:off x="1500987" y="566020"/>
          <a:ext cx="6006503" cy="46728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ectangle 10"/>
          <p:cNvSpPr/>
          <p:nvPr/>
        </p:nvSpPr>
        <p:spPr>
          <a:xfrm>
            <a:off x="6753200" y="2134633"/>
            <a:ext cx="2963578" cy="31964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000" i="1" dirty="0">
                <a:solidFill>
                  <a:schemeClr val="tx1"/>
                </a:solidFill>
              </a:rPr>
              <a:t>Qui sommes-nous ? Quelles compétences nous font être les meilleurs porteurs du projet ? Avons-nous les moyens pour réaliser le projet ?</a:t>
            </a:r>
          </a:p>
        </p:txBody>
      </p:sp>
      <p:sp>
        <p:nvSpPr>
          <p:cNvPr id="7" name="Rectangle 6"/>
          <p:cNvSpPr/>
          <p:nvPr/>
        </p:nvSpPr>
        <p:spPr>
          <a:xfrm>
            <a:off x="189222" y="5431168"/>
            <a:ext cx="9527557" cy="11661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000" b="1" dirty="0">
                <a:solidFill>
                  <a:schemeClr val="tx1"/>
                </a:solidFill>
              </a:rPr>
              <a:t>Barrières psychosociales</a:t>
            </a:r>
            <a:br>
              <a:rPr lang="fr-FR" sz="1000" b="1" dirty="0">
                <a:solidFill>
                  <a:schemeClr val="tx1"/>
                </a:solidFill>
              </a:rPr>
            </a:br>
            <a:r>
              <a:rPr lang="fr-FR" sz="1000" i="1" dirty="0">
                <a:solidFill>
                  <a:schemeClr val="tx1"/>
                </a:solidFill>
              </a:rPr>
              <a:t>Pouvons-nous identifier nos peurs, préjugés, raisons pour ne pas oser, regrets, remords… ?</a:t>
            </a:r>
          </a:p>
          <a:p>
            <a:endParaRPr lang="fr-FR" sz="1000" dirty="0">
              <a:solidFill>
                <a:schemeClr val="tx1"/>
              </a:solidFill>
            </a:endParaRPr>
          </a:p>
        </p:txBody>
      </p:sp>
      <p:sp>
        <p:nvSpPr>
          <p:cNvPr id="3" name="Titre 2"/>
          <p:cNvSpPr>
            <a:spLocks noGrp="1"/>
          </p:cNvSpPr>
          <p:nvPr>
            <p:ph type="title"/>
          </p:nvPr>
        </p:nvSpPr>
        <p:spPr>
          <a:xfrm>
            <a:off x="490298" y="577593"/>
            <a:ext cx="3816424" cy="776118"/>
          </a:xfrm>
        </p:spPr>
        <p:txBody>
          <a:bodyPr/>
          <a:lstStyle/>
          <a:p>
            <a:pPr algn="l"/>
            <a:r>
              <a:rPr lang="fr-FR" b="1" dirty="0"/>
              <a:t>1. Nous, qui sommes ?</a:t>
            </a:r>
          </a:p>
        </p:txBody>
      </p:sp>
    </p:spTree>
    <p:extLst>
      <p:ext uri="{BB962C8B-B14F-4D97-AF65-F5344CB8AC3E}">
        <p14:creationId xmlns:p14="http://schemas.microsoft.com/office/powerpoint/2010/main" val="1994182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2">
            <a:extLst>
              <a:ext uri="{FF2B5EF4-FFF2-40B4-BE49-F238E27FC236}">
                <a16:creationId xmlns:a16="http://schemas.microsoft.com/office/drawing/2014/main" id="{BF5074AE-CE37-43B2-8C1B-F3A698C6584D}"/>
              </a:ext>
            </a:extLst>
          </p:cNvPr>
          <p:cNvSpPr>
            <a:spLocks noGrp="1"/>
          </p:cNvSpPr>
          <p:nvPr>
            <p:ph type="title"/>
          </p:nvPr>
        </p:nvSpPr>
        <p:spPr>
          <a:xfrm>
            <a:off x="490298" y="577593"/>
            <a:ext cx="4246678" cy="776118"/>
          </a:xfrm>
        </p:spPr>
        <p:txBody>
          <a:bodyPr>
            <a:normAutofit/>
          </a:bodyPr>
          <a:lstStyle/>
          <a:p>
            <a:pPr algn="l"/>
            <a:r>
              <a:rPr lang="fr-FR" b="1" dirty="0"/>
              <a:t>2. Nos parties prenantes</a:t>
            </a:r>
            <a:br>
              <a:rPr lang="fr-FR" b="1" dirty="0"/>
            </a:br>
            <a:r>
              <a:rPr lang="fr-FR" sz="1400" dirty="0"/>
              <a:t>(clients, utilisateurs, sponsors, partenaires…)</a:t>
            </a:r>
            <a:endParaRPr lang="fr-FR" dirty="0"/>
          </a:p>
        </p:txBody>
      </p:sp>
      <p:sp>
        <p:nvSpPr>
          <p:cNvPr id="6" name="Titre 2">
            <a:extLst>
              <a:ext uri="{FF2B5EF4-FFF2-40B4-BE49-F238E27FC236}">
                <a16:creationId xmlns:a16="http://schemas.microsoft.com/office/drawing/2014/main" id="{F09C2AB6-E908-435C-89E4-7635AC1D1E6E}"/>
              </a:ext>
            </a:extLst>
          </p:cNvPr>
          <p:cNvSpPr txBox="1">
            <a:spLocks/>
          </p:cNvSpPr>
          <p:nvPr/>
        </p:nvSpPr>
        <p:spPr>
          <a:xfrm>
            <a:off x="5169024" y="577593"/>
            <a:ext cx="4246678" cy="776118"/>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r>
              <a:rPr lang="fr-FR" b="1" dirty="0"/>
              <a:t>3. Notre proposition de valeur</a:t>
            </a:r>
          </a:p>
        </p:txBody>
      </p:sp>
      <p:sp>
        <p:nvSpPr>
          <p:cNvPr id="7" name="Rectangle 6">
            <a:extLst>
              <a:ext uri="{FF2B5EF4-FFF2-40B4-BE49-F238E27FC236}">
                <a16:creationId xmlns:a16="http://schemas.microsoft.com/office/drawing/2014/main" id="{8527060D-C362-4B50-8894-11CBE93F43D3}"/>
              </a:ext>
            </a:extLst>
          </p:cNvPr>
          <p:cNvSpPr/>
          <p:nvPr/>
        </p:nvSpPr>
        <p:spPr>
          <a:xfrm>
            <a:off x="490298" y="1484784"/>
            <a:ext cx="4174670" cy="14531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200" b="1" dirty="0">
                <a:solidFill>
                  <a:schemeClr val="tx1"/>
                </a:solidFill>
              </a:rPr>
              <a:t>Qui a besoin de faire quoi ?</a:t>
            </a:r>
          </a:p>
          <a:p>
            <a:r>
              <a:rPr lang="fr-FR" sz="1000" i="1" dirty="0">
                <a:solidFill>
                  <a:schemeClr val="tx1"/>
                </a:solidFill>
              </a:rPr>
              <a:t>Définir les tâches que nos parties prenantes souhaitent accomplir</a:t>
            </a:r>
          </a:p>
        </p:txBody>
      </p:sp>
      <p:sp>
        <p:nvSpPr>
          <p:cNvPr id="5" name="Rectangle 4">
            <a:extLst>
              <a:ext uri="{FF2B5EF4-FFF2-40B4-BE49-F238E27FC236}">
                <a16:creationId xmlns:a16="http://schemas.microsoft.com/office/drawing/2014/main" id="{CFD3EFA0-1902-4CF1-8B7A-C062764542A3}"/>
              </a:ext>
            </a:extLst>
          </p:cNvPr>
          <p:cNvSpPr/>
          <p:nvPr/>
        </p:nvSpPr>
        <p:spPr>
          <a:xfrm>
            <a:off x="490298" y="3107187"/>
            <a:ext cx="4174670" cy="14531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200" b="1" dirty="0">
                <a:solidFill>
                  <a:schemeClr val="tx1"/>
                </a:solidFill>
              </a:rPr>
              <a:t>Quels problèmes rencontrent nos parties prenantes ?</a:t>
            </a:r>
          </a:p>
          <a:p>
            <a:r>
              <a:rPr lang="fr-FR" sz="1000" i="1" dirty="0">
                <a:solidFill>
                  <a:schemeClr val="tx1"/>
                </a:solidFill>
              </a:rPr>
              <a:t>Risques, problèmes, coûts…</a:t>
            </a:r>
          </a:p>
        </p:txBody>
      </p:sp>
      <p:sp>
        <p:nvSpPr>
          <p:cNvPr id="8" name="Rectangle 7">
            <a:extLst>
              <a:ext uri="{FF2B5EF4-FFF2-40B4-BE49-F238E27FC236}">
                <a16:creationId xmlns:a16="http://schemas.microsoft.com/office/drawing/2014/main" id="{3655BEFD-89BD-42B6-A16E-B525D82D246A}"/>
              </a:ext>
            </a:extLst>
          </p:cNvPr>
          <p:cNvSpPr/>
          <p:nvPr/>
        </p:nvSpPr>
        <p:spPr>
          <a:xfrm>
            <a:off x="490298" y="4729590"/>
            <a:ext cx="4174670" cy="14531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200" b="1" dirty="0">
                <a:solidFill>
                  <a:schemeClr val="tx1"/>
                </a:solidFill>
              </a:rPr>
              <a:t>Qu’est-ce qui ferait plaisir à nos segments ?</a:t>
            </a:r>
          </a:p>
          <a:p>
            <a:r>
              <a:rPr lang="fr-FR" sz="1000" i="1" dirty="0">
                <a:solidFill>
                  <a:schemeClr val="tx1"/>
                </a:solidFill>
              </a:rPr>
              <a:t>Désirs, rêves, satisfactions recherchés…</a:t>
            </a:r>
          </a:p>
        </p:txBody>
      </p:sp>
      <p:sp>
        <p:nvSpPr>
          <p:cNvPr id="2" name="Flèche : droite 1">
            <a:extLst>
              <a:ext uri="{FF2B5EF4-FFF2-40B4-BE49-F238E27FC236}">
                <a16:creationId xmlns:a16="http://schemas.microsoft.com/office/drawing/2014/main" id="{C0F71A13-6082-40CD-B67D-51946ABE90C2}"/>
              </a:ext>
            </a:extLst>
          </p:cNvPr>
          <p:cNvSpPr/>
          <p:nvPr/>
        </p:nvSpPr>
        <p:spPr>
          <a:xfrm>
            <a:off x="4736976" y="1844824"/>
            <a:ext cx="432048" cy="7761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 droite 8">
            <a:extLst>
              <a:ext uri="{FF2B5EF4-FFF2-40B4-BE49-F238E27FC236}">
                <a16:creationId xmlns:a16="http://schemas.microsoft.com/office/drawing/2014/main" id="{360AB856-0987-4262-9A15-2987ACFED6C0}"/>
              </a:ext>
            </a:extLst>
          </p:cNvPr>
          <p:cNvSpPr/>
          <p:nvPr/>
        </p:nvSpPr>
        <p:spPr>
          <a:xfrm>
            <a:off x="4736976" y="3429000"/>
            <a:ext cx="432048" cy="7761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 droite 9">
            <a:extLst>
              <a:ext uri="{FF2B5EF4-FFF2-40B4-BE49-F238E27FC236}">
                <a16:creationId xmlns:a16="http://schemas.microsoft.com/office/drawing/2014/main" id="{D02EFE85-EF47-4315-BE84-3E5AE380F032}"/>
              </a:ext>
            </a:extLst>
          </p:cNvPr>
          <p:cNvSpPr/>
          <p:nvPr/>
        </p:nvSpPr>
        <p:spPr>
          <a:xfrm>
            <a:off x="4736976" y="5013176"/>
            <a:ext cx="432048" cy="7761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5D4B5873-0FA2-42BB-AA3D-76D66088EE54}"/>
              </a:ext>
            </a:extLst>
          </p:cNvPr>
          <p:cNvSpPr/>
          <p:nvPr/>
        </p:nvSpPr>
        <p:spPr>
          <a:xfrm>
            <a:off x="5241032" y="1484784"/>
            <a:ext cx="4174670" cy="14531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200" b="1" dirty="0">
                <a:solidFill>
                  <a:schemeClr val="tx1"/>
                </a:solidFill>
              </a:rPr>
              <a:t>Quels solutions proposons-nous ?</a:t>
            </a:r>
          </a:p>
          <a:p>
            <a:r>
              <a:rPr lang="fr-FR" sz="1000" i="1" dirty="0">
                <a:solidFill>
                  <a:schemeClr val="tx1"/>
                </a:solidFill>
              </a:rPr>
              <a:t>Produits et services, tangibles, numériques, intangibles, financiers</a:t>
            </a:r>
          </a:p>
        </p:txBody>
      </p:sp>
      <p:sp>
        <p:nvSpPr>
          <p:cNvPr id="12" name="Rectangle 11">
            <a:extLst>
              <a:ext uri="{FF2B5EF4-FFF2-40B4-BE49-F238E27FC236}">
                <a16:creationId xmlns:a16="http://schemas.microsoft.com/office/drawing/2014/main" id="{5E6C261B-0609-4471-913C-4B9D7EB449BD}"/>
              </a:ext>
            </a:extLst>
          </p:cNvPr>
          <p:cNvSpPr/>
          <p:nvPr/>
        </p:nvSpPr>
        <p:spPr>
          <a:xfrm>
            <a:off x="5241032" y="3107187"/>
            <a:ext cx="4174670" cy="14531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200" b="1" dirty="0">
                <a:solidFill>
                  <a:schemeClr val="tx1"/>
                </a:solidFill>
              </a:rPr>
              <a:t>Comment notre solution permet de soulager ces maux ?</a:t>
            </a:r>
          </a:p>
          <a:p>
            <a:r>
              <a:rPr lang="fr-FR" sz="1000" i="1" dirty="0">
                <a:solidFill>
                  <a:schemeClr val="tx1"/>
                </a:solidFill>
              </a:rPr>
              <a:t>Elimination ou réduction des émotions négatives, coûts ou risques</a:t>
            </a:r>
          </a:p>
        </p:txBody>
      </p:sp>
      <p:sp>
        <p:nvSpPr>
          <p:cNvPr id="13" name="Rectangle 12">
            <a:extLst>
              <a:ext uri="{FF2B5EF4-FFF2-40B4-BE49-F238E27FC236}">
                <a16:creationId xmlns:a16="http://schemas.microsoft.com/office/drawing/2014/main" id="{F2AA644C-898F-4843-88D9-91167D64E92A}"/>
              </a:ext>
            </a:extLst>
          </p:cNvPr>
          <p:cNvSpPr/>
          <p:nvPr/>
        </p:nvSpPr>
        <p:spPr>
          <a:xfrm>
            <a:off x="5241032" y="4729590"/>
            <a:ext cx="4174670" cy="14531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1200" b="1" dirty="0">
                <a:solidFill>
                  <a:schemeClr val="tx1"/>
                </a:solidFill>
              </a:rPr>
              <a:t>Comment notre solution permet de créer de la valeur ? </a:t>
            </a:r>
          </a:p>
          <a:p>
            <a:r>
              <a:rPr lang="fr-FR" sz="1000" i="1" dirty="0">
                <a:solidFill>
                  <a:schemeClr val="tx1"/>
                </a:solidFill>
              </a:rPr>
              <a:t>Réponse aux désirs et rêves de nos clients et de nos usagers</a:t>
            </a:r>
          </a:p>
        </p:txBody>
      </p:sp>
    </p:spTree>
    <p:extLst>
      <p:ext uri="{BB962C8B-B14F-4D97-AF65-F5344CB8AC3E}">
        <p14:creationId xmlns:p14="http://schemas.microsoft.com/office/powerpoint/2010/main" val="2453129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2">
            <a:extLst>
              <a:ext uri="{FF2B5EF4-FFF2-40B4-BE49-F238E27FC236}">
                <a16:creationId xmlns:a16="http://schemas.microsoft.com/office/drawing/2014/main" id="{BF5074AE-CE37-43B2-8C1B-F3A698C6584D}"/>
              </a:ext>
            </a:extLst>
          </p:cNvPr>
          <p:cNvSpPr>
            <a:spLocks noGrp="1"/>
          </p:cNvSpPr>
          <p:nvPr>
            <p:ph type="title"/>
          </p:nvPr>
        </p:nvSpPr>
        <p:spPr>
          <a:xfrm>
            <a:off x="490298" y="577593"/>
            <a:ext cx="5254790" cy="776118"/>
          </a:xfrm>
        </p:spPr>
        <p:txBody>
          <a:bodyPr/>
          <a:lstStyle/>
          <a:p>
            <a:pPr algn="l"/>
            <a:r>
              <a:rPr lang="fr-FR" b="1" dirty="0"/>
              <a:t>4. Nos activités et nos ressources</a:t>
            </a:r>
          </a:p>
        </p:txBody>
      </p:sp>
      <p:graphicFrame>
        <p:nvGraphicFramePr>
          <p:cNvPr id="5" name="Tableau 4">
            <a:extLst>
              <a:ext uri="{FF2B5EF4-FFF2-40B4-BE49-F238E27FC236}">
                <a16:creationId xmlns:a16="http://schemas.microsoft.com/office/drawing/2014/main" id="{C7406284-286F-4185-A93C-827D63CDFBCC}"/>
              </a:ext>
            </a:extLst>
          </p:cNvPr>
          <p:cNvGraphicFramePr>
            <a:graphicFrameLocks noGrp="1"/>
          </p:cNvGraphicFramePr>
          <p:nvPr>
            <p:extLst>
              <p:ext uri="{D42A27DB-BD31-4B8C-83A1-F6EECF244321}">
                <p14:modId xmlns:p14="http://schemas.microsoft.com/office/powerpoint/2010/main" val="3011915628"/>
              </p:ext>
            </p:extLst>
          </p:nvPr>
        </p:nvGraphicFramePr>
        <p:xfrm>
          <a:off x="490298" y="1353711"/>
          <a:ext cx="8927199" cy="4843296"/>
        </p:xfrm>
        <a:graphic>
          <a:graphicData uri="http://schemas.openxmlformats.org/drawingml/2006/table">
            <a:tbl>
              <a:tblPr firstRow="1" bandRow="1">
                <a:tableStyleId>{073A0DAA-6AF3-43AB-8588-CEC1D06C72B9}</a:tableStyleId>
              </a:tblPr>
              <a:tblGrid>
                <a:gridCol w="2975733">
                  <a:extLst>
                    <a:ext uri="{9D8B030D-6E8A-4147-A177-3AD203B41FA5}">
                      <a16:colId xmlns:a16="http://schemas.microsoft.com/office/drawing/2014/main" val="1547599335"/>
                    </a:ext>
                  </a:extLst>
                </a:gridCol>
                <a:gridCol w="2975733">
                  <a:extLst>
                    <a:ext uri="{9D8B030D-6E8A-4147-A177-3AD203B41FA5}">
                      <a16:colId xmlns:a16="http://schemas.microsoft.com/office/drawing/2014/main" val="634319579"/>
                    </a:ext>
                  </a:extLst>
                </a:gridCol>
                <a:gridCol w="2975733">
                  <a:extLst>
                    <a:ext uri="{9D8B030D-6E8A-4147-A177-3AD203B41FA5}">
                      <a16:colId xmlns:a16="http://schemas.microsoft.com/office/drawing/2014/main" val="1168723391"/>
                    </a:ext>
                  </a:extLst>
                </a:gridCol>
              </a:tblGrid>
              <a:tr h="403608">
                <a:tc>
                  <a:txBody>
                    <a:bodyPr/>
                    <a:lstStyle/>
                    <a:p>
                      <a:pPr algn="ctr"/>
                      <a:r>
                        <a:rPr lang="fr-FR" sz="1200" dirty="0"/>
                        <a:t>Qui ?</a:t>
                      </a:r>
                      <a:endParaRPr lang="fr-FR" sz="1200" dirty="0">
                        <a:solidFill>
                          <a:schemeClr val="tx1"/>
                        </a:solidFill>
                      </a:endParaRPr>
                    </a:p>
                  </a:txBody>
                  <a:tcPr anchor="ctr">
                    <a:solidFill>
                      <a:schemeClr val="accent5"/>
                    </a:solidFill>
                  </a:tcPr>
                </a:tc>
                <a:tc>
                  <a:txBody>
                    <a:bodyPr/>
                    <a:lstStyle/>
                    <a:p>
                      <a:pPr algn="ctr"/>
                      <a:r>
                        <a:rPr lang="fr-FR" sz="1200" dirty="0"/>
                        <a:t>Quelle activité clé ?</a:t>
                      </a:r>
                      <a:endParaRPr lang="fr-FR" sz="1200" dirty="0">
                        <a:solidFill>
                          <a:schemeClr val="tx1"/>
                        </a:solidFill>
                      </a:endParaRPr>
                    </a:p>
                  </a:txBody>
                  <a:tcPr anchor="ctr">
                    <a:solidFill>
                      <a:schemeClr val="accent5"/>
                    </a:solidFill>
                  </a:tcPr>
                </a:tc>
                <a:tc>
                  <a:txBody>
                    <a:bodyPr/>
                    <a:lstStyle/>
                    <a:p>
                      <a:pPr algn="ctr"/>
                      <a:r>
                        <a:rPr lang="fr-FR" sz="1200" dirty="0"/>
                        <a:t>Quelle ressource clé ?</a:t>
                      </a:r>
                      <a:endParaRPr lang="fr-FR" sz="1200" dirty="0">
                        <a:solidFill>
                          <a:schemeClr val="tx1"/>
                        </a:solidFill>
                      </a:endParaRPr>
                    </a:p>
                  </a:txBody>
                  <a:tcPr anchor="ctr">
                    <a:solidFill>
                      <a:schemeClr val="accent5"/>
                    </a:solidFill>
                  </a:tcPr>
                </a:tc>
                <a:extLst>
                  <a:ext uri="{0D108BD9-81ED-4DB2-BD59-A6C34878D82A}">
                    <a16:rowId xmlns:a16="http://schemas.microsoft.com/office/drawing/2014/main" val="3692691525"/>
                  </a:ext>
                </a:extLst>
              </a:tr>
              <a:tr h="403608">
                <a:tc>
                  <a:txBody>
                    <a:bodyPr/>
                    <a:lstStyle/>
                    <a:p>
                      <a:endParaRPr lang="fr-FR" sz="1200" dirty="0"/>
                    </a:p>
                  </a:txBody>
                  <a:tcPr/>
                </a:tc>
                <a:tc>
                  <a:txBody>
                    <a:bodyPr/>
                    <a:lstStyle/>
                    <a:p>
                      <a:endParaRPr lang="fr-FR" sz="1200" dirty="0"/>
                    </a:p>
                  </a:txBody>
                  <a:tcPr/>
                </a:tc>
                <a:tc>
                  <a:txBody>
                    <a:bodyPr/>
                    <a:lstStyle/>
                    <a:p>
                      <a:endParaRPr lang="fr-FR" sz="1200" dirty="0"/>
                    </a:p>
                  </a:txBody>
                  <a:tcPr/>
                </a:tc>
                <a:extLst>
                  <a:ext uri="{0D108BD9-81ED-4DB2-BD59-A6C34878D82A}">
                    <a16:rowId xmlns:a16="http://schemas.microsoft.com/office/drawing/2014/main" val="380657730"/>
                  </a:ext>
                </a:extLst>
              </a:tr>
              <a:tr h="403608">
                <a:tc>
                  <a:txBody>
                    <a:bodyPr/>
                    <a:lstStyle/>
                    <a:p>
                      <a:endParaRPr lang="fr-FR" sz="1200" dirty="0"/>
                    </a:p>
                  </a:txBody>
                  <a:tcPr/>
                </a:tc>
                <a:tc>
                  <a:txBody>
                    <a:bodyPr/>
                    <a:lstStyle/>
                    <a:p>
                      <a:endParaRPr lang="fr-FR" sz="1200" dirty="0"/>
                    </a:p>
                  </a:txBody>
                  <a:tcPr/>
                </a:tc>
                <a:tc>
                  <a:txBody>
                    <a:bodyPr/>
                    <a:lstStyle/>
                    <a:p>
                      <a:endParaRPr lang="fr-FR" sz="1200" dirty="0"/>
                    </a:p>
                  </a:txBody>
                  <a:tcPr/>
                </a:tc>
                <a:extLst>
                  <a:ext uri="{0D108BD9-81ED-4DB2-BD59-A6C34878D82A}">
                    <a16:rowId xmlns:a16="http://schemas.microsoft.com/office/drawing/2014/main" val="1249746229"/>
                  </a:ext>
                </a:extLst>
              </a:tr>
              <a:tr h="403608">
                <a:tc>
                  <a:txBody>
                    <a:bodyPr/>
                    <a:lstStyle/>
                    <a:p>
                      <a:endParaRPr lang="fr-FR" sz="1200"/>
                    </a:p>
                  </a:txBody>
                  <a:tcPr/>
                </a:tc>
                <a:tc>
                  <a:txBody>
                    <a:bodyPr/>
                    <a:lstStyle/>
                    <a:p>
                      <a:endParaRPr lang="fr-FR" sz="1200" dirty="0"/>
                    </a:p>
                  </a:txBody>
                  <a:tcPr/>
                </a:tc>
                <a:tc>
                  <a:txBody>
                    <a:bodyPr/>
                    <a:lstStyle/>
                    <a:p>
                      <a:endParaRPr lang="fr-FR" sz="1200" dirty="0"/>
                    </a:p>
                  </a:txBody>
                  <a:tcPr/>
                </a:tc>
                <a:extLst>
                  <a:ext uri="{0D108BD9-81ED-4DB2-BD59-A6C34878D82A}">
                    <a16:rowId xmlns:a16="http://schemas.microsoft.com/office/drawing/2014/main" val="1226403520"/>
                  </a:ext>
                </a:extLst>
              </a:tr>
              <a:tr h="403608">
                <a:tc>
                  <a:txBody>
                    <a:bodyPr/>
                    <a:lstStyle/>
                    <a:p>
                      <a:endParaRPr lang="fr-FR" sz="1200"/>
                    </a:p>
                  </a:txBody>
                  <a:tcPr/>
                </a:tc>
                <a:tc>
                  <a:txBody>
                    <a:bodyPr/>
                    <a:lstStyle/>
                    <a:p>
                      <a:endParaRPr lang="fr-FR" sz="1200" dirty="0"/>
                    </a:p>
                  </a:txBody>
                  <a:tcPr/>
                </a:tc>
                <a:tc>
                  <a:txBody>
                    <a:bodyPr/>
                    <a:lstStyle/>
                    <a:p>
                      <a:endParaRPr lang="fr-FR" sz="1200" dirty="0"/>
                    </a:p>
                  </a:txBody>
                  <a:tcPr/>
                </a:tc>
                <a:extLst>
                  <a:ext uri="{0D108BD9-81ED-4DB2-BD59-A6C34878D82A}">
                    <a16:rowId xmlns:a16="http://schemas.microsoft.com/office/drawing/2014/main" val="1048928972"/>
                  </a:ext>
                </a:extLst>
              </a:tr>
              <a:tr h="403608">
                <a:tc>
                  <a:txBody>
                    <a:bodyPr/>
                    <a:lstStyle/>
                    <a:p>
                      <a:endParaRPr lang="fr-FR" sz="1200"/>
                    </a:p>
                  </a:txBody>
                  <a:tcPr/>
                </a:tc>
                <a:tc>
                  <a:txBody>
                    <a:bodyPr/>
                    <a:lstStyle/>
                    <a:p>
                      <a:endParaRPr lang="fr-FR" sz="1200" dirty="0"/>
                    </a:p>
                  </a:txBody>
                  <a:tcPr/>
                </a:tc>
                <a:tc>
                  <a:txBody>
                    <a:bodyPr/>
                    <a:lstStyle/>
                    <a:p>
                      <a:endParaRPr lang="fr-FR" sz="1200" dirty="0"/>
                    </a:p>
                  </a:txBody>
                  <a:tcPr/>
                </a:tc>
                <a:extLst>
                  <a:ext uri="{0D108BD9-81ED-4DB2-BD59-A6C34878D82A}">
                    <a16:rowId xmlns:a16="http://schemas.microsoft.com/office/drawing/2014/main" val="1752616329"/>
                  </a:ext>
                </a:extLst>
              </a:tr>
              <a:tr h="403608">
                <a:tc>
                  <a:txBody>
                    <a:bodyPr/>
                    <a:lstStyle/>
                    <a:p>
                      <a:endParaRPr lang="fr-FR" sz="1200"/>
                    </a:p>
                  </a:txBody>
                  <a:tcPr/>
                </a:tc>
                <a:tc>
                  <a:txBody>
                    <a:bodyPr/>
                    <a:lstStyle/>
                    <a:p>
                      <a:endParaRPr lang="fr-FR" sz="1200" dirty="0"/>
                    </a:p>
                  </a:txBody>
                  <a:tcPr/>
                </a:tc>
                <a:tc>
                  <a:txBody>
                    <a:bodyPr/>
                    <a:lstStyle/>
                    <a:p>
                      <a:endParaRPr lang="fr-FR" sz="1200" dirty="0"/>
                    </a:p>
                  </a:txBody>
                  <a:tcPr/>
                </a:tc>
                <a:extLst>
                  <a:ext uri="{0D108BD9-81ED-4DB2-BD59-A6C34878D82A}">
                    <a16:rowId xmlns:a16="http://schemas.microsoft.com/office/drawing/2014/main" val="3167915316"/>
                  </a:ext>
                </a:extLst>
              </a:tr>
              <a:tr h="403608">
                <a:tc>
                  <a:txBody>
                    <a:bodyPr/>
                    <a:lstStyle/>
                    <a:p>
                      <a:endParaRPr lang="fr-FR" sz="1200"/>
                    </a:p>
                  </a:txBody>
                  <a:tcPr/>
                </a:tc>
                <a:tc>
                  <a:txBody>
                    <a:bodyPr/>
                    <a:lstStyle/>
                    <a:p>
                      <a:endParaRPr lang="fr-FR" sz="1200" dirty="0"/>
                    </a:p>
                  </a:txBody>
                  <a:tcPr/>
                </a:tc>
                <a:tc>
                  <a:txBody>
                    <a:bodyPr/>
                    <a:lstStyle/>
                    <a:p>
                      <a:endParaRPr lang="fr-FR" sz="1200" dirty="0"/>
                    </a:p>
                  </a:txBody>
                  <a:tcPr/>
                </a:tc>
                <a:extLst>
                  <a:ext uri="{0D108BD9-81ED-4DB2-BD59-A6C34878D82A}">
                    <a16:rowId xmlns:a16="http://schemas.microsoft.com/office/drawing/2014/main" val="2337774676"/>
                  </a:ext>
                </a:extLst>
              </a:tr>
              <a:tr h="403608">
                <a:tc>
                  <a:txBody>
                    <a:bodyPr/>
                    <a:lstStyle/>
                    <a:p>
                      <a:endParaRPr lang="fr-FR" sz="1200" dirty="0"/>
                    </a:p>
                  </a:txBody>
                  <a:tcPr/>
                </a:tc>
                <a:tc>
                  <a:txBody>
                    <a:bodyPr/>
                    <a:lstStyle/>
                    <a:p>
                      <a:endParaRPr lang="fr-FR" sz="1200" dirty="0"/>
                    </a:p>
                  </a:txBody>
                  <a:tcPr/>
                </a:tc>
                <a:tc>
                  <a:txBody>
                    <a:bodyPr/>
                    <a:lstStyle/>
                    <a:p>
                      <a:endParaRPr lang="fr-FR" sz="1200" dirty="0"/>
                    </a:p>
                  </a:txBody>
                  <a:tcPr/>
                </a:tc>
                <a:extLst>
                  <a:ext uri="{0D108BD9-81ED-4DB2-BD59-A6C34878D82A}">
                    <a16:rowId xmlns:a16="http://schemas.microsoft.com/office/drawing/2014/main" val="415052109"/>
                  </a:ext>
                </a:extLst>
              </a:tr>
              <a:tr h="403608">
                <a:tc>
                  <a:txBody>
                    <a:bodyPr/>
                    <a:lstStyle/>
                    <a:p>
                      <a:endParaRPr lang="fr-FR" sz="1200"/>
                    </a:p>
                  </a:txBody>
                  <a:tcPr/>
                </a:tc>
                <a:tc>
                  <a:txBody>
                    <a:bodyPr/>
                    <a:lstStyle/>
                    <a:p>
                      <a:endParaRPr lang="fr-FR" sz="1200" dirty="0"/>
                    </a:p>
                  </a:txBody>
                  <a:tcPr/>
                </a:tc>
                <a:tc>
                  <a:txBody>
                    <a:bodyPr/>
                    <a:lstStyle/>
                    <a:p>
                      <a:endParaRPr lang="fr-FR" sz="1200" dirty="0"/>
                    </a:p>
                  </a:txBody>
                  <a:tcPr/>
                </a:tc>
                <a:extLst>
                  <a:ext uri="{0D108BD9-81ED-4DB2-BD59-A6C34878D82A}">
                    <a16:rowId xmlns:a16="http://schemas.microsoft.com/office/drawing/2014/main" val="3369764346"/>
                  </a:ext>
                </a:extLst>
              </a:tr>
              <a:tr h="403608">
                <a:tc>
                  <a:txBody>
                    <a:bodyPr/>
                    <a:lstStyle/>
                    <a:p>
                      <a:endParaRPr lang="fr-FR" sz="1200"/>
                    </a:p>
                  </a:txBody>
                  <a:tcPr/>
                </a:tc>
                <a:tc>
                  <a:txBody>
                    <a:bodyPr/>
                    <a:lstStyle/>
                    <a:p>
                      <a:endParaRPr lang="fr-FR" sz="1200" dirty="0"/>
                    </a:p>
                  </a:txBody>
                  <a:tcPr/>
                </a:tc>
                <a:tc>
                  <a:txBody>
                    <a:bodyPr/>
                    <a:lstStyle/>
                    <a:p>
                      <a:endParaRPr lang="fr-FR" sz="1200" dirty="0"/>
                    </a:p>
                  </a:txBody>
                  <a:tcPr/>
                </a:tc>
                <a:extLst>
                  <a:ext uri="{0D108BD9-81ED-4DB2-BD59-A6C34878D82A}">
                    <a16:rowId xmlns:a16="http://schemas.microsoft.com/office/drawing/2014/main" val="1594012060"/>
                  </a:ext>
                </a:extLst>
              </a:tr>
              <a:tr h="403608">
                <a:tc>
                  <a:txBody>
                    <a:bodyPr/>
                    <a:lstStyle/>
                    <a:p>
                      <a:endParaRPr lang="fr-FR" sz="1200" dirty="0"/>
                    </a:p>
                  </a:txBody>
                  <a:tcPr/>
                </a:tc>
                <a:tc>
                  <a:txBody>
                    <a:bodyPr/>
                    <a:lstStyle/>
                    <a:p>
                      <a:endParaRPr lang="fr-FR" sz="1200" dirty="0"/>
                    </a:p>
                  </a:txBody>
                  <a:tcPr/>
                </a:tc>
                <a:tc>
                  <a:txBody>
                    <a:bodyPr/>
                    <a:lstStyle/>
                    <a:p>
                      <a:endParaRPr lang="fr-FR" sz="1200" dirty="0"/>
                    </a:p>
                  </a:txBody>
                  <a:tcPr/>
                </a:tc>
                <a:extLst>
                  <a:ext uri="{0D108BD9-81ED-4DB2-BD59-A6C34878D82A}">
                    <a16:rowId xmlns:a16="http://schemas.microsoft.com/office/drawing/2014/main" val="107023337"/>
                  </a:ext>
                </a:extLst>
              </a:tr>
            </a:tbl>
          </a:graphicData>
        </a:graphic>
      </p:graphicFrame>
    </p:spTree>
    <p:extLst>
      <p:ext uri="{BB962C8B-B14F-4D97-AF65-F5344CB8AC3E}">
        <p14:creationId xmlns:p14="http://schemas.microsoft.com/office/powerpoint/2010/main" val="1196247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2">
            <a:extLst>
              <a:ext uri="{FF2B5EF4-FFF2-40B4-BE49-F238E27FC236}">
                <a16:creationId xmlns:a16="http://schemas.microsoft.com/office/drawing/2014/main" id="{BF5074AE-CE37-43B2-8C1B-F3A698C6584D}"/>
              </a:ext>
            </a:extLst>
          </p:cNvPr>
          <p:cNvSpPr>
            <a:spLocks noGrp="1"/>
          </p:cNvSpPr>
          <p:nvPr>
            <p:ph type="title"/>
          </p:nvPr>
        </p:nvSpPr>
        <p:spPr>
          <a:xfrm>
            <a:off x="490298" y="577593"/>
            <a:ext cx="5254790" cy="776118"/>
          </a:xfrm>
        </p:spPr>
        <p:txBody>
          <a:bodyPr/>
          <a:lstStyle/>
          <a:p>
            <a:pPr algn="l"/>
            <a:r>
              <a:rPr lang="fr-FR" b="1" dirty="0"/>
              <a:t>5. Notre stratégie</a:t>
            </a:r>
          </a:p>
        </p:txBody>
      </p:sp>
      <p:sp>
        <p:nvSpPr>
          <p:cNvPr id="6" name="Rectangle 5">
            <a:extLst>
              <a:ext uri="{FF2B5EF4-FFF2-40B4-BE49-F238E27FC236}">
                <a16:creationId xmlns:a16="http://schemas.microsoft.com/office/drawing/2014/main" id="{DE2D242C-A4B1-4B8F-9256-90DC2B5D6E43}"/>
              </a:ext>
            </a:extLst>
          </p:cNvPr>
          <p:cNvSpPr/>
          <p:nvPr/>
        </p:nvSpPr>
        <p:spPr>
          <a:xfrm>
            <a:off x="490299" y="3597492"/>
            <a:ext cx="8944296"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endParaRPr>
          </a:p>
        </p:txBody>
      </p:sp>
      <p:sp>
        <p:nvSpPr>
          <p:cNvPr id="7" name="Rectangle 6">
            <a:extLst>
              <a:ext uri="{FF2B5EF4-FFF2-40B4-BE49-F238E27FC236}">
                <a16:creationId xmlns:a16="http://schemas.microsoft.com/office/drawing/2014/main" id="{B8D8AC3D-6AD7-43AE-BAF7-BB8EC9EEE92C}"/>
              </a:ext>
            </a:extLst>
          </p:cNvPr>
          <p:cNvSpPr/>
          <p:nvPr/>
        </p:nvSpPr>
        <p:spPr>
          <a:xfrm>
            <a:off x="490298" y="1313098"/>
            <a:ext cx="8944296" cy="426848"/>
          </a:xfrm>
          <a:prstGeom prst="rect">
            <a:avLst/>
          </a:prstGeom>
          <a:solidFill>
            <a:schemeClr val="bg1"/>
          </a:solidFill>
          <a:ln>
            <a:noFill/>
          </a:ln>
        </p:spPr>
        <p:txBody>
          <a:bodyPr wrap="square">
            <a:spAutoFit/>
          </a:bodyPr>
          <a:lstStyle/>
          <a:p>
            <a:r>
              <a:rPr lang="fr-FR" sz="1268" b="1" dirty="0"/>
              <a:t>Stratégie commerciale </a:t>
            </a:r>
            <a:br>
              <a:rPr lang="fr-FR" sz="1268" b="1" dirty="0"/>
            </a:br>
            <a:r>
              <a:rPr lang="fr-FR" sz="906" i="1" dirty="0"/>
              <a:t>Objectif de la démarche commerciale (par rapport à la concurrence), quelles présentations du produit, quelle logistique, quels canaux de vente…</a:t>
            </a:r>
          </a:p>
        </p:txBody>
      </p:sp>
      <p:sp>
        <p:nvSpPr>
          <p:cNvPr id="8" name="Rectangle 7">
            <a:extLst>
              <a:ext uri="{FF2B5EF4-FFF2-40B4-BE49-F238E27FC236}">
                <a16:creationId xmlns:a16="http://schemas.microsoft.com/office/drawing/2014/main" id="{5124E808-6A18-4F37-B6D0-1D64BEF8D6FA}"/>
              </a:ext>
            </a:extLst>
          </p:cNvPr>
          <p:cNvSpPr/>
          <p:nvPr/>
        </p:nvSpPr>
        <p:spPr>
          <a:xfrm>
            <a:off x="490298" y="3170088"/>
            <a:ext cx="8944296" cy="426848"/>
          </a:xfrm>
          <a:prstGeom prst="rect">
            <a:avLst/>
          </a:prstGeom>
          <a:solidFill>
            <a:schemeClr val="bg1"/>
          </a:solidFill>
          <a:ln>
            <a:noFill/>
          </a:ln>
        </p:spPr>
        <p:txBody>
          <a:bodyPr wrap="square">
            <a:spAutoFit/>
          </a:bodyPr>
          <a:lstStyle/>
          <a:p>
            <a:r>
              <a:rPr lang="fr-FR" sz="1268" b="1" dirty="0"/>
              <a:t>Stratégie de publicité et de communication</a:t>
            </a:r>
          </a:p>
          <a:p>
            <a:r>
              <a:rPr lang="fr-FR" sz="906" i="1" dirty="0"/>
              <a:t>Comment assurer les relations publiques, comment faire des promotions, quelles foires/expos/concours/…, réseaux sociaux…</a:t>
            </a:r>
          </a:p>
        </p:txBody>
      </p:sp>
      <p:sp>
        <p:nvSpPr>
          <p:cNvPr id="9" name="Rectangle 8">
            <a:extLst>
              <a:ext uri="{FF2B5EF4-FFF2-40B4-BE49-F238E27FC236}">
                <a16:creationId xmlns:a16="http://schemas.microsoft.com/office/drawing/2014/main" id="{35D6CADB-93E2-43C6-A01A-B98785551A46}"/>
              </a:ext>
            </a:extLst>
          </p:cNvPr>
          <p:cNvSpPr/>
          <p:nvPr/>
        </p:nvSpPr>
        <p:spPr>
          <a:xfrm>
            <a:off x="490299" y="1771450"/>
            <a:ext cx="8944296"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endParaRPr>
          </a:p>
        </p:txBody>
      </p:sp>
      <p:sp>
        <p:nvSpPr>
          <p:cNvPr id="14" name="Rectangle 13">
            <a:extLst>
              <a:ext uri="{FF2B5EF4-FFF2-40B4-BE49-F238E27FC236}">
                <a16:creationId xmlns:a16="http://schemas.microsoft.com/office/drawing/2014/main" id="{1642D847-ABC0-4848-A3D0-BE7BB293D733}"/>
              </a:ext>
            </a:extLst>
          </p:cNvPr>
          <p:cNvSpPr/>
          <p:nvPr/>
        </p:nvSpPr>
        <p:spPr>
          <a:xfrm>
            <a:off x="490298" y="4995573"/>
            <a:ext cx="8944296" cy="426848"/>
          </a:xfrm>
          <a:prstGeom prst="rect">
            <a:avLst/>
          </a:prstGeom>
          <a:solidFill>
            <a:schemeClr val="bg1"/>
          </a:solidFill>
          <a:ln>
            <a:noFill/>
          </a:ln>
        </p:spPr>
        <p:txBody>
          <a:bodyPr wrap="square">
            <a:spAutoFit/>
          </a:bodyPr>
          <a:lstStyle/>
          <a:p>
            <a:r>
              <a:rPr lang="fr-FR" sz="1268" b="1" dirty="0"/>
              <a:t>Montage juridique</a:t>
            </a:r>
          </a:p>
          <a:p>
            <a:r>
              <a:rPr lang="fr-FR" sz="906" i="1" dirty="0"/>
              <a:t>Quel statut juridique et pour quoi ? (Entreprise individuel, SARL, Coopérative, SCIC, Association, Mutuelle, Fondation…) Est-ce que cela correspond à nos objectifs ?</a:t>
            </a:r>
            <a:endParaRPr lang="fr-FR" sz="1268" i="1" dirty="0"/>
          </a:p>
        </p:txBody>
      </p:sp>
      <p:sp>
        <p:nvSpPr>
          <p:cNvPr id="15" name="Rectangle 14">
            <a:extLst>
              <a:ext uri="{FF2B5EF4-FFF2-40B4-BE49-F238E27FC236}">
                <a16:creationId xmlns:a16="http://schemas.microsoft.com/office/drawing/2014/main" id="{63E5830F-AD3D-4745-8EB8-8C468BA5B220}"/>
              </a:ext>
            </a:extLst>
          </p:cNvPr>
          <p:cNvSpPr/>
          <p:nvPr/>
        </p:nvSpPr>
        <p:spPr>
          <a:xfrm>
            <a:off x="490299" y="5423534"/>
            <a:ext cx="8944296"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endParaRPr>
          </a:p>
        </p:txBody>
      </p:sp>
    </p:spTree>
    <p:extLst>
      <p:ext uri="{BB962C8B-B14F-4D97-AF65-F5344CB8AC3E}">
        <p14:creationId xmlns:p14="http://schemas.microsoft.com/office/powerpoint/2010/main" val="42765500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C82FEFF-FED9-4281-A0FC-38DF0FC9B0F3}"/>
              </a:ext>
            </a:extLst>
          </p:cNvPr>
          <p:cNvSpPr/>
          <p:nvPr/>
        </p:nvSpPr>
        <p:spPr>
          <a:xfrm>
            <a:off x="490299" y="1771450"/>
            <a:ext cx="8944296"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endParaRPr>
          </a:p>
        </p:txBody>
      </p:sp>
      <p:sp>
        <p:nvSpPr>
          <p:cNvPr id="4" name="Titre 2">
            <a:extLst>
              <a:ext uri="{FF2B5EF4-FFF2-40B4-BE49-F238E27FC236}">
                <a16:creationId xmlns:a16="http://schemas.microsoft.com/office/drawing/2014/main" id="{BF5074AE-CE37-43B2-8C1B-F3A698C6584D}"/>
              </a:ext>
            </a:extLst>
          </p:cNvPr>
          <p:cNvSpPr>
            <a:spLocks noGrp="1"/>
          </p:cNvSpPr>
          <p:nvPr>
            <p:ph type="title"/>
          </p:nvPr>
        </p:nvSpPr>
        <p:spPr>
          <a:xfrm>
            <a:off x="490298" y="577593"/>
            <a:ext cx="5254790" cy="776118"/>
          </a:xfrm>
        </p:spPr>
        <p:txBody>
          <a:bodyPr/>
          <a:lstStyle/>
          <a:p>
            <a:pPr algn="l"/>
            <a:r>
              <a:rPr lang="fr-FR" b="1" dirty="0"/>
              <a:t>6. Notre impact</a:t>
            </a:r>
          </a:p>
        </p:txBody>
      </p:sp>
      <p:sp>
        <p:nvSpPr>
          <p:cNvPr id="6" name="ZoneTexte 5">
            <a:extLst>
              <a:ext uri="{FF2B5EF4-FFF2-40B4-BE49-F238E27FC236}">
                <a16:creationId xmlns:a16="http://schemas.microsoft.com/office/drawing/2014/main" id="{5FC7B618-BC71-4B79-8972-F69DAE105ECC}"/>
              </a:ext>
            </a:extLst>
          </p:cNvPr>
          <p:cNvSpPr txBox="1"/>
          <p:nvPr/>
        </p:nvSpPr>
        <p:spPr>
          <a:xfrm>
            <a:off x="490298" y="1199629"/>
            <a:ext cx="8944297" cy="566245"/>
          </a:xfrm>
          <a:prstGeom prst="rect">
            <a:avLst/>
          </a:prstGeom>
          <a:solidFill>
            <a:schemeClr val="bg1"/>
          </a:solidFill>
          <a:ln>
            <a:noFill/>
          </a:ln>
        </p:spPr>
        <p:txBody>
          <a:bodyPr wrap="square">
            <a:spAutoFit/>
          </a:bodyPr>
          <a:lstStyle>
            <a:defPPr>
              <a:defRPr lang="fr-FR"/>
            </a:defPPr>
            <a:lvl1pPr>
              <a:defRPr sz="1400" b="1"/>
            </a:lvl1pPr>
          </a:lstStyle>
          <a:p>
            <a:r>
              <a:rPr lang="fr-FR" sz="1268" dirty="0"/>
              <a:t>Gouvernance de l’entreprise et distribution des bénéfices</a:t>
            </a:r>
          </a:p>
          <a:p>
            <a:r>
              <a:rPr lang="fr-FR" sz="906" b="0" i="1" dirty="0"/>
              <a:t>Comment va-t-on prendre des décisions stratégiques ? Quel rôle pour les travailleurs dans les décisions de l’entreprise ? Quelle sera la destination des bénéfices et en quelle proportion ? Le montage juridique me le permet ?</a:t>
            </a:r>
            <a:endParaRPr lang="fr-FR" sz="906" i="1" dirty="0"/>
          </a:p>
        </p:txBody>
      </p:sp>
      <p:sp>
        <p:nvSpPr>
          <p:cNvPr id="12" name="Rectangle 11">
            <a:extLst>
              <a:ext uri="{FF2B5EF4-FFF2-40B4-BE49-F238E27FC236}">
                <a16:creationId xmlns:a16="http://schemas.microsoft.com/office/drawing/2014/main" id="{33175137-739C-425B-8E67-F3562ECF70EF}"/>
              </a:ext>
            </a:extLst>
          </p:cNvPr>
          <p:cNvSpPr/>
          <p:nvPr/>
        </p:nvSpPr>
        <p:spPr>
          <a:xfrm>
            <a:off x="490298" y="2918118"/>
            <a:ext cx="4246678" cy="566245"/>
          </a:xfrm>
          <a:prstGeom prst="rect">
            <a:avLst/>
          </a:prstGeom>
          <a:solidFill>
            <a:schemeClr val="bg1"/>
          </a:solidFill>
          <a:ln>
            <a:noFill/>
          </a:ln>
        </p:spPr>
        <p:txBody>
          <a:bodyPr wrap="square">
            <a:spAutoFit/>
          </a:bodyPr>
          <a:lstStyle/>
          <a:p>
            <a:r>
              <a:rPr lang="fr-FR" sz="1268" b="1" dirty="0"/>
              <a:t>Création d’emploi</a:t>
            </a:r>
          </a:p>
          <a:p>
            <a:r>
              <a:rPr lang="fr-FR" sz="906" i="1" dirty="0"/>
              <a:t>Combien d’employés va-t-on recruter et dans quelles conditions (temps partiel, plein, pour projet) ? Quelle qualité d’emplois ?</a:t>
            </a:r>
            <a:endParaRPr lang="fr-FR" sz="906" b="1" i="1" dirty="0"/>
          </a:p>
        </p:txBody>
      </p:sp>
      <p:sp>
        <p:nvSpPr>
          <p:cNvPr id="14" name="Rectangle 13">
            <a:extLst>
              <a:ext uri="{FF2B5EF4-FFF2-40B4-BE49-F238E27FC236}">
                <a16:creationId xmlns:a16="http://schemas.microsoft.com/office/drawing/2014/main" id="{AECB6B5F-6443-423C-BDFB-C1B8B77708FE}"/>
              </a:ext>
            </a:extLst>
          </p:cNvPr>
          <p:cNvSpPr/>
          <p:nvPr/>
        </p:nvSpPr>
        <p:spPr>
          <a:xfrm>
            <a:off x="490299" y="5109454"/>
            <a:ext cx="8944296" cy="426848"/>
          </a:xfrm>
          <a:prstGeom prst="rect">
            <a:avLst/>
          </a:prstGeom>
          <a:solidFill>
            <a:schemeClr val="bg1"/>
          </a:solidFill>
          <a:ln>
            <a:noFill/>
          </a:ln>
        </p:spPr>
        <p:txBody>
          <a:bodyPr wrap="square">
            <a:spAutoFit/>
          </a:bodyPr>
          <a:lstStyle/>
          <a:p>
            <a:r>
              <a:rPr lang="fr-FR" sz="1268" b="1" dirty="0"/>
              <a:t>Résultats financiers</a:t>
            </a:r>
          </a:p>
          <a:p>
            <a:r>
              <a:rPr lang="fr-FR" sz="906" i="1" dirty="0"/>
              <a:t>Comment gagner de l’argent (quelles sont les sources et les formes de revenus) ? Comment rendre pérenne notre activité ? Quelles sont les dépenses critiques (structure de coûts) ?</a:t>
            </a:r>
          </a:p>
        </p:txBody>
      </p:sp>
      <p:sp>
        <p:nvSpPr>
          <p:cNvPr id="17" name="Rectangle 16">
            <a:extLst>
              <a:ext uri="{FF2B5EF4-FFF2-40B4-BE49-F238E27FC236}">
                <a16:creationId xmlns:a16="http://schemas.microsoft.com/office/drawing/2014/main" id="{AB11AB2B-A633-41FB-A8DD-612E16DF6D72}"/>
              </a:ext>
            </a:extLst>
          </p:cNvPr>
          <p:cNvSpPr/>
          <p:nvPr/>
        </p:nvSpPr>
        <p:spPr>
          <a:xfrm>
            <a:off x="5187917" y="2918118"/>
            <a:ext cx="4246678" cy="705642"/>
          </a:xfrm>
          <a:prstGeom prst="rect">
            <a:avLst/>
          </a:prstGeom>
          <a:solidFill>
            <a:schemeClr val="bg1"/>
          </a:solidFill>
          <a:ln>
            <a:noFill/>
          </a:ln>
        </p:spPr>
        <p:txBody>
          <a:bodyPr wrap="square">
            <a:spAutoFit/>
          </a:bodyPr>
          <a:lstStyle/>
          <a:p>
            <a:r>
              <a:rPr lang="fr-FR" sz="1268" b="1" dirty="0"/>
              <a:t>Amélioration sociale et environnementale</a:t>
            </a:r>
          </a:p>
          <a:p>
            <a:r>
              <a:rPr lang="fr-FR" sz="906" i="1" dirty="0"/>
              <a:t>Quels changements dans la qualité des relations sociales ou avec la nature va-t-on produire ? Comment mesurer ces changements ? Qui est intéressé par ces changements ?</a:t>
            </a:r>
            <a:endParaRPr lang="fr-FR" sz="906" b="1" i="1" dirty="0"/>
          </a:p>
        </p:txBody>
      </p:sp>
      <p:sp>
        <p:nvSpPr>
          <p:cNvPr id="18" name="Rectangle 17">
            <a:extLst>
              <a:ext uri="{FF2B5EF4-FFF2-40B4-BE49-F238E27FC236}">
                <a16:creationId xmlns:a16="http://schemas.microsoft.com/office/drawing/2014/main" id="{81ECC3A5-9431-41F3-9F5B-C6707F01F39D}"/>
              </a:ext>
            </a:extLst>
          </p:cNvPr>
          <p:cNvSpPr/>
          <p:nvPr/>
        </p:nvSpPr>
        <p:spPr>
          <a:xfrm>
            <a:off x="490299" y="5536302"/>
            <a:ext cx="8944296" cy="108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endParaRPr>
          </a:p>
        </p:txBody>
      </p:sp>
      <p:sp>
        <p:nvSpPr>
          <p:cNvPr id="19" name="Rectangle 18">
            <a:extLst>
              <a:ext uri="{FF2B5EF4-FFF2-40B4-BE49-F238E27FC236}">
                <a16:creationId xmlns:a16="http://schemas.microsoft.com/office/drawing/2014/main" id="{9CF7468F-2D77-4583-B3B2-8898777CD3DA}"/>
              </a:ext>
            </a:extLst>
          </p:cNvPr>
          <p:cNvSpPr/>
          <p:nvPr/>
        </p:nvSpPr>
        <p:spPr>
          <a:xfrm>
            <a:off x="471405" y="3483877"/>
            <a:ext cx="4265571" cy="148617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endParaRPr>
          </a:p>
        </p:txBody>
      </p:sp>
      <p:sp>
        <p:nvSpPr>
          <p:cNvPr id="20" name="Rectangle 19">
            <a:extLst>
              <a:ext uri="{FF2B5EF4-FFF2-40B4-BE49-F238E27FC236}">
                <a16:creationId xmlns:a16="http://schemas.microsoft.com/office/drawing/2014/main" id="{780D9E2F-7243-45D7-837C-D93CEDB14BE8}"/>
              </a:ext>
            </a:extLst>
          </p:cNvPr>
          <p:cNvSpPr/>
          <p:nvPr/>
        </p:nvSpPr>
        <p:spPr>
          <a:xfrm>
            <a:off x="5169024" y="3623760"/>
            <a:ext cx="4265571" cy="134629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906" b="1" dirty="0">
              <a:solidFill>
                <a:sysClr val="windowText" lastClr="000000"/>
              </a:solidFill>
            </a:endParaRPr>
          </a:p>
        </p:txBody>
      </p:sp>
    </p:spTree>
    <p:extLst>
      <p:ext uri="{BB962C8B-B14F-4D97-AF65-F5344CB8AC3E}">
        <p14:creationId xmlns:p14="http://schemas.microsoft.com/office/powerpoint/2010/main" val="36259309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4FAC11-4CE3-4E46-89AE-32C2EB3C3750}"/>
              </a:ext>
            </a:extLst>
          </p:cNvPr>
          <p:cNvSpPr txBox="1">
            <a:spLocks/>
          </p:cNvSpPr>
          <p:nvPr/>
        </p:nvSpPr>
        <p:spPr>
          <a:xfrm>
            <a:off x="1" y="192330"/>
            <a:ext cx="9906000" cy="500366"/>
          </a:xfrm>
          <a:prstGeom prst="rect">
            <a:avLst/>
          </a:prstGeom>
        </p:spPr>
        <p:txBody>
          <a:bodyPr vert="horz" lIns="91440" tIns="45720" rIns="91440" bIns="45720" rtlCol="0" anchor="ctr">
            <a:normAutofit/>
          </a:bodyPr>
          <a:lstStyle>
            <a:lvl1pPr algn="l" defTabSz="742950" rtl="0" eaLnBrk="1" latinLnBrk="0" hangingPunct="1">
              <a:spcBef>
                <a:spcPct val="0"/>
              </a:spcBef>
              <a:buNone/>
              <a:defRPr sz="1800" kern="1200">
                <a:solidFill>
                  <a:schemeClr val="tx1"/>
                </a:solidFill>
                <a:latin typeface="Raleway" panose="020B0503030101060003" pitchFamily="34" charset="77"/>
                <a:ea typeface="+mj-ea"/>
                <a:cs typeface="+mj-cs"/>
              </a:defRPr>
            </a:lvl1pPr>
          </a:lstStyle>
          <a:p>
            <a:pPr algn="ctr"/>
            <a:r>
              <a:rPr lang="fr-FR" dirty="0">
                <a:latin typeface="+mj-lt"/>
                <a:cs typeface="Segoe UI Semibold" panose="020B0702040204020203" pitchFamily="34" charset="0"/>
              </a:rPr>
              <a:t>Préparation du Pitch</a:t>
            </a:r>
          </a:p>
        </p:txBody>
      </p:sp>
      <p:sp>
        <p:nvSpPr>
          <p:cNvPr id="8" name="Espace réservé du numéro de diapositive 5">
            <a:extLst>
              <a:ext uri="{FF2B5EF4-FFF2-40B4-BE49-F238E27FC236}">
                <a16:creationId xmlns:a16="http://schemas.microsoft.com/office/drawing/2014/main" id="{0CD700A8-2433-4BE2-8AFA-3864818FF2FE}"/>
              </a:ext>
            </a:extLst>
          </p:cNvPr>
          <p:cNvSpPr txBox="1">
            <a:spLocks/>
          </p:cNvSpPr>
          <p:nvPr/>
        </p:nvSpPr>
        <p:spPr>
          <a:xfrm>
            <a:off x="8838755" y="6382668"/>
            <a:ext cx="992211" cy="365125"/>
          </a:xfrm>
          <a:prstGeom prst="rect">
            <a:avLst/>
          </a:prstGeom>
        </p:spPr>
        <p:txBody>
          <a:bodyPr vert="horz" lIns="91440" tIns="45720" rIns="91440" bIns="45720" rtlCol="0" anchor="ctr"/>
          <a:lstStyle>
            <a:defPPr>
              <a:defRPr lang="fr-FR"/>
            </a:defPPr>
            <a:lvl1pPr marL="0" algn="r" defTabSz="914400" rtl="0" eaLnBrk="1" latinLnBrk="0" hangingPunct="1">
              <a:defRPr sz="975"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21F7F1-2EBD-4075-9C39-7F4C28F0F29B}" type="slidenum">
              <a:rPr lang="fr-FR" smtClean="0">
                <a:latin typeface="+mj-lt"/>
              </a:rPr>
              <a:pPr/>
              <a:t>8</a:t>
            </a:fld>
            <a:endParaRPr lang="fr-FR" dirty="0">
              <a:latin typeface="+mj-lt"/>
            </a:endParaRPr>
          </a:p>
        </p:txBody>
      </p:sp>
      <p:sp>
        <p:nvSpPr>
          <p:cNvPr id="9" name="Rectangle 8">
            <a:extLst>
              <a:ext uri="{FF2B5EF4-FFF2-40B4-BE49-F238E27FC236}">
                <a16:creationId xmlns:a16="http://schemas.microsoft.com/office/drawing/2014/main" id="{6BA32B7F-86FF-47FA-A268-DB69F7FCD1BA}"/>
              </a:ext>
            </a:extLst>
          </p:cNvPr>
          <p:cNvSpPr/>
          <p:nvPr/>
        </p:nvSpPr>
        <p:spPr>
          <a:xfrm>
            <a:off x="344488" y="885358"/>
            <a:ext cx="9289032" cy="1846659"/>
          </a:xfrm>
          <a:prstGeom prst="rect">
            <a:avLst/>
          </a:prstGeom>
        </p:spPr>
        <p:txBody>
          <a:bodyPr wrap="square">
            <a:spAutoFit/>
          </a:bodyPr>
          <a:lstStyle/>
          <a:p>
            <a:pPr marL="285750" indent="-285750">
              <a:spcBef>
                <a:spcPts val="600"/>
              </a:spcBef>
              <a:spcAft>
                <a:spcPts val="600"/>
              </a:spcAft>
              <a:buFont typeface="Arial" panose="020B0604020202020204" pitchFamily="34" charset="0"/>
              <a:buChar char="•"/>
            </a:pPr>
            <a:r>
              <a:rPr lang="fr-FR" sz="1400" dirty="0">
                <a:latin typeface="+mj-lt"/>
              </a:rPr>
              <a:t>L'objectif de cet exercice est de présenter vos idées, séduire et convaincre le jury (qui joue le rôle d’investisseurs potentiels) sur le fait que votre idée peut représenter une opportunité d’affaires.</a:t>
            </a:r>
          </a:p>
          <a:p>
            <a:pPr marL="285750" indent="-285750">
              <a:spcBef>
                <a:spcPts val="600"/>
              </a:spcBef>
              <a:spcAft>
                <a:spcPts val="600"/>
              </a:spcAft>
              <a:buFont typeface="Arial" panose="020B0604020202020204" pitchFamily="34" charset="0"/>
              <a:buChar char="•"/>
            </a:pPr>
            <a:r>
              <a:rPr lang="fr-FR" sz="1400" dirty="0">
                <a:latin typeface="+mj-lt"/>
              </a:rPr>
              <a:t>Restez quand même ouverts à la confrontation des représentations et des perceptions avec vos interlocuteurs.</a:t>
            </a:r>
          </a:p>
          <a:p>
            <a:pPr marL="285750" indent="-285750">
              <a:spcBef>
                <a:spcPts val="600"/>
              </a:spcBef>
              <a:spcAft>
                <a:spcPts val="600"/>
              </a:spcAft>
              <a:buFont typeface="Arial" panose="020B0604020202020204" pitchFamily="34" charset="0"/>
              <a:buChar char="•"/>
            </a:pPr>
            <a:r>
              <a:rPr lang="fr-FR" sz="1400" dirty="0">
                <a:latin typeface="+mj-lt"/>
              </a:rPr>
              <a:t>Vous avez </a:t>
            </a:r>
            <a:r>
              <a:rPr lang="fr-FR" sz="1400" b="1" dirty="0">
                <a:solidFill>
                  <a:srgbClr val="C00000"/>
                </a:solidFill>
                <a:latin typeface="+mj-lt"/>
              </a:rPr>
              <a:t>3 minutes </a:t>
            </a:r>
            <a:r>
              <a:rPr lang="fr-FR" sz="1400" dirty="0">
                <a:latin typeface="+mj-lt"/>
              </a:rPr>
              <a:t>pour séduire et convaincre ! Une petite session des questions / réponses se suivra</a:t>
            </a:r>
          </a:p>
          <a:p>
            <a:pPr marL="285750" indent="-285750">
              <a:spcBef>
                <a:spcPts val="600"/>
              </a:spcBef>
              <a:spcAft>
                <a:spcPts val="600"/>
              </a:spcAft>
              <a:buFont typeface="Arial" panose="020B0604020202020204" pitchFamily="34" charset="0"/>
              <a:buChar char="•"/>
            </a:pPr>
            <a:r>
              <a:rPr lang="fr-FR" sz="1400" b="1" dirty="0">
                <a:latin typeface="+mj-lt"/>
              </a:rPr>
              <a:t>Vous ne pouvez pas utiliser le projecteur de la salle. </a:t>
            </a:r>
            <a:r>
              <a:rPr lang="fr-FR" sz="1400" dirty="0">
                <a:latin typeface="+mj-lt"/>
              </a:rPr>
              <a:t>Par contre, vous pouvez imaginer d’autres supports : prototype, plaquette imprimé, tablette à faire passer, papier, post-</a:t>
            </a:r>
            <a:r>
              <a:rPr lang="fr-FR" sz="1400" dirty="0" err="1">
                <a:latin typeface="+mj-lt"/>
              </a:rPr>
              <a:t>its</a:t>
            </a:r>
            <a:r>
              <a:rPr lang="fr-FR" sz="1400" dirty="0">
                <a:latin typeface="+mj-lt"/>
              </a:rPr>
              <a:t>…</a:t>
            </a:r>
          </a:p>
        </p:txBody>
      </p:sp>
      <p:sp>
        <p:nvSpPr>
          <p:cNvPr id="10" name="ZoneTexte 9">
            <a:extLst>
              <a:ext uri="{FF2B5EF4-FFF2-40B4-BE49-F238E27FC236}">
                <a16:creationId xmlns:a16="http://schemas.microsoft.com/office/drawing/2014/main" id="{4D16C037-FEF2-4D37-BE3E-67BA3B6A25F7}"/>
              </a:ext>
            </a:extLst>
          </p:cNvPr>
          <p:cNvSpPr txBox="1"/>
          <p:nvPr/>
        </p:nvSpPr>
        <p:spPr>
          <a:xfrm>
            <a:off x="344488" y="3212976"/>
            <a:ext cx="8928992" cy="2554545"/>
          </a:xfrm>
          <a:prstGeom prst="rect">
            <a:avLst/>
          </a:prstGeom>
          <a:noFill/>
        </p:spPr>
        <p:txBody>
          <a:bodyPr wrap="square" rtlCol="0">
            <a:spAutoFit/>
          </a:bodyPr>
          <a:lstStyle/>
          <a:p>
            <a:r>
              <a:rPr lang="fr-FR" sz="1600" b="1" dirty="0">
                <a:solidFill>
                  <a:srgbClr val="C00000"/>
                </a:solidFill>
              </a:rPr>
              <a:t>Quelques conseils :</a:t>
            </a:r>
          </a:p>
          <a:p>
            <a:pPr marL="285750" indent="-285750">
              <a:buFont typeface="Wingdings" panose="05000000000000000000" pitchFamily="2" charset="2"/>
              <a:buChar char="ü"/>
            </a:pPr>
            <a:endParaRPr lang="fr-FR" sz="1200" dirty="0"/>
          </a:p>
          <a:p>
            <a:pPr marL="285750" indent="-285750">
              <a:buFont typeface="Wingdings" panose="05000000000000000000" pitchFamily="2" charset="2"/>
              <a:buChar char="ü"/>
            </a:pPr>
            <a:r>
              <a:rPr lang="fr-FR" sz="1200" dirty="0"/>
              <a:t>Surprenez ! Sortez du cadre scolaire</a:t>
            </a:r>
          </a:p>
          <a:p>
            <a:pPr marL="285750" indent="-285750">
              <a:buFont typeface="Wingdings" panose="05000000000000000000" pitchFamily="2" charset="2"/>
              <a:buChar char="ü"/>
            </a:pPr>
            <a:r>
              <a:rPr lang="fr-FR" sz="1200" dirty="0"/>
              <a:t>Construisez une histoire, éveillez l’empathie de vos interlocuteurs</a:t>
            </a:r>
          </a:p>
          <a:p>
            <a:pPr marL="285750" indent="-285750">
              <a:buFont typeface="Wingdings" panose="05000000000000000000" pitchFamily="2" charset="2"/>
              <a:buChar char="ü"/>
            </a:pPr>
            <a:r>
              <a:rPr lang="fr-FR" sz="1200" dirty="0"/>
              <a:t>Centrez vous sur votre proposition de valeur</a:t>
            </a:r>
          </a:p>
          <a:p>
            <a:pPr marL="285750" indent="-285750">
              <a:buFont typeface="Wingdings" panose="05000000000000000000" pitchFamily="2" charset="2"/>
              <a:buChar char="ü"/>
            </a:pPr>
            <a:r>
              <a:rPr lang="fr-FR" sz="1200" dirty="0"/>
              <a:t>Développez votre marché, l’organisation imaginée, les clients visés, la valeur ajoutée, le projet, les enjeux…</a:t>
            </a:r>
          </a:p>
          <a:p>
            <a:pPr marL="285750" indent="-285750">
              <a:buFont typeface="Wingdings" panose="05000000000000000000" pitchFamily="2" charset="2"/>
              <a:buChar char="ü"/>
            </a:pPr>
            <a:r>
              <a:rPr lang="fr-FR" sz="1200" dirty="0"/>
              <a:t>Imaginez ce que vous demanderiez à votre audience (soutien dans le développement, tester le produit, vous aider à le financer…)</a:t>
            </a:r>
          </a:p>
          <a:p>
            <a:pPr marL="285750" indent="-285750">
              <a:buFont typeface="Wingdings" panose="05000000000000000000" pitchFamily="2" charset="2"/>
              <a:buChar char="ü"/>
            </a:pPr>
            <a:r>
              <a:rPr lang="fr-FR" sz="1200" dirty="0"/>
              <a:t>N’oubliez pas d’évoquer les éléments stratégiques, juridiques et financiers (si vous avez le temps)</a:t>
            </a:r>
          </a:p>
          <a:p>
            <a:pPr marL="285750" indent="-285750">
              <a:buFont typeface="Wingdings" panose="05000000000000000000" pitchFamily="2" charset="2"/>
              <a:buChar char="ü"/>
            </a:pPr>
            <a:r>
              <a:rPr lang="fr-FR" sz="1200" dirty="0"/>
              <a:t>N’oubliez pas de vous présenter et de répéter la marque</a:t>
            </a:r>
          </a:p>
          <a:p>
            <a:pPr marL="285750" indent="-285750">
              <a:buFont typeface="Wingdings" panose="05000000000000000000" pitchFamily="2" charset="2"/>
              <a:buChar char="ü"/>
            </a:pPr>
            <a:r>
              <a:rPr lang="fr-FR" sz="1200" dirty="0"/>
              <a:t>Finissez avec votre slogan</a:t>
            </a:r>
          </a:p>
          <a:p>
            <a:pPr marL="285750" indent="-285750">
              <a:buFont typeface="Wingdings" panose="05000000000000000000" pitchFamily="2" charset="2"/>
              <a:buChar char="ü"/>
            </a:pPr>
            <a:r>
              <a:rPr lang="fr-FR" sz="1200" dirty="0"/>
              <a:t>Soignez le début et la fin de votre pitch</a:t>
            </a:r>
          </a:p>
          <a:p>
            <a:pPr marL="285750" indent="-285750">
              <a:buFont typeface="Wingdings" panose="05000000000000000000" pitchFamily="2" charset="2"/>
              <a:buChar char="ü"/>
            </a:pPr>
            <a:r>
              <a:rPr lang="fr-FR" sz="1200" b="1" dirty="0"/>
              <a:t>Entraînez vous / Répétez votre pitch !</a:t>
            </a:r>
          </a:p>
          <a:p>
            <a:pPr marL="285750" indent="-285750">
              <a:buFont typeface="Wingdings" panose="05000000000000000000" pitchFamily="2" charset="2"/>
              <a:buChar char="ü"/>
            </a:pPr>
            <a:r>
              <a:rPr lang="fr-FR" sz="1200" b="1" dirty="0"/>
              <a:t>Attention</a:t>
            </a:r>
            <a:r>
              <a:rPr lang="fr-FR" sz="1200" dirty="0"/>
              <a:t> : la posture, les images et autres éléments non verbaux sont aussi importants que le discours et sa présentation</a:t>
            </a:r>
          </a:p>
        </p:txBody>
      </p:sp>
    </p:spTree>
    <p:extLst>
      <p:ext uri="{BB962C8B-B14F-4D97-AF65-F5344CB8AC3E}">
        <p14:creationId xmlns:p14="http://schemas.microsoft.com/office/powerpoint/2010/main" val="3165006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39D85EF-3C52-9C19-8F52-9E36201993B1}"/>
              </a:ext>
            </a:extLst>
          </p:cNvPr>
          <p:cNvSpPr/>
          <p:nvPr/>
        </p:nvSpPr>
        <p:spPr>
          <a:xfrm>
            <a:off x="344488" y="1052736"/>
            <a:ext cx="8928992" cy="3046988"/>
          </a:xfrm>
          <a:prstGeom prst="rect">
            <a:avLst/>
          </a:prstGeom>
        </p:spPr>
        <p:txBody>
          <a:bodyPr wrap="square">
            <a:spAutoFit/>
          </a:bodyPr>
          <a:lstStyle/>
          <a:p>
            <a:pPr algn="just"/>
            <a:r>
              <a:rPr lang="fr-FR" sz="1200" dirty="0">
                <a:latin typeface="Calibri" panose="020F0502020204030204" pitchFamily="34" charset="0"/>
                <a:ea typeface="Calibri" panose="020F0502020204030204" pitchFamily="34" charset="0"/>
                <a:cs typeface="Calibri" panose="020F0502020204030204" pitchFamily="34" charset="0"/>
              </a:rPr>
              <a:t>Exemple de pitch en 3 minutes :</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Calibri" panose="020F0502020204030204" pitchFamily="34" charset="0"/>
              <a:buChar char="-"/>
            </a:pPr>
            <a:r>
              <a:rPr lang="fr-FR" sz="1200" b="1" dirty="0">
                <a:latin typeface="Calibri" panose="020F0502020204030204" pitchFamily="34" charset="0"/>
                <a:ea typeface="Calibri" panose="020F0502020204030204" pitchFamily="34" charset="0"/>
                <a:cs typeface="Calibri" panose="020F0502020204030204" pitchFamily="34" charset="0"/>
              </a:rPr>
              <a:t>Une mise en situation</a:t>
            </a:r>
            <a:r>
              <a:rPr lang="fr-FR" sz="1200" dirty="0">
                <a:latin typeface="Calibri" panose="020F0502020204030204" pitchFamily="34" charset="0"/>
                <a:ea typeface="Calibri" panose="020F0502020204030204" pitchFamily="34" charset="0"/>
                <a:cs typeface="Calibri" panose="020F0502020204030204" pitchFamily="34" charset="0"/>
              </a:rPr>
              <a:t> (30 secondes) : Jouez le problème, le besoin ou le désir que vous souhaitez satisfaire ; faites appel à l’empathie de votre auditoire en montrant qu’eux aussi ils ont besoin de votre solution, de votre produit.</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Calibri" panose="020F0502020204030204" pitchFamily="34" charset="0"/>
              <a:buChar char="-"/>
            </a:pPr>
            <a:r>
              <a:rPr lang="fr-FR" sz="1200" b="1" dirty="0">
                <a:latin typeface="Calibri" panose="020F0502020204030204" pitchFamily="34" charset="0"/>
                <a:ea typeface="Calibri" panose="020F0502020204030204" pitchFamily="34" charset="0"/>
                <a:cs typeface="Calibri" panose="020F0502020204030204" pitchFamily="34" charset="0"/>
              </a:rPr>
              <a:t>Une présentation de votre projet</a:t>
            </a:r>
            <a:r>
              <a:rPr lang="fr-FR" sz="1200" dirty="0">
                <a:latin typeface="Calibri" panose="020F0502020204030204" pitchFamily="34" charset="0"/>
                <a:ea typeface="Calibri" panose="020F0502020204030204" pitchFamily="34" charset="0"/>
                <a:cs typeface="Calibri" panose="020F0502020204030204" pitchFamily="34" charset="0"/>
              </a:rPr>
              <a:t> (30 secondes) : Présentez-vous ensuite, qui est l’équipe entrepreneuriale, quel est le nom de l’entreprise, quel est votre produit, qu’est-ce qui fait votre solution ? Mettez l’accent sur votre valeur ajoutée (sans parler de la concurrence)</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Calibri" panose="020F0502020204030204" pitchFamily="34" charset="0"/>
              <a:buChar char="-"/>
            </a:pPr>
            <a:r>
              <a:rPr lang="fr-FR" sz="1200" b="1" dirty="0">
                <a:latin typeface="Calibri" panose="020F0502020204030204" pitchFamily="34" charset="0"/>
                <a:ea typeface="Calibri" panose="020F0502020204030204" pitchFamily="34" charset="0"/>
                <a:cs typeface="Calibri" panose="020F0502020204030204" pitchFamily="34" charset="0"/>
              </a:rPr>
              <a:t>Une présentation de la demande et de la stratégie commerciale </a:t>
            </a:r>
            <a:r>
              <a:rPr lang="fr-FR" sz="1200" dirty="0">
                <a:latin typeface="Calibri" panose="020F0502020204030204" pitchFamily="34" charset="0"/>
                <a:ea typeface="Calibri" panose="020F0502020204030204" pitchFamily="34" charset="0"/>
                <a:cs typeface="Calibri" panose="020F0502020204030204" pitchFamily="34" charset="0"/>
              </a:rPr>
              <a:t>(40 secondes)</a:t>
            </a:r>
            <a:r>
              <a:rPr lang="fr-FR" sz="1200" b="1" dirty="0">
                <a:latin typeface="Calibri" panose="020F0502020204030204" pitchFamily="34" charset="0"/>
                <a:ea typeface="Calibri" panose="020F0502020204030204" pitchFamily="34" charset="0"/>
                <a:cs typeface="Calibri" panose="020F0502020204030204" pitchFamily="34" charset="0"/>
              </a:rPr>
              <a:t> : </a:t>
            </a:r>
            <a:r>
              <a:rPr lang="fr-FR" sz="1200" dirty="0">
                <a:latin typeface="Calibri" panose="020F0502020204030204" pitchFamily="34" charset="0"/>
                <a:ea typeface="Calibri" panose="020F0502020204030204" pitchFamily="34" charset="0"/>
                <a:cs typeface="Calibri" panose="020F0502020204030204" pitchFamily="34" charset="0"/>
              </a:rPr>
              <a:t>Puis, dites-nous</a:t>
            </a:r>
            <a:r>
              <a:rPr lang="fr-FR" sz="1200" b="1" dirty="0">
                <a:latin typeface="Calibri" panose="020F0502020204030204" pitchFamily="34" charset="0"/>
                <a:ea typeface="Calibri" panose="020F0502020204030204" pitchFamily="34" charset="0"/>
                <a:cs typeface="Calibri" panose="020F0502020204030204" pitchFamily="34" charset="0"/>
              </a:rPr>
              <a:t> </a:t>
            </a:r>
            <a:r>
              <a:rPr lang="fr-FR" sz="1200" dirty="0">
                <a:latin typeface="Calibri" panose="020F0502020204030204" pitchFamily="34" charset="0"/>
                <a:ea typeface="Calibri" panose="020F0502020204030204" pitchFamily="34" charset="0"/>
                <a:cs typeface="Calibri" panose="020F0502020204030204" pitchFamily="34" charset="0"/>
              </a:rPr>
              <a:t>quels sont vos segments de clients et des utilisateurs visés et comment vous allez faire pour vendre votre produit (quel prix, quels lieux de distribution, quels canaux de communication, avec quelle publicité…)</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Calibri" panose="020F0502020204030204" pitchFamily="34" charset="0"/>
              <a:buChar char="-"/>
            </a:pPr>
            <a:r>
              <a:rPr lang="fr-FR" sz="1200" b="1" dirty="0">
                <a:latin typeface="Calibri" panose="020F0502020204030204" pitchFamily="34" charset="0"/>
                <a:ea typeface="Calibri" panose="020F0502020204030204" pitchFamily="34" charset="0"/>
                <a:cs typeface="Calibri" panose="020F0502020204030204" pitchFamily="34" charset="0"/>
              </a:rPr>
              <a:t>Une présentation de la stratégie envisagée </a:t>
            </a:r>
            <a:r>
              <a:rPr lang="fr-FR" sz="1200" dirty="0">
                <a:latin typeface="Calibri" panose="020F0502020204030204" pitchFamily="34" charset="0"/>
                <a:ea typeface="Calibri" panose="020F0502020204030204" pitchFamily="34" charset="0"/>
                <a:cs typeface="Calibri" panose="020F0502020204030204" pitchFamily="34" charset="0"/>
              </a:rPr>
              <a:t>(40 secondes)</a:t>
            </a:r>
            <a:r>
              <a:rPr lang="fr-FR" sz="1200" b="1" dirty="0">
                <a:latin typeface="Calibri" panose="020F0502020204030204" pitchFamily="34" charset="0"/>
                <a:ea typeface="Calibri" panose="020F0502020204030204" pitchFamily="34" charset="0"/>
                <a:cs typeface="Calibri" panose="020F0502020204030204" pitchFamily="34" charset="0"/>
              </a:rPr>
              <a:t> : </a:t>
            </a:r>
            <a:r>
              <a:rPr lang="fr-FR" sz="1200" dirty="0">
                <a:latin typeface="Calibri" panose="020F0502020204030204" pitchFamily="34" charset="0"/>
                <a:ea typeface="Calibri" panose="020F0502020204030204" pitchFamily="34" charset="0"/>
                <a:cs typeface="Calibri" panose="020F0502020204030204" pitchFamily="34" charset="0"/>
              </a:rPr>
              <a:t>Ensuite vous pouvez enchainer avec l’explication du comment vous allez vous organiser en interne pour répondre à la stratégie commerciale, comment vous allez vous protéger des forces concurrentielles, quels statuts et quelle propriété intellectuelle envisagez-vous, avec quelle équipe en interne, avec quels partenaires…</a:t>
            </a:r>
            <a:endParaRPr lang="fr-FR" sz="1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Calibri" panose="020F0502020204030204" pitchFamily="34" charset="0"/>
              <a:buChar char="-"/>
            </a:pPr>
            <a:r>
              <a:rPr lang="fr-FR" sz="1200" b="1" dirty="0">
                <a:latin typeface="Calibri" panose="020F0502020204030204" pitchFamily="34" charset="0"/>
                <a:ea typeface="Calibri" panose="020F0502020204030204" pitchFamily="34" charset="0"/>
                <a:cs typeface="Calibri" panose="020F0502020204030204" pitchFamily="34" charset="0"/>
              </a:rPr>
              <a:t>Une présentation de l’avenir</a:t>
            </a:r>
            <a:r>
              <a:rPr lang="fr-FR" sz="1200" dirty="0">
                <a:latin typeface="Calibri" panose="020F0502020204030204" pitchFamily="34" charset="0"/>
                <a:ea typeface="Calibri" panose="020F0502020204030204" pitchFamily="34" charset="0"/>
                <a:cs typeface="Calibri" panose="020F0502020204030204" pitchFamily="34" charset="0"/>
              </a:rPr>
              <a:t> (40 secondes) : Finalisez avec votre demande, l’expression de vos besoins (d’argent, des ressources, des activités…) ; faites-nous rêver avec les perspectives d’évolution et comment vous envisagez le futur de votre entreprise (avec des perspectives de vente ou des nouveaux produits, par exemple). N’oubliez pas de répéter à la fin le nom de l’entreprise et, si cela vous dit, terminer avec un slogan.</a:t>
            </a:r>
            <a:endParaRPr lang="fr-FR" sz="1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03632130"/>
      </p:ext>
    </p:extLst>
  </p:cSld>
  <p:clrMapOvr>
    <a:masterClrMapping/>
  </p:clrMapOvr>
</p:sld>
</file>

<file path=ppt/theme/theme1.xml><?xml version="1.0" encoding="utf-8"?>
<a:theme xmlns:a="http://schemas.openxmlformats.org/drawingml/2006/main" name="Thème Office">
  <a:themeElements>
    <a:clrScheme name="PeeL">
      <a:dk1>
        <a:srgbClr val="000000"/>
      </a:dk1>
      <a:lt1>
        <a:srgbClr val="FFFFFF"/>
      </a:lt1>
      <a:dk2>
        <a:srgbClr val="44546A"/>
      </a:dk2>
      <a:lt2>
        <a:srgbClr val="E7E6E6"/>
      </a:lt2>
      <a:accent1>
        <a:srgbClr val="D3979C"/>
      </a:accent1>
      <a:accent2>
        <a:srgbClr val="EE716D"/>
      </a:accent2>
      <a:accent3>
        <a:srgbClr val="ED4D41"/>
      </a:accent3>
      <a:accent4>
        <a:srgbClr val="B8464E"/>
      </a:accent4>
      <a:accent5>
        <a:srgbClr val="B03230"/>
      </a:accent5>
      <a:accent6>
        <a:srgbClr val="38343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Word</Template>
  <TotalTime>4263</TotalTime>
  <Words>1423</Words>
  <Application>Microsoft Macintosh PowerPoint</Application>
  <PresentationFormat>Format A4 (210 x 297 mm)</PresentationFormat>
  <Paragraphs>129</Paragraphs>
  <Slides>10</Slides>
  <Notes>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10</vt:i4>
      </vt:variant>
    </vt:vector>
  </HeadingPairs>
  <TitlesOfParts>
    <vt:vector size="17" baseType="lpstr">
      <vt:lpstr>Arial</vt:lpstr>
      <vt:lpstr>Calibri</vt:lpstr>
      <vt:lpstr>Raleway</vt:lpstr>
      <vt:lpstr>Segoe UI Light</vt:lpstr>
      <vt:lpstr>Segoe UI Semibold</vt:lpstr>
      <vt:lpstr>Wingdings</vt:lpstr>
      <vt:lpstr>Thème Office</vt:lpstr>
      <vt:lpstr>Présentation PowerPoint</vt:lpstr>
      <vt:lpstr>0. Notre projet, c’est quoi ?</vt:lpstr>
      <vt:lpstr>1. Nous, qui sommes ?</vt:lpstr>
      <vt:lpstr>2. Nos parties prenantes (clients, utilisateurs, sponsors, partenaires…)</vt:lpstr>
      <vt:lpstr>4. Nos activités et nos ressources</vt:lpstr>
      <vt:lpstr>5. Notre stratégie</vt:lpstr>
      <vt:lpstr>6. Notre impact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IDéO Document de Travail</dc:title>
  <dc:creator>Christophe Schmitt;Aramis Marin</dc:creator>
  <cp:lastModifiedBy>Jose Aramis Marin Perez</cp:lastModifiedBy>
  <cp:revision>158</cp:revision>
  <cp:lastPrinted>2019-11-05T16:58:13Z</cp:lastPrinted>
  <dcterms:created xsi:type="dcterms:W3CDTF">2018-01-08T13:44:16Z</dcterms:created>
  <dcterms:modified xsi:type="dcterms:W3CDTF">2022-06-28T04:49:12Z</dcterms:modified>
</cp:coreProperties>
</file>