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9" r:id="rId2"/>
    <p:sldId id="259" r:id="rId3"/>
    <p:sldId id="277" r:id="rId4"/>
    <p:sldId id="301" r:id="rId5"/>
    <p:sldId id="260" r:id="rId6"/>
    <p:sldId id="280" r:id="rId7"/>
    <p:sldId id="295" r:id="rId8"/>
    <p:sldId id="302" r:id="rId9"/>
    <p:sldId id="304" r:id="rId10"/>
    <p:sldId id="303" r:id="rId11"/>
    <p:sldId id="296" r:id="rId12"/>
    <p:sldId id="305" r:id="rId13"/>
    <p:sldId id="271" r:id="rId14"/>
    <p:sldId id="270" r:id="rId15"/>
  </p:sldIdLst>
  <p:sldSz cx="9906000" cy="6858000" type="A4"/>
  <p:notesSz cx="7102475"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e Aramis Marin Perez" initials="JAMP" lastIdx="2" clrIdx="0">
    <p:extLst>
      <p:ext uri="{19B8F6BF-5375-455C-9EA6-DF929625EA0E}">
        <p15:presenceInfo xmlns:p15="http://schemas.microsoft.com/office/powerpoint/2012/main" userId="Jose Aramis Marin Per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4D40"/>
    <a:srgbClr val="B43035"/>
    <a:srgbClr val="FAFAFA"/>
    <a:srgbClr val="000000"/>
    <a:srgbClr val="33333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3" autoAdjust="0"/>
    <p:restoredTop sz="89270" autoAdjust="0"/>
  </p:normalViewPr>
  <p:slideViewPr>
    <p:cSldViewPr>
      <p:cViewPr varScale="1">
        <p:scale>
          <a:sx n="98" d="100"/>
          <a:sy n="98" d="100"/>
        </p:scale>
        <p:origin x="822" y="96"/>
      </p:cViewPr>
      <p:guideLst>
        <p:guide orient="horz" pos="709"/>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mís MARÍN" userId="55d7c49b72a4e932" providerId="LiveId" clId="{649C2EA0-5A10-42C2-9396-7B21D33A1E3A}"/>
    <pc:docChg chg="undo custSel modSld modMainMaster">
      <pc:chgData name="Aramís MARÍN" userId="55d7c49b72a4e932" providerId="LiveId" clId="{649C2EA0-5A10-42C2-9396-7B21D33A1E3A}" dt="2020-11-14T16:33:10.543" v="673" actId="571"/>
      <pc:docMkLst>
        <pc:docMk/>
      </pc:docMkLst>
      <pc:sldChg chg="modSp">
        <pc:chgData name="Aramís MARÍN" userId="55d7c49b72a4e932" providerId="LiveId" clId="{649C2EA0-5A10-42C2-9396-7B21D33A1E3A}" dt="2020-11-14T16:18:51.239" v="415" actId="20577"/>
        <pc:sldMkLst>
          <pc:docMk/>
          <pc:sldMk cId="1291118036" sldId="259"/>
        </pc:sldMkLst>
        <pc:spChg chg="mod">
          <ac:chgData name="Aramís MARÍN" userId="55d7c49b72a4e932" providerId="LiveId" clId="{649C2EA0-5A10-42C2-9396-7B21D33A1E3A}" dt="2020-11-14T16:18:46.266" v="402" actId="1076"/>
          <ac:spMkLst>
            <pc:docMk/>
            <pc:sldMk cId="1291118036" sldId="259"/>
            <ac:spMk id="6" creationId="{00000000-0000-0000-0000-000000000000}"/>
          </ac:spMkLst>
        </pc:spChg>
        <pc:spChg chg="mod">
          <ac:chgData name="Aramís MARÍN" userId="55d7c49b72a4e932" providerId="LiveId" clId="{649C2EA0-5A10-42C2-9396-7B21D33A1E3A}" dt="2020-11-14T16:18:51.239" v="415" actId="20577"/>
          <ac:spMkLst>
            <pc:docMk/>
            <pc:sldMk cId="1291118036" sldId="259"/>
            <ac:spMk id="11" creationId="{00000000-0000-0000-0000-000000000000}"/>
          </ac:spMkLst>
        </pc:spChg>
        <pc:spChg chg="mod">
          <ac:chgData name="Aramís MARÍN" userId="55d7c49b72a4e932" providerId="LiveId" clId="{649C2EA0-5A10-42C2-9396-7B21D33A1E3A}" dt="2020-11-14T16:18:46.266" v="402" actId="1076"/>
          <ac:spMkLst>
            <pc:docMk/>
            <pc:sldMk cId="1291118036" sldId="259"/>
            <ac:spMk id="17" creationId="{7D20A6DB-1673-4206-A075-831F70D9EEB2}"/>
          </ac:spMkLst>
        </pc:spChg>
        <pc:spChg chg="mod">
          <ac:chgData name="Aramís MARÍN" userId="55d7c49b72a4e932" providerId="LiveId" clId="{649C2EA0-5A10-42C2-9396-7B21D33A1E3A}" dt="2020-11-14T16:18:46.266" v="402" actId="1076"/>
          <ac:spMkLst>
            <pc:docMk/>
            <pc:sldMk cId="1291118036" sldId="259"/>
            <ac:spMk id="19" creationId="{00000000-0000-0000-0000-000000000000}"/>
          </ac:spMkLst>
        </pc:spChg>
        <pc:spChg chg="mod">
          <ac:chgData name="Aramís MARÍN" userId="55d7c49b72a4e932" providerId="LiveId" clId="{649C2EA0-5A10-42C2-9396-7B21D33A1E3A}" dt="2020-11-14T16:18:46.266" v="402" actId="1076"/>
          <ac:spMkLst>
            <pc:docMk/>
            <pc:sldMk cId="1291118036" sldId="259"/>
            <ac:spMk id="20" creationId="{00000000-0000-0000-0000-000000000000}"/>
          </ac:spMkLst>
        </pc:spChg>
        <pc:spChg chg="mod">
          <ac:chgData name="Aramís MARÍN" userId="55d7c49b72a4e932" providerId="LiveId" clId="{649C2EA0-5A10-42C2-9396-7B21D33A1E3A}" dt="2020-11-14T16:18:46.266" v="402" actId="1076"/>
          <ac:spMkLst>
            <pc:docMk/>
            <pc:sldMk cId="1291118036" sldId="259"/>
            <ac:spMk id="21" creationId="{00000000-0000-0000-0000-000000000000}"/>
          </ac:spMkLst>
        </pc:spChg>
        <pc:spChg chg="mod">
          <ac:chgData name="Aramís MARÍN" userId="55d7c49b72a4e932" providerId="LiveId" clId="{649C2EA0-5A10-42C2-9396-7B21D33A1E3A}" dt="2020-11-14T16:18:46.266" v="402" actId="1076"/>
          <ac:spMkLst>
            <pc:docMk/>
            <pc:sldMk cId="1291118036" sldId="259"/>
            <ac:spMk id="28" creationId="{00000000-0000-0000-0000-000000000000}"/>
          </ac:spMkLst>
        </pc:spChg>
        <pc:spChg chg="mod">
          <ac:chgData name="Aramís MARÍN" userId="55d7c49b72a4e932" providerId="LiveId" clId="{649C2EA0-5A10-42C2-9396-7B21D33A1E3A}" dt="2020-11-14T16:18:46.266" v="402" actId="1076"/>
          <ac:spMkLst>
            <pc:docMk/>
            <pc:sldMk cId="1291118036" sldId="259"/>
            <ac:spMk id="29" creationId="{00000000-0000-0000-0000-000000000000}"/>
          </ac:spMkLst>
        </pc:spChg>
        <pc:spChg chg="mod">
          <ac:chgData name="Aramís MARÍN" userId="55d7c49b72a4e932" providerId="LiveId" clId="{649C2EA0-5A10-42C2-9396-7B21D33A1E3A}" dt="2020-11-14T16:18:46.266" v="402" actId="1076"/>
          <ac:spMkLst>
            <pc:docMk/>
            <pc:sldMk cId="1291118036" sldId="259"/>
            <ac:spMk id="31" creationId="{00000000-0000-0000-0000-000000000000}"/>
          </ac:spMkLst>
        </pc:spChg>
        <pc:spChg chg="mod">
          <ac:chgData name="Aramís MARÍN" userId="55d7c49b72a4e932" providerId="LiveId" clId="{649C2EA0-5A10-42C2-9396-7B21D33A1E3A}" dt="2020-11-14T16:18:46.266" v="402" actId="1076"/>
          <ac:spMkLst>
            <pc:docMk/>
            <pc:sldMk cId="1291118036" sldId="259"/>
            <ac:spMk id="32" creationId="{00000000-0000-0000-0000-000000000000}"/>
          </ac:spMkLst>
        </pc:spChg>
        <pc:cxnChg chg="mod">
          <ac:chgData name="Aramís MARÍN" userId="55d7c49b72a4e932" providerId="LiveId" clId="{649C2EA0-5A10-42C2-9396-7B21D33A1E3A}" dt="2020-11-14T16:18:46.266" v="402" actId="1076"/>
          <ac:cxnSpMkLst>
            <pc:docMk/>
            <pc:sldMk cId="1291118036" sldId="259"/>
            <ac:cxnSpMk id="34" creationId="{00000000-0000-0000-0000-000000000000}"/>
          </ac:cxnSpMkLst>
        </pc:cxnChg>
        <pc:cxnChg chg="mod">
          <ac:chgData name="Aramís MARÍN" userId="55d7c49b72a4e932" providerId="LiveId" clId="{649C2EA0-5A10-42C2-9396-7B21D33A1E3A}" dt="2020-11-14T16:18:46.266" v="402" actId="1076"/>
          <ac:cxnSpMkLst>
            <pc:docMk/>
            <pc:sldMk cId="1291118036" sldId="259"/>
            <ac:cxnSpMk id="36" creationId="{00000000-0000-0000-0000-000000000000}"/>
          </ac:cxnSpMkLst>
        </pc:cxnChg>
        <pc:cxnChg chg="mod">
          <ac:chgData name="Aramís MARÍN" userId="55d7c49b72a4e932" providerId="LiveId" clId="{649C2EA0-5A10-42C2-9396-7B21D33A1E3A}" dt="2020-11-14T16:18:46.266" v="402" actId="1076"/>
          <ac:cxnSpMkLst>
            <pc:docMk/>
            <pc:sldMk cId="1291118036" sldId="259"/>
            <ac:cxnSpMk id="38" creationId="{00000000-0000-0000-0000-000000000000}"/>
          </ac:cxnSpMkLst>
        </pc:cxnChg>
        <pc:cxnChg chg="mod">
          <ac:chgData name="Aramís MARÍN" userId="55d7c49b72a4e932" providerId="LiveId" clId="{649C2EA0-5A10-42C2-9396-7B21D33A1E3A}" dt="2020-11-14T16:18:46.266" v="402" actId="1076"/>
          <ac:cxnSpMkLst>
            <pc:docMk/>
            <pc:sldMk cId="1291118036" sldId="259"/>
            <ac:cxnSpMk id="40" creationId="{00000000-0000-0000-0000-000000000000}"/>
          </ac:cxnSpMkLst>
        </pc:cxnChg>
      </pc:sldChg>
      <pc:sldChg chg="addSp delSp modSp">
        <pc:chgData name="Aramís MARÍN" userId="55d7c49b72a4e932" providerId="LiveId" clId="{649C2EA0-5A10-42C2-9396-7B21D33A1E3A}" dt="2020-11-14T16:25:23.586" v="536" actId="14100"/>
        <pc:sldMkLst>
          <pc:docMk/>
          <pc:sldMk cId="2043761012" sldId="260"/>
        </pc:sldMkLst>
        <pc:spChg chg="add mod">
          <ac:chgData name="Aramís MARÍN" userId="55d7c49b72a4e932" providerId="LiveId" clId="{649C2EA0-5A10-42C2-9396-7B21D33A1E3A}" dt="2020-11-14T16:25:04.648" v="528" actId="14100"/>
          <ac:spMkLst>
            <pc:docMk/>
            <pc:sldMk cId="2043761012" sldId="260"/>
            <ac:spMk id="14" creationId="{F545B644-E5EF-47A4-ABBA-D3C0BD9D2151}"/>
          </ac:spMkLst>
        </pc:spChg>
        <pc:spChg chg="add del">
          <ac:chgData name="Aramís MARÍN" userId="55d7c49b72a4e932" providerId="LiveId" clId="{649C2EA0-5A10-42C2-9396-7B21D33A1E3A}" dt="2020-11-14T16:24:23.168" v="516" actId="478"/>
          <ac:spMkLst>
            <pc:docMk/>
            <pc:sldMk cId="2043761012" sldId="260"/>
            <ac:spMk id="15" creationId="{49D051B4-C630-40B4-BBAF-F6D4D8E46554}"/>
          </ac:spMkLst>
        </pc:spChg>
        <pc:spChg chg="add mod">
          <ac:chgData name="Aramís MARÍN" userId="55d7c49b72a4e932" providerId="LiveId" clId="{649C2EA0-5A10-42C2-9396-7B21D33A1E3A}" dt="2020-11-14T16:25:13.962" v="532" actId="14100"/>
          <ac:spMkLst>
            <pc:docMk/>
            <pc:sldMk cId="2043761012" sldId="260"/>
            <ac:spMk id="18" creationId="{3C122847-7437-4548-B201-82C7764280A5}"/>
          </ac:spMkLst>
        </pc:spChg>
        <pc:spChg chg="add mod">
          <ac:chgData name="Aramís MARÍN" userId="55d7c49b72a4e932" providerId="LiveId" clId="{649C2EA0-5A10-42C2-9396-7B21D33A1E3A}" dt="2020-11-14T16:25:23.586" v="536" actId="14100"/>
          <ac:spMkLst>
            <pc:docMk/>
            <pc:sldMk cId="2043761012" sldId="260"/>
            <ac:spMk id="19" creationId="{5C1DC79F-76A4-43F0-A14F-33D00CE5A306}"/>
          </ac:spMkLst>
        </pc:spChg>
        <pc:spChg chg="mod">
          <ac:chgData name="Aramís MARÍN" userId="55d7c49b72a4e932" providerId="LiveId" clId="{649C2EA0-5A10-42C2-9396-7B21D33A1E3A}" dt="2020-11-14T16:24:37.863" v="521" actId="14100"/>
          <ac:spMkLst>
            <pc:docMk/>
            <pc:sldMk cId="2043761012" sldId="260"/>
            <ac:spMk id="27" creationId="{00000000-0000-0000-0000-000000000000}"/>
          </ac:spMkLst>
        </pc:spChg>
        <pc:spChg chg="mod">
          <ac:chgData name="Aramís MARÍN" userId="55d7c49b72a4e932" providerId="LiveId" clId="{649C2EA0-5A10-42C2-9396-7B21D33A1E3A}" dt="2020-11-14T16:24:41.200" v="522" actId="14100"/>
          <ac:spMkLst>
            <pc:docMk/>
            <pc:sldMk cId="2043761012" sldId="260"/>
            <ac:spMk id="28" creationId="{00000000-0000-0000-0000-000000000000}"/>
          </ac:spMkLst>
        </pc:spChg>
        <pc:spChg chg="mod">
          <ac:chgData name="Aramís MARÍN" userId="55d7c49b72a4e932" providerId="LiveId" clId="{649C2EA0-5A10-42C2-9396-7B21D33A1E3A}" dt="2020-11-14T16:24:49.686" v="525" actId="20577"/>
          <ac:spMkLst>
            <pc:docMk/>
            <pc:sldMk cId="2043761012" sldId="260"/>
            <ac:spMk id="29" creationId="{00000000-0000-0000-0000-000000000000}"/>
          </ac:spMkLst>
        </pc:spChg>
        <pc:spChg chg="mod">
          <ac:chgData name="Aramís MARÍN" userId="55d7c49b72a4e932" providerId="LiveId" clId="{649C2EA0-5A10-42C2-9396-7B21D33A1E3A}" dt="2020-11-14T16:24:13.692" v="513" actId="14100"/>
          <ac:spMkLst>
            <pc:docMk/>
            <pc:sldMk cId="2043761012" sldId="260"/>
            <ac:spMk id="31" creationId="{00000000-0000-0000-0000-000000000000}"/>
          </ac:spMkLst>
        </pc:spChg>
        <pc:spChg chg="mod">
          <ac:chgData name="Aramís MARÍN" userId="55d7c49b72a4e932" providerId="LiveId" clId="{649C2EA0-5A10-42C2-9396-7B21D33A1E3A}" dt="2020-11-14T16:24:21.239" v="515" actId="14100"/>
          <ac:spMkLst>
            <pc:docMk/>
            <pc:sldMk cId="2043761012" sldId="260"/>
            <ac:spMk id="32" creationId="{00000000-0000-0000-0000-000000000000}"/>
          </ac:spMkLst>
        </pc:spChg>
        <pc:spChg chg="mod">
          <ac:chgData name="Aramís MARÍN" userId="55d7c49b72a4e932" providerId="LiveId" clId="{649C2EA0-5A10-42C2-9396-7B21D33A1E3A}" dt="2020-11-14T16:24:31.576" v="519" actId="14100"/>
          <ac:spMkLst>
            <pc:docMk/>
            <pc:sldMk cId="2043761012" sldId="260"/>
            <ac:spMk id="33" creationId="{00000000-0000-0000-0000-000000000000}"/>
          </ac:spMkLst>
        </pc:spChg>
        <pc:cxnChg chg="mod">
          <ac:chgData name="Aramís MARÍN" userId="55d7c49b72a4e932" providerId="LiveId" clId="{649C2EA0-5A10-42C2-9396-7B21D33A1E3A}" dt="2020-11-14T16:24:47.865" v="524" actId="14100"/>
          <ac:cxnSpMkLst>
            <pc:docMk/>
            <pc:sldMk cId="2043761012" sldId="260"/>
            <ac:cxnSpMk id="37" creationId="{00000000-0000-0000-0000-000000000000}"/>
          </ac:cxnSpMkLst>
        </pc:cxnChg>
      </pc:sldChg>
      <pc:sldChg chg="addSp delSp modSp">
        <pc:chgData name="Aramís MARÍN" userId="55d7c49b72a4e932" providerId="LiveId" clId="{649C2EA0-5A10-42C2-9396-7B21D33A1E3A}" dt="2020-11-14T16:15:14.071" v="386" actId="1076"/>
        <pc:sldMkLst>
          <pc:docMk/>
          <pc:sldMk cId="1580287585" sldId="270"/>
        </pc:sldMkLst>
        <pc:spChg chg="del">
          <ac:chgData name="Aramís MARÍN" userId="55d7c49b72a4e932" providerId="LiveId" clId="{649C2EA0-5A10-42C2-9396-7B21D33A1E3A}" dt="2020-11-14T16:11:17.763" v="331" actId="478"/>
          <ac:spMkLst>
            <pc:docMk/>
            <pc:sldMk cId="1580287585" sldId="270"/>
            <ac:spMk id="27" creationId="{00000000-0000-0000-0000-000000000000}"/>
          </ac:spMkLst>
        </pc:spChg>
        <pc:spChg chg="del">
          <ac:chgData name="Aramís MARÍN" userId="55d7c49b72a4e932" providerId="LiveId" clId="{649C2EA0-5A10-42C2-9396-7B21D33A1E3A}" dt="2020-11-14T16:11:17.763" v="331" actId="478"/>
          <ac:spMkLst>
            <pc:docMk/>
            <pc:sldMk cId="1580287585" sldId="270"/>
            <ac:spMk id="32" creationId="{DCE8A113-A2F5-4D3E-8256-4B3C1FBD32F9}"/>
          </ac:spMkLst>
        </pc:spChg>
        <pc:spChg chg="add del">
          <ac:chgData name="Aramís MARÍN" userId="55d7c49b72a4e932" providerId="LiveId" clId="{649C2EA0-5A10-42C2-9396-7B21D33A1E3A}" dt="2020-11-14T16:11:35.673" v="335"/>
          <ac:spMkLst>
            <pc:docMk/>
            <pc:sldMk cId="1580287585" sldId="270"/>
            <ac:spMk id="56" creationId="{22AA4622-DE74-4235-8181-FAFDE11BB9A6}"/>
          </ac:spMkLst>
        </pc:spChg>
        <pc:grpChg chg="del">
          <ac:chgData name="Aramís MARÍN" userId="55d7c49b72a4e932" providerId="LiveId" clId="{649C2EA0-5A10-42C2-9396-7B21D33A1E3A}" dt="2020-11-14T16:11:17.763" v="331" actId="478"/>
          <ac:grpSpMkLst>
            <pc:docMk/>
            <pc:sldMk cId="1580287585" sldId="270"/>
            <ac:grpSpMk id="7" creationId="{15481B43-F92C-4304-A7D0-FC7801408C72}"/>
          </ac:grpSpMkLst>
        </pc:grpChg>
        <pc:grpChg chg="del">
          <ac:chgData name="Aramís MARÍN" userId="55d7c49b72a4e932" providerId="LiveId" clId="{649C2EA0-5A10-42C2-9396-7B21D33A1E3A}" dt="2020-11-14T16:11:17.763" v="331" actId="478"/>
          <ac:grpSpMkLst>
            <pc:docMk/>
            <pc:sldMk cId="1580287585" sldId="270"/>
            <ac:grpSpMk id="37" creationId="{C95166A3-91F5-4018-9ADC-6018B43A4160}"/>
          </ac:grpSpMkLst>
        </pc:grpChg>
        <pc:picChg chg="add del">
          <ac:chgData name="Aramís MARÍN" userId="55d7c49b72a4e932" providerId="LiveId" clId="{649C2EA0-5A10-42C2-9396-7B21D33A1E3A}" dt="2020-11-14T16:11:35.250" v="334"/>
          <ac:picMkLst>
            <pc:docMk/>
            <pc:sldMk cId="1580287585" sldId="270"/>
            <ac:picMk id="2" creationId="{B6B61199-5BD2-494E-BB0D-C891A499D1A0}"/>
          </ac:picMkLst>
        </pc:picChg>
        <pc:picChg chg="add mod">
          <ac:chgData name="Aramís MARÍN" userId="55d7c49b72a4e932" providerId="LiveId" clId="{649C2EA0-5A10-42C2-9396-7B21D33A1E3A}" dt="2020-11-14T16:15:14.071" v="386" actId="1076"/>
          <ac:picMkLst>
            <pc:docMk/>
            <pc:sldMk cId="1580287585" sldId="270"/>
            <ac:picMk id="3" creationId="{531260C1-5A21-4342-B1C1-2889F3E611D5}"/>
          </ac:picMkLst>
        </pc:picChg>
        <pc:picChg chg="add mod">
          <ac:chgData name="Aramís MARÍN" userId="55d7c49b72a4e932" providerId="LiveId" clId="{649C2EA0-5A10-42C2-9396-7B21D33A1E3A}" dt="2020-11-14T16:15:04.641" v="385" actId="1076"/>
          <ac:picMkLst>
            <pc:docMk/>
            <pc:sldMk cId="1580287585" sldId="270"/>
            <ac:picMk id="5" creationId="{FD11D33F-C36D-45A6-BB3C-A8B0E8FD97F0}"/>
          </ac:picMkLst>
        </pc:picChg>
        <pc:picChg chg="del">
          <ac:chgData name="Aramís MARÍN" userId="55d7c49b72a4e932" providerId="LiveId" clId="{649C2EA0-5A10-42C2-9396-7B21D33A1E3A}" dt="2020-11-14T16:11:17.763" v="331" actId="478"/>
          <ac:picMkLst>
            <pc:docMk/>
            <pc:sldMk cId="1580287585" sldId="270"/>
            <ac:picMk id="24" creationId="{3C38D800-2884-4D20-A835-7C3C4CE0B675}"/>
          </ac:picMkLst>
        </pc:picChg>
        <pc:picChg chg="del">
          <ac:chgData name="Aramís MARÍN" userId="55d7c49b72a4e932" providerId="LiveId" clId="{649C2EA0-5A10-42C2-9396-7B21D33A1E3A}" dt="2020-11-14T16:11:17.763" v="331" actId="478"/>
          <ac:picMkLst>
            <pc:docMk/>
            <pc:sldMk cId="1580287585" sldId="270"/>
            <ac:picMk id="25" creationId="{D68BC507-9822-41AF-9C1E-8451A4E5FAF4}"/>
          </ac:picMkLst>
        </pc:picChg>
        <pc:picChg chg="del">
          <ac:chgData name="Aramís MARÍN" userId="55d7c49b72a4e932" providerId="LiveId" clId="{649C2EA0-5A10-42C2-9396-7B21D33A1E3A}" dt="2020-11-14T16:11:17.763" v="331" actId="478"/>
          <ac:picMkLst>
            <pc:docMk/>
            <pc:sldMk cId="1580287585" sldId="270"/>
            <ac:picMk id="26" creationId="{A4E63254-02BE-45B4-89F0-C5C807DFA476}"/>
          </ac:picMkLst>
        </pc:picChg>
        <pc:picChg chg="add del">
          <ac:chgData name="Aramís MARÍN" userId="55d7c49b72a4e932" providerId="LiveId" clId="{649C2EA0-5A10-42C2-9396-7B21D33A1E3A}" dt="2020-11-14T16:11:35.673" v="335"/>
          <ac:picMkLst>
            <pc:docMk/>
            <pc:sldMk cId="1580287585" sldId="270"/>
            <ac:picMk id="28" creationId="{FDDB91C2-6B9F-46F4-BDCD-4BDCD08ECFF7}"/>
          </ac:picMkLst>
        </pc:picChg>
        <pc:picChg chg="del">
          <ac:chgData name="Aramís MARÍN" userId="55d7c49b72a4e932" providerId="LiveId" clId="{649C2EA0-5A10-42C2-9396-7B21D33A1E3A}" dt="2020-11-14T16:11:17.763" v="331" actId="478"/>
          <ac:picMkLst>
            <pc:docMk/>
            <pc:sldMk cId="1580287585" sldId="270"/>
            <ac:picMk id="29" creationId="{1E1FB946-C6A3-4C27-8378-0739E9A8234D}"/>
          </ac:picMkLst>
        </pc:picChg>
        <pc:picChg chg="del">
          <ac:chgData name="Aramís MARÍN" userId="55d7c49b72a4e932" providerId="LiveId" clId="{649C2EA0-5A10-42C2-9396-7B21D33A1E3A}" dt="2020-11-14T16:11:17.763" v="331" actId="478"/>
          <ac:picMkLst>
            <pc:docMk/>
            <pc:sldMk cId="1580287585" sldId="270"/>
            <ac:picMk id="30" creationId="{C3FCE5E6-CD7C-459C-8010-C08AC4BC8381}"/>
          </ac:picMkLst>
        </pc:picChg>
        <pc:picChg chg="del">
          <ac:chgData name="Aramís MARÍN" userId="55d7c49b72a4e932" providerId="LiveId" clId="{649C2EA0-5A10-42C2-9396-7B21D33A1E3A}" dt="2020-11-14T16:11:17.763" v="331" actId="478"/>
          <ac:picMkLst>
            <pc:docMk/>
            <pc:sldMk cId="1580287585" sldId="270"/>
            <ac:picMk id="31" creationId="{E2122C8A-D6D3-4339-82E6-5E0B45EADEE7}"/>
          </ac:picMkLst>
        </pc:picChg>
        <pc:picChg chg="del">
          <ac:chgData name="Aramís MARÍN" userId="55d7c49b72a4e932" providerId="LiveId" clId="{649C2EA0-5A10-42C2-9396-7B21D33A1E3A}" dt="2020-11-14T16:11:17.763" v="331" actId="478"/>
          <ac:picMkLst>
            <pc:docMk/>
            <pc:sldMk cId="1580287585" sldId="270"/>
            <ac:picMk id="33" creationId="{74166A11-9FE4-41DA-8E26-2F93898CAC36}"/>
          </ac:picMkLst>
        </pc:picChg>
        <pc:picChg chg="del">
          <ac:chgData name="Aramís MARÍN" userId="55d7c49b72a4e932" providerId="LiveId" clId="{649C2EA0-5A10-42C2-9396-7B21D33A1E3A}" dt="2020-11-14T16:11:17.763" v="331" actId="478"/>
          <ac:picMkLst>
            <pc:docMk/>
            <pc:sldMk cId="1580287585" sldId="270"/>
            <ac:picMk id="34" creationId="{4A96AD9D-A49C-485D-A9A5-5B2958520B1C}"/>
          </ac:picMkLst>
        </pc:picChg>
        <pc:picChg chg="del">
          <ac:chgData name="Aramís MARÍN" userId="55d7c49b72a4e932" providerId="LiveId" clId="{649C2EA0-5A10-42C2-9396-7B21D33A1E3A}" dt="2020-11-14T16:11:17.763" v="331" actId="478"/>
          <ac:picMkLst>
            <pc:docMk/>
            <pc:sldMk cId="1580287585" sldId="270"/>
            <ac:picMk id="35" creationId="{6EDC1D2B-FF96-4B37-887B-F807F7544A62}"/>
          </ac:picMkLst>
        </pc:picChg>
        <pc:picChg chg="del">
          <ac:chgData name="Aramís MARÍN" userId="55d7c49b72a4e932" providerId="LiveId" clId="{649C2EA0-5A10-42C2-9396-7B21D33A1E3A}" dt="2020-11-14T16:11:17.763" v="331" actId="478"/>
          <ac:picMkLst>
            <pc:docMk/>
            <pc:sldMk cId="1580287585" sldId="270"/>
            <ac:picMk id="36" creationId="{0D71574C-BCF8-4FFC-A12A-217522EB8E33}"/>
          </ac:picMkLst>
        </pc:picChg>
        <pc:picChg chg="del">
          <ac:chgData name="Aramís MARÍN" userId="55d7c49b72a4e932" providerId="LiveId" clId="{649C2EA0-5A10-42C2-9396-7B21D33A1E3A}" dt="2020-11-14T16:11:17.763" v="331" actId="478"/>
          <ac:picMkLst>
            <pc:docMk/>
            <pc:sldMk cId="1580287585" sldId="270"/>
            <ac:picMk id="41" creationId="{354B7C03-9D0B-4F58-A3A9-49FD572AA87C}"/>
          </ac:picMkLst>
        </pc:picChg>
        <pc:picChg chg="del">
          <ac:chgData name="Aramís MARÍN" userId="55d7c49b72a4e932" providerId="LiveId" clId="{649C2EA0-5A10-42C2-9396-7B21D33A1E3A}" dt="2020-11-14T16:11:17.763" v="331" actId="478"/>
          <ac:picMkLst>
            <pc:docMk/>
            <pc:sldMk cId="1580287585" sldId="270"/>
            <ac:picMk id="42" creationId="{99DFE0B1-E8A3-438E-A647-3741C7A97CF8}"/>
          </ac:picMkLst>
        </pc:picChg>
        <pc:picChg chg="del">
          <ac:chgData name="Aramís MARÍN" userId="55d7c49b72a4e932" providerId="LiveId" clId="{649C2EA0-5A10-42C2-9396-7B21D33A1E3A}" dt="2020-11-14T16:11:17.763" v="331" actId="478"/>
          <ac:picMkLst>
            <pc:docMk/>
            <pc:sldMk cId="1580287585" sldId="270"/>
            <ac:picMk id="43" creationId="{7ED4E2E8-CB59-4169-BDD5-FCFCF54E4B76}"/>
          </ac:picMkLst>
        </pc:picChg>
        <pc:picChg chg="del">
          <ac:chgData name="Aramís MARÍN" userId="55d7c49b72a4e932" providerId="LiveId" clId="{649C2EA0-5A10-42C2-9396-7B21D33A1E3A}" dt="2020-11-14T16:11:17.763" v="331" actId="478"/>
          <ac:picMkLst>
            <pc:docMk/>
            <pc:sldMk cId="1580287585" sldId="270"/>
            <ac:picMk id="44" creationId="{7F43A4BB-7A49-4E3C-A904-97A29D8ED11A}"/>
          </ac:picMkLst>
        </pc:picChg>
        <pc:picChg chg="del">
          <ac:chgData name="Aramís MARÍN" userId="55d7c49b72a4e932" providerId="LiveId" clId="{649C2EA0-5A10-42C2-9396-7B21D33A1E3A}" dt="2020-11-14T16:11:17.763" v="331" actId="478"/>
          <ac:picMkLst>
            <pc:docMk/>
            <pc:sldMk cId="1580287585" sldId="270"/>
            <ac:picMk id="45" creationId="{6473A1A8-383C-420A-8E03-ECDC936E4F70}"/>
          </ac:picMkLst>
        </pc:picChg>
        <pc:picChg chg="add del">
          <ac:chgData name="Aramís MARÍN" userId="55d7c49b72a4e932" providerId="LiveId" clId="{649C2EA0-5A10-42C2-9396-7B21D33A1E3A}" dt="2020-11-14T16:11:35.673" v="335"/>
          <ac:picMkLst>
            <pc:docMk/>
            <pc:sldMk cId="1580287585" sldId="270"/>
            <ac:picMk id="46" creationId="{13A26DD0-DAF9-4AAD-A643-B57FF6500DF7}"/>
          </ac:picMkLst>
        </pc:picChg>
        <pc:picChg chg="add del">
          <ac:chgData name="Aramís MARÍN" userId="55d7c49b72a4e932" providerId="LiveId" clId="{649C2EA0-5A10-42C2-9396-7B21D33A1E3A}" dt="2020-11-14T16:11:35.673" v="335"/>
          <ac:picMkLst>
            <pc:docMk/>
            <pc:sldMk cId="1580287585" sldId="270"/>
            <ac:picMk id="47" creationId="{5885CB57-9027-4AA6-8DBD-8A0024FABC3B}"/>
          </ac:picMkLst>
        </pc:picChg>
        <pc:picChg chg="add del">
          <ac:chgData name="Aramís MARÍN" userId="55d7c49b72a4e932" providerId="LiveId" clId="{649C2EA0-5A10-42C2-9396-7B21D33A1E3A}" dt="2020-11-14T16:11:35.673" v="335"/>
          <ac:picMkLst>
            <pc:docMk/>
            <pc:sldMk cId="1580287585" sldId="270"/>
            <ac:picMk id="48" creationId="{62395A34-3FD2-435F-8544-CF5C65879A12}"/>
          </ac:picMkLst>
        </pc:picChg>
        <pc:picChg chg="add del">
          <ac:chgData name="Aramís MARÍN" userId="55d7c49b72a4e932" providerId="LiveId" clId="{649C2EA0-5A10-42C2-9396-7B21D33A1E3A}" dt="2020-11-14T16:11:35.673" v="335"/>
          <ac:picMkLst>
            <pc:docMk/>
            <pc:sldMk cId="1580287585" sldId="270"/>
            <ac:picMk id="49" creationId="{B62E898E-17F5-42F2-BD4C-F08F4531AAD3}"/>
          </ac:picMkLst>
        </pc:picChg>
        <pc:picChg chg="add del">
          <ac:chgData name="Aramís MARÍN" userId="55d7c49b72a4e932" providerId="LiveId" clId="{649C2EA0-5A10-42C2-9396-7B21D33A1E3A}" dt="2020-11-14T16:11:35.673" v="335"/>
          <ac:picMkLst>
            <pc:docMk/>
            <pc:sldMk cId="1580287585" sldId="270"/>
            <ac:picMk id="50" creationId="{92D12869-FFF1-4728-A630-A35AD9EE9E89}"/>
          </ac:picMkLst>
        </pc:picChg>
        <pc:picChg chg="add del">
          <ac:chgData name="Aramís MARÍN" userId="55d7c49b72a4e932" providerId="LiveId" clId="{649C2EA0-5A10-42C2-9396-7B21D33A1E3A}" dt="2020-11-14T16:11:35.673" v="335"/>
          <ac:picMkLst>
            <pc:docMk/>
            <pc:sldMk cId="1580287585" sldId="270"/>
            <ac:picMk id="51" creationId="{D16E6973-C946-441A-A440-83780D9FD9EB}"/>
          </ac:picMkLst>
        </pc:picChg>
        <pc:picChg chg="add del">
          <ac:chgData name="Aramís MARÍN" userId="55d7c49b72a4e932" providerId="LiveId" clId="{649C2EA0-5A10-42C2-9396-7B21D33A1E3A}" dt="2020-11-14T16:11:35.673" v="335"/>
          <ac:picMkLst>
            <pc:docMk/>
            <pc:sldMk cId="1580287585" sldId="270"/>
            <ac:picMk id="52" creationId="{D4B59637-DD01-49EC-A01F-E1710E7700B4}"/>
          </ac:picMkLst>
        </pc:picChg>
        <pc:picChg chg="add del">
          <ac:chgData name="Aramís MARÍN" userId="55d7c49b72a4e932" providerId="LiveId" clId="{649C2EA0-5A10-42C2-9396-7B21D33A1E3A}" dt="2020-11-14T16:11:35.673" v="335"/>
          <ac:picMkLst>
            <pc:docMk/>
            <pc:sldMk cId="1580287585" sldId="270"/>
            <ac:picMk id="53" creationId="{1EDBB02A-49E5-48DB-8C18-41C7130A16E1}"/>
          </ac:picMkLst>
        </pc:picChg>
        <pc:picChg chg="add del">
          <ac:chgData name="Aramís MARÍN" userId="55d7c49b72a4e932" providerId="LiveId" clId="{649C2EA0-5A10-42C2-9396-7B21D33A1E3A}" dt="2020-11-14T16:11:35.673" v="335"/>
          <ac:picMkLst>
            <pc:docMk/>
            <pc:sldMk cId="1580287585" sldId="270"/>
            <ac:picMk id="54" creationId="{C003A287-08BF-4ED7-9D71-8056FDB266C4}"/>
          </ac:picMkLst>
        </pc:picChg>
        <pc:picChg chg="add del">
          <ac:chgData name="Aramís MARÍN" userId="55d7c49b72a4e932" providerId="LiveId" clId="{649C2EA0-5A10-42C2-9396-7B21D33A1E3A}" dt="2020-11-14T16:11:35.673" v="335"/>
          <ac:picMkLst>
            <pc:docMk/>
            <pc:sldMk cId="1580287585" sldId="270"/>
            <ac:picMk id="55" creationId="{F072EC65-88C9-4741-908D-AB0F6CC972FD}"/>
          </ac:picMkLst>
        </pc:picChg>
        <pc:picChg chg="add del">
          <ac:chgData name="Aramís MARÍN" userId="55d7c49b72a4e932" providerId="LiveId" clId="{649C2EA0-5A10-42C2-9396-7B21D33A1E3A}" dt="2020-11-14T16:11:35.673" v="335"/>
          <ac:picMkLst>
            <pc:docMk/>
            <pc:sldMk cId="1580287585" sldId="270"/>
            <ac:picMk id="57" creationId="{92FAE44B-234A-4D98-B744-B8B7E986CCAE}"/>
          </ac:picMkLst>
        </pc:picChg>
        <pc:picChg chg="add del">
          <ac:chgData name="Aramís MARÍN" userId="55d7c49b72a4e932" providerId="LiveId" clId="{649C2EA0-5A10-42C2-9396-7B21D33A1E3A}" dt="2020-11-14T16:11:35.673" v="335"/>
          <ac:picMkLst>
            <pc:docMk/>
            <pc:sldMk cId="1580287585" sldId="270"/>
            <ac:picMk id="58" creationId="{39B4A39E-9670-484B-9483-0398AF06BC03}"/>
          </ac:picMkLst>
        </pc:picChg>
        <pc:picChg chg="add del">
          <ac:chgData name="Aramís MARÍN" userId="55d7c49b72a4e932" providerId="LiveId" clId="{649C2EA0-5A10-42C2-9396-7B21D33A1E3A}" dt="2020-11-14T16:11:35.673" v="335"/>
          <ac:picMkLst>
            <pc:docMk/>
            <pc:sldMk cId="1580287585" sldId="270"/>
            <ac:picMk id="59" creationId="{C0C10485-5846-4844-B56F-6AC4DE23FCBD}"/>
          </ac:picMkLst>
        </pc:picChg>
        <pc:picChg chg="add del">
          <ac:chgData name="Aramís MARÍN" userId="55d7c49b72a4e932" providerId="LiveId" clId="{649C2EA0-5A10-42C2-9396-7B21D33A1E3A}" dt="2020-11-14T16:11:35.673" v="335"/>
          <ac:picMkLst>
            <pc:docMk/>
            <pc:sldMk cId="1580287585" sldId="270"/>
            <ac:picMk id="60" creationId="{28BF0E7D-2339-4F94-9E25-3C375DCC7163}"/>
          </ac:picMkLst>
        </pc:picChg>
        <pc:picChg chg="add del">
          <ac:chgData name="Aramís MARÍN" userId="55d7c49b72a4e932" providerId="LiveId" clId="{649C2EA0-5A10-42C2-9396-7B21D33A1E3A}" dt="2020-11-14T16:11:35.673" v="335"/>
          <ac:picMkLst>
            <pc:docMk/>
            <pc:sldMk cId="1580287585" sldId="270"/>
            <ac:picMk id="61" creationId="{DBD9C49B-FB56-47D8-B2BB-D6023A54083A}"/>
          </ac:picMkLst>
        </pc:picChg>
        <pc:picChg chg="add mod">
          <ac:chgData name="Aramís MARÍN" userId="55d7c49b72a4e932" providerId="LiveId" clId="{649C2EA0-5A10-42C2-9396-7B21D33A1E3A}" dt="2020-11-14T16:15:04.641" v="385" actId="1076"/>
          <ac:picMkLst>
            <pc:docMk/>
            <pc:sldMk cId="1580287585" sldId="270"/>
            <ac:picMk id="62" creationId="{5EC314C4-D045-458B-9B16-E1D6F10244F1}"/>
          </ac:picMkLst>
        </pc:picChg>
      </pc:sldChg>
      <pc:sldChg chg="addSp delSp modSp">
        <pc:chgData name="Aramís MARÍN" userId="55d7c49b72a4e932" providerId="LiveId" clId="{649C2EA0-5A10-42C2-9396-7B21D33A1E3A}" dt="2020-11-14T16:07:04.515" v="254" actId="1076"/>
        <pc:sldMkLst>
          <pc:docMk/>
          <pc:sldMk cId="3866377924" sldId="271"/>
        </pc:sldMkLst>
        <pc:spChg chg="mod">
          <ac:chgData name="Aramís MARÍN" userId="55d7c49b72a4e932" providerId="LiveId" clId="{649C2EA0-5A10-42C2-9396-7B21D33A1E3A}" dt="2020-11-14T16:06:56.741" v="252" actId="1076"/>
          <ac:spMkLst>
            <pc:docMk/>
            <pc:sldMk cId="3866377924" sldId="271"/>
            <ac:spMk id="9" creationId="{00000000-0000-0000-0000-000000000000}"/>
          </ac:spMkLst>
        </pc:spChg>
        <pc:spChg chg="mod">
          <ac:chgData name="Aramís MARÍN" userId="55d7c49b72a4e932" providerId="LiveId" clId="{649C2EA0-5A10-42C2-9396-7B21D33A1E3A}" dt="2020-11-14T16:07:01.227" v="253" actId="1076"/>
          <ac:spMkLst>
            <pc:docMk/>
            <pc:sldMk cId="3866377924" sldId="271"/>
            <ac:spMk id="18" creationId="{00000000-0000-0000-0000-000000000000}"/>
          </ac:spMkLst>
        </pc:spChg>
        <pc:spChg chg="del mod">
          <ac:chgData name="Aramís MARÍN" userId="55d7c49b72a4e932" providerId="LiveId" clId="{649C2EA0-5A10-42C2-9396-7B21D33A1E3A}" dt="2020-11-14T16:03:19.581" v="23"/>
          <ac:spMkLst>
            <pc:docMk/>
            <pc:sldMk cId="3866377924" sldId="271"/>
            <ac:spMk id="21" creationId="{00000000-0000-0000-0000-000000000000}"/>
          </ac:spMkLst>
        </pc:spChg>
        <pc:spChg chg="del mod">
          <ac:chgData name="Aramís MARÍN" userId="55d7c49b72a4e932" providerId="LiveId" clId="{649C2EA0-5A10-42C2-9396-7B21D33A1E3A}" dt="2020-11-14T16:03:19.564" v="21" actId="478"/>
          <ac:spMkLst>
            <pc:docMk/>
            <pc:sldMk cId="3866377924" sldId="271"/>
            <ac:spMk id="22" creationId="{00000000-0000-0000-0000-000000000000}"/>
          </ac:spMkLst>
        </pc:spChg>
        <pc:spChg chg="mod">
          <ac:chgData name="Aramís MARÍN" userId="55d7c49b72a4e932" providerId="LiveId" clId="{649C2EA0-5A10-42C2-9396-7B21D33A1E3A}" dt="2020-11-14T16:07:04.515" v="254" actId="1076"/>
          <ac:spMkLst>
            <pc:docMk/>
            <pc:sldMk cId="3866377924" sldId="271"/>
            <ac:spMk id="23" creationId="{00000000-0000-0000-0000-000000000000}"/>
          </ac:spMkLst>
        </pc:spChg>
        <pc:spChg chg="del mod">
          <ac:chgData name="Aramís MARÍN" userId="55d7c49b72a4e932" providerId="LiveId" clId="{649C2EA0-5A10-42C2-9396-7B21D33A1E3A}" dt="2020-11-14T16:03:47.150" v="36"/>
          <ac:spMkLst>
            <pc:docMk/>
            <pc:sldMk cId="3866377924" sldId="271"/>
            <ac:spMk id="26" creationId="{375E8887-DE8F-44FB-BCA6-E3590C41F0BA}"/>
          </ac:spMkLst>
        </pc:spChg>
        <pc:picChg chg="mod">
          <ac:chgData name="Aramís MARÍN" userId="55d7c49b72a4e932" providerId="LiveId" clId="{649C2EA0-5A10-42C2-9396-7B21D33A1E3A}" dt="2020-11-14T16:06:56.741" v="252" actId="1076"/>
          <ac:picMkLst>
            <pc:docMk/>
            <pc:sldMk cId="3866377924" sldId="271"/>
            <ac:picMk id="2" creationId="{D934F243-2CC4-4ABE-BEB8-F450C466ADDD}"/>
          </ac:picMkLst>
        </pc:picChg>
        <pc:picChg chg="add mod">
          <ac:chgData name="Aramís MARÍN" userId="55d7c49b72a4e932" providerId="LiveId" clId="{649C2EA0-5A10-42C2-9396-7B21D33A1E3A}" dt="2020-11-14T16:06:56.741" v="252" actId="1076"/>
          <ac:picMkLst>
            <pc:docMk/>
            <pc:sldMk cId="3866377924" sldId="271"/>
            <ac:picMk id="3" creationId="{6605BA4D-57ED-4AEF-B4CD-D52855106D93}"/>
          </ac:picMkLst>
        </pc:picChg>
        <pc:picChg chg="add mod">
          <ac:chgData name="Aramís MARÍN" userId="55d7c49b72a4e932" providerId="LiveId" clId="{649C2EA0-5A10-42C2-9396-7B21D33A1E3A}" dt="2020-11-14T16:06:56.741" v="252" actId="1076"/>
          <ac:picMkLst>
            <pc:docMk/>
            <pc:sldMk cId="3866377924" sldId="271"/>
            <ac:picMk id="4" creationId="{1EF9CE74-8E34-4A78-B6A5-EEE42806C67D}"/>
          </ac:picMkLst>
        </pc:picChg>
        <pc:picChg chg="mod">
          <ac:chgData name="Aramís MARÍN" userId="55d7c49b72a4e932" providerId="LiveId" clId="{649C2EA0-5A10-42C2-9396-7B21D33A1E3A}" dt="2020-11-14T16:06:56.741" v="252" actId="1076"/>
          <ac:picMkLst>
            <pc:docMk/>
            <pc:sldMk cId="3866377924" sldId="271"/>
            <ac:picMk id="15" creationId="{00000000-0000-0000-0000-000000000000}"/>
          </ac:picMkLst>
        </pc:picChg>
        <pc:picChg chg="mod">
          <ac:chgData name="Aramís MARÍN" userId="55d7c49b72a4e932" providerId="LiveId" clId="{649C2EA0-5A10-42C2-9396-7B21D33A1E3A}" dt="2020-11-14T16:06:56.741" v="252" actId="1076"/>
          <ac:picMkLst>
            <pc:docMk/>
            <pc:sldMk cId="3866377924" sldId="271"/>
            <ac:picMk id="1026" creationId="{00000000-0000-0000-0000-000000000000}"/>
          </ac:picMkLst>
        </pc:picChg>
      </pc:sldChg>
      <pc:sldChg chg="addSp delSp modSp">
        <pc:chgData name="Aramís MARÍN" userId="55d7c49b72a4e932" providerId="LiveId" clId="{649C2EA0-5A10-42C2-9396-7B21D33A1E3A}" dt="2020-11-14T16:23:54.660" v="509" actId="5793"/>
        <pc:sldMkLst>
          <pc:docMk/>
          <pc:sldMk cId="2507951539" sldId="277"/>
        </pc:sldMkLst>
        <pc:spChg chg="add del mod">
          <ac:chgData name="Aramís MARÍN" userId="55d7c49b72a4e932" providerId="LiveId" clId="{649C2EA0-5A10-42C2-9396-7B21D33A1E3A}" dt="2020-11-14T16:23:54.660" v="509" actId="5793"/>
          <ac:spMkLst>
            <pc:docMk/>
            <pc:sldMk cId="2507951539" sldId="277"/>
            <ac:spMk id="3" creationId="{FB8FA028-87B2-4AE1-AA5B-A32CDACF81A0}"/>
          </ac:spMkLst>
        </pc:spChg>
        <pc:spChg chg="mod">
          <ac:chgData name="Aramís MARÍN" userId="55d7c49b72a4e932" providerId="LiveId" clId="{649C2EA0-5A10-42C2-9396-7B21D33A1E3A}" dt="2020-11-14T16:20:21.140" v="417" actId="14100"/>
          <ac:spMkLst>
            <pc:docMk/>
            <pc:sldMk cId="2507951539" sldId="277"/>
            <ac:spMk id="9" creationId="{00000000-0000-0000-0000-000000000000}"/>
          </ac:spMkLst>
        </pc:spChg>
        <pc:spChg chg="mod">
          <ac:chgData name="Aramís MARÍN" userId="55d7c49b72a4e932" providerId="LiveId" clId="{649C2EA0-5A10-42C2-9396-7B21D33A1E3A}" dt="2020-11-14T16:20:43.645" v="419" actId="20577"/>
          <ac:spMkLst>
            <pc:docMk/>
            <pc:sldMk cId="2507951539" sldId="277"/>
            <ac:spMk id="23" creationId="{00000000-0000-0000-0000-000000000000}"/>
          </ac:spMkLst>
        </pc:spChg>
        <pc:graphicFrameChg chg="add del mod">
          <ac:chgData name="Aramís MARÍN" userId="55d7c49b72a4e932" providerId="LiveId" clId="{649C2EA0-5A10-42C2-9396-7B21D33A1E3A}" dt="2020-11-14T16:22:55.579" v="495" actId="11529"/>
          <ac:graphicFrameMkLst>
            <pc:docMk/>
            <pc:sldMk cId="2507951539" sldId="277"/>
            <ac:graphicFrameMk id="4" creationId="{59831D2C-48E5-4D40-A684-018C74DC7BC3}"/>
          </ac:graphicFrameMkLst>
        </pc:graphicFrameChg>
      </pc:sldChg>
      <pc:sldChg chg="addSp delSp modSp">
        <pc:chgData name="Aramís MARÍN" userId="55d7c49b72a4e932" providerId="LiveId" clId="{649C2EA0-5A10-42C2-9396-7B21D33A1E3A}" dt="2020-11-14T16:13:13.115" v="358" actId="20577"/>
        <pc:sldMkLst>
          <pc:docMk/>
          <pc:sldMk cId="1080689315" sldId="279"/>
        </pc:sldMkLst>
        <pc:spChg chg="mod">
          <ac:chgData name="Aramís MARÍN" userId="55d7c49b72a4e932" providerId="LiveId" clId="{649C2EA0-5A10-42C2-9396-7B21D33A1E3A}" dt="2020-11-14T16:13:13.115" v="358" actId="20577"/>
          <ac:spMkLst>
            <pc:docMk/>
            <pc:sldMk cId="1080689315" sldId="279"/>
            <ac:spMk id="29" creationId="{31601EB0-1F76-49F2-B4CC-BB4CD292F3FD}"/>
          </ac:spMkLst>
        </pc:spChg>
        <pc:spChg chg="mod">
          <ac:chgData name="Aramís MARÍN" userId="55d7c49b72a4e932" providerId="LiveId" clId="{649C2EA0-5A10-42C2-9396-7B21D33A1E3A}" dt="2020-11-14T16:08:25.198" v="261" actId="1076"/>
          <ac:spMkLst>
            <pc:docMk/>
            <pc:sldMk cId="1080689315" sldId="279"/>
            <ac:spMk id="30" creationId="{E2417E0E-FC50-45B1-9F22-242DCA929A52}"/>
          </ac:spMkLst>
        </pc:spChg>
        <pc:spChg chg="mod">
          <ac:chgData name="Aramís MARÍN" userId="55d7c49b72a4e932" providerId="LiveId" clId="{649C2EA0-5A10-42C2-9396-7B21D33A1E3A}" dt="2020-11-14T16:10:21.133" v="330" actId="20577"/>
          <ac:spMkLst>
            <pc:docMk/>
            <pc:sldMk cId="1080689315" sldId="279"/>
            <ac:spMk id="33" creationId="{D0F49550-5C9F-4833-A8B8-EE9C466D1EC2}"/>
          </ac:spMkLst>
        </pc:spChg>
        <pc:spChg chg="mod">
          <ac:chgData name="Aramís MARÍN" userId="55d7c49b72a4e932" providerId="LiveId" clId="{649C2EA0-5A10-42C2-9396-7B21D33A1E3A}" dt="2020-11-14T16:09:30.458" v="326" actId="20577"/>
          <ac:spMkLst>
            <pc:docMk/>
            <pc:sldMk cId="1080689315" sldId="279"/>
            <ac:spMk id="34" creationId="{54401926-CCC7-40E3-B737-2BAD426D6187}"/>
          </ac:spMkLst>
        </pc:spChg>
        <pc:grpChg chg="del">
          <ac:chgData name="Aramís MARÍN" userId="55d7c49b72a4e932" providerId="LiveId" clId="{649C2EA0-5A10-42C2-9396-7B21D33A1E3A}" dt="2020-11-14T16:07:19.859" v="255" actId="478"/>
          <ac:grpSpMkLst>
            <pc:docMk/>
            <pc:sldMk cId="1080689315" sldId="279"/>
            <ac:grpSpMk id="7" creationId="{15481B43-F92C-4304-A7D0-FC7801408C72}"/>
          </ac:grpSpMkLst>
        </pc:grpChg>
        <pc:picChg chg="add mod">
          <ac:chgData name="Aramís MARÍN" userId="55d7c49b72a4e932" providerId="LiveId" clId="{649C2EA0-5A10-42C2-9396-7B21D33A1E3A}" dt="2020-11-14T16:08:31" v="263" actId="1076"/>
          <ac:picMkLst>
            <pc:docMk/>
            <pc:sldMk cId="1080689315" sldId="279"/>
            <ac:picMk id="3" creationId="{ECF86FBF-9F03-4E89-9815-888232CAEA07}"/>
          </ac:picMkLst>
        </pc:picChg>
        <pc:picChg chg="mod">
          <ac:chgData name="Aramís MARÍN" userId="55d7c49b72a4e932" providerId="LiveId" clId="{649C2EA0-5A10-42C2-9396-7B21D33A1E3A}" dt="2020-11-14T16:08:25.198" v="261" actId="1076"/>
          <ac:picMkLst>
            <pc:docMk/>
            <pc:sldMk cId="1080689315" sldId="279"/>
            <ac:picMk id="31" creationId="{E2122C8A-D6D3-4339-82E6-5E0B45EADEE7}"/>
          </ac:picMkLst>
        </pc:picChg>
      </pc:sldChg>
      <pc:sldChg chg="addSp delSp modSp">
        <pc:chgData name="Aramís MARÍN" userId="55d7c49b72a4e932" providerId="LiveId" clId="{649C2EA0-5A10-42C2-9396-7B21D33A1E3A}" dt="2020-11-14T16:30:24.096" v="605"/>
        <pc:sldMkLst>
          <pc:docMk/>
          <pc:sldMk cId="4113832102" sldId="280"/>
        </pc:sldMkLst>
        <pc:spChg chg="mod">
          <ac:chgData name="Aramís MARÍN" userId="55d7c49b72a4e932" providerId="LiveId" clId="{649C2EA0-5A10-42C2-9396-7B21D33A1E3A}" dt="2020-11-14T16:27:53.958" v="592" actId="20577"/>
          <ac:spMkLst>
            <pc:docMk/>
            <pc:sldMk cId="4113832102" sldId="280"/>
            <ac:spMk id="8" creationId="{00000000-0000-0000-0000-000000000000}"/>
          </ac:spMkLst>
        </pc:spChg>
        <pc:spChg chg="add del mod">
          <ac:chgData name="Aramís MARÍN" userId="55d7c49b72a4e932" providerId="LiveId" clId="{649C2EA0-5A10-42C2-9396-7B21D33A1E3A}" dt="2020-11-14T16:28:25.380" v="597" actId="478"/>
          <ac:spMkLst>
            <pc:docMk/>
            <pc:sldMk cId="4113832102" sldId="280"/>
            <ac:spMk id="11" creationId="{AE493A14-BB6B-4540-A825-F7FE98D8B908}"/>
          </ac:spMkLst>
        </pc:spChg>
        <pc:graphicFrameChg chg="add del mod">
          <ac:chgData name="Aramís MARÍN" userId="55d7c49b72a4e932" providerId="LiveId" clId="{649C2EA0-5A10-42C2-9396-7B21D33A1E3A}" dt="2020-11-14T16:29:04.976" v="600"/>
          <ac:graphicFrameMkLst>
            <pc:docMk/>
            <pc:sldMk cId="4113832102" sldId="280"/>
            <ac:graphicFrameMk id="2" creationId="{40D02C06-6143-4E5B-ACA2-AC9521907D1F}"/>
          </ac:graphicFrameMkLst>
        </pc:graphicFrameChg>
        <pc:graphicFrameChg chg="add del mod">
          <ac:chgData name="Aramís MARÍN" userId="55d7c49b72a4e932" providerId="LiveId" clId="{649C2EA0-5A10-42C2-9396-7B21D33A1E3A}" dt="2020-11-14T16:30:24.096" v="605"/>
          <ac:graphicFrameMkLst>
            <pc:docMk/>
            <pc:sldMk cId="4113832102" sldId="280"/>
            <ac:graphicFrameMk id="3" creationId="{68A861FB-9466-4C9C-A022-1A315C432521}"/>
          </ac:graphicFrameMkLst>
        </pc:graphicFrameChg>
        <pc:graphicFrameChg chg="mod modGraphic">
          <ac:chgData name="Aramís MARÍN" userId="55d7c49b72a4e932" providerId="LiveId" clId="{649C2EA0-5A10-42C2-9396-7B21D33A1E3A}" dt="2020-11-14T16:30:15.097" v="603" actId="572"/>
          <ac:graphicFrameMkLst>
            <pc:docMk/>
            <pc:sldMk cId="4113832102" sldId="280"/>
            <ac:graphicFrameMk id="13" creationId="{00000000-0000-0000-0000-000000000000}"/>
          </ac:graphicFrameMkLst>
        </pc:graphicFrameChg>
      </pc:sldChg>
      <pc:sldChg chg="addSp modSp">
        <pc:chgData name="Aramís MARÍN" userId="55d7c49b72a4e932" providerId="LiveId" clId="{649C2EA0-5A10-42C2-9396-7B21D33A1E3A}" dt="2020-11-14T16:30:58.597" v="613" actId="571"/>
        <pc:sldMkLst>
          <pc:docMk/>
          <pc:sldMk cId="4083907300" sldId="295"/>
        </pc:sldMkLst>
        <pc:spChg chg="add mod">
          <ac:chgData name="Aramís MARÍN" userId="55d7c49b72a4e932" providerId="LiveId" clId="{649C2EA0-5A10-42C2-9396-7B21D33A1E3A}" dt="2020-11-14T16:30:41.002" v="608" actId="14100"/>
          <ac:spMkLst>
            <pc:docMk/>
            <pc:sldMk cId="4083907300" sldId="295"/>
            <ac:spMk id="17" creationId="{E5C21CC5-D8B5-4501-BEB5-57C14DFD5D68}"/>
          </ac:spMkLst>
        </pc:spChg>
        <pc:spChg chg="add mod">
          <ac:chgData name="Aramís MARÍN" userId="55d7c49b72a4e932" providerId="LiveId" clId="{649C2EA0-5A10-42C2-9396-7B21D33A1E3A}" dt="2020-11-14T16:30:45.960" v="609" actId="571"/>
          <ac:spMkLst>
            <pc:docMk/>
            <pc:sldMk cId="4083907300" sldId="295"/>
            <ac:spMk id="18" creationId="{FFA53157-12C6-4491-B90B-BAEFB96B0FF7}"/>
          </ac:spMkLst>
        </pc:spChg>
        <pc:spChg chg="add mod">
          <ac:chgData name="Aramís MARÍN" userId="55d7c49b72a4e932" providerId="LiveId" clId="{649C2EA0-5A10-42C2-9396-7B21D33A1E3A}" dt="2020-11-14T16:30:49.619" v="610" actId="571"/>
          <ac:spMkLst>
            <pc:docMk/>
            <pc:sldMk cId="4083907300" sldId="295"/>
            <ac:spMk id="19" creationId="{988F4BA9-B518-48FC-A63B-D9E2FB27F6CA}"/>
          </ac:spMkLst>
        </pc:spChg>
        <pc:spChg chg="add mod">
          <ac:chgData name="Aramís MARÍN" userId="55d7c49b72a4e932" providerId="LiveId" clId="{649C2EA0-5A10-42C2-9396-7B21D33A1E3A}" dt="2020-11-14T16:30:52.467" v="611" actId="571"/>
          <ac:spMkLst>
            <pc:docMk/>
            <pc:sldMk cId="4083907300" sldId="295"/>
            <ac:spMk id="20" creationId="{ABB27DC4-DC53-435E-ABEC-3F4503F7FCEE}"/>
          </ac:spMkLst>
        </pc:spChg>
        <pc:spChg chg="add mod">
          <ac:chgData name="Aramís MARÍN" userId="55d7c49b72a4e932" providerId="LiveId" clId="{649C2EA0-5A10-42C2-9396-7B21D33A1E3A}" dt="2020-11-14T16:30:55.102" v="612" actId="571"/>
          <ac:spMkLst>
            <pc:docMk/>
            <pc:sldMk cId="4083907300" sldId="295"/>
            <ac:spMk id="21" creationId="{8CCB4A16-FA05-43F9-AE0E-8A9F96AF8A7D}"/>
          </ac:spMkLst>
        </pc:spChg>
        <pc:spChg chg="add mod">
          <ac:chgData name="Aramís MARÍN" userId="55d7c49b72a4e932" providerId="LiveId" clId="{649C2EA0-5A10-42C2-9396-7B21D33A1E3A}" dt="2020-11-14T16:30:58.597" v="613" actId="571"/>
          <ac:spMkLst>
            <pc:docMk/>
            <pc:sldMk cId="4083907300" sldId="295"/>
            <ac:spMk id="22" creationId="{1D7A7C3F-98A6-4EDC-B5EB-8E4D8E64F608}"/>
          </ac:spMkLst>
        </pc:spChg>
      </pc:sldChg>
      <pc:sldChg chg="addSp modSp">
        <pc:chgData name="Aramís MARÍN" userId="55d7c49b72a4e932" providerId="LiveId" clId="{649C2EA0-5A10-42C2-9396-7B21D33A1E3A}" dt="2020-11-14T16:32:55.471" v="669" actId="571"/>
        <pc:sldMkLst>
          <pc:docMk/>
          <pc:sldMk cId="3251176709" sldId="296"/>
        </pc:sldMkLst>
        <pc:spChg chg="add mod">
          <ac:chgData name="Aramís MARÍN" userId="55d7c49b72a4e932" providerId="LiveId" clId="{649C2EA0-5A10-42C2-9396-7B21D33A1E3A}" dt="2020-11-14T16:32:50.423" v="668" actId="1076"/>
          <ac:spMkLst>
            <pc:docMk/>
            <pc:sldMk cId="3251176709" sldId="296"/>
            <ac:spMk id="8" creationId="{A7C573A0-FEFB-4E7C-81A6-1271236A7ACC}"/>
          </ac:spMkLst>
        </pc:spChg>
        <pc:spChg chg="add mod">
          <ac:chgData name="Aramís MARÍN" userId="55d7c49b72a4e932" providerId="LiveId" clId="{649C2EA0-5A10-42C2-9396-7B21D33A1E3A}" dt="2020-11-14T16:32:55.471" v="669" actId="571"/>
          <ac:spMkLst>
            <pc:docMk/>
            <pc:sldMk cId="3251176709" sldId="296"/>
            <ac:spMk id="9" creationId="{043231F8-EE16-4429-835B-95B855E49599}"/>
          </ac:spMkLst>
        </pc:spChg>
      </pc:sldChg>
      <pc:sldChg chg="addSp delSp modSp">
        <pc:chgData name="Aramís MARÍN" userId="55d7c49b72a4e932" providerId="LiveId" clId="{649C2EA0-5A10-42C2-9396-7B21D33A1E3A}" dt="2020-11-14T16:23:47.302" v="504" actId="404"/>
        <pc:sldMkLst>
          <pc:docMk/>
          <pc:sldMk cId="2319034388" sldId="301"/>
        </pc:sldMkLst>
        <pc:spChg chg="mod">
          <ac:chgData name="Aramís MARÍN" userId="55d7c49b72a4e932" providerId="LiveId" clId="{649C2EA0-5A10-42C2-9396-7B21D33A1E3A}" dt="2020-11-14T16:20:58.626" v="420" actId="1076"/>
          <ac:spMkLst>
            <pc:docMk/>
            <pc:sldMk cId="2319034388" sldId="301"/>
            <ac:spMk id="7" creationId="{C69DFC71-640A-4747-9AA8-FFB3425A01A5}"/>
          </ac:spMkLst>
        </pc:spChg>
        <pc:spChg chg="add mod">
          <ac:chgData name="Aramís MARÍN" userId="55d7c49b72a4e932" providerId="LiveId" clId="{649C2EA0-5A10-42C2-9396-7B21D33A1E3A}" dt="2020-11-14T16:23:47.302" v="504" actId="404"/>
          <ac:spMkLst>
            <pc:docMk/>
            <pc:sldMk cId="2319034388" sldId="301"/>
            <ac:spMk id="8" creationId="{55EB30F5-2EEC-42CB-9C61-EB19B72F267C}"/>
          </ac:spMkLst>
        </pc:spChg>
        <pc:spChg chg="add del">
          <ac:chgData name="Aramís MARÍN" userId="55d7c49b72a4e932" providerId="LiveId" clId="{649C2EA0-5A10-42C2-9396-7B21D33A1E3A}" dt="2020-11-14T16:23:14.058" v="498" actId="478"/>
          <ac:spMkLst>
            <pc:docMk/>
            <pc:sldMk cId="2319034388" sldId="301"/>
            <ac:spMk id="9" creationId="{654D0002-38D4-40D2-860E-F4CE4B0F00B6}"/>
          </ac:spMkLst>
        </pc:spChg>
        <pc:spChg chg="mod">
          <ac:chgData name="Aramís MARÍN" userId="55d7c49b72a4e932" providerId="LiveId" clId="{649C2EA0-5A10-42C2-9396-7B21D33A1E3A}" dt="2020-11-14T16:21:00.849" v="421" actId="1076"/>
          <ac:spMkLst>
            <pc:docMk/>
            <pc:sldMk cId="2319034388" sldId="301"/>
            <ac:spMk id="12" creationId="{240B5F15-3115-46A3-BE57-FEEC4F31DAF7}"/>
          </ac:spMkLst>
        </pc:spChg>
        <pc:spChg chg="mod">
          <ac:chgData name="Aramís MARÍN" userId="55d7c49b72a4e932" providerId="LiveId" clId="{649C2EA0-5A10-42C2-9396-7B21D33A1E3A}" dt="2020-11-14T16:23:12.242" v="497" actId="14100"/>
          <ac:spMkLst>
            <pc:docMk/>
            <pc:sldMk cId="2319034388" sldId="301"/>
            <ac:spMk id="14" creationId="{58818C64-C1E1-49C1-9B1A-19F948736BC5}"/>
          </ac:spMkLst>
        </pc:spChg>
      </pc:sldChg>
      <pc:sldChg chg="addSp modSp">
        <pc:chgData name="Aramís MARÍN" userId="55d7c49b72a4e932" providerId="LiveId" clId="{649C2EA0-5A10-42C2-9396-7B21D33A1E3A}" dt="2020-11-14T16:32:40.011" v="666" actId="571"/>
        <pc:sldMkLst>
          <pc:docMk/>
          <pc:sldMk cId="2118053238" sldId="303"/>
        </pc:sldMkLst>
        <pc:spChg chg="mod">
          <ac:chgData name="Aramís MARÍN" userId="55d7c49b72a4e932" providerId="LiveId" clId="{649C2EA0-5A10-42C2-9396-7B21D33A1E3A}" dt="2020-11-14T16:31:49.649" v="629" actId="20577"/>
          <ac:spMkLst>
            <pc:docMk/>
            <pc:sldMk cId="2118053238" sldId="303"/>
            <ac:spMk id="27" creationId="{365F0FB9-7F32-4E95-A9B2-7D0CAD8CBD0A}"/>
          </ac:spMkLst>
        </pc:spChg>
        <pc:spChg chg="mod">
          <ac:chgData name="Aramís MARÍN" userId="55d7c49b72a4e932" providerId="LiveId" clId="{649C2EA0-5A10-42C2-9396-7B21D33A1E3A}" dt="2020-11-14T16:32:14.327" v="661" actId="20577"/>
          <ac:spMkLst>
            <pc:docMk/>
            <pc:sldMk cId="2118053238" sldId="303"/>
            <ac:spMk id="34" creationId="{1E4B7F48-B4FB-4A89-8A9A-7E2F1CDD8FDB}"/>
          </ac:spMkLst>
        </pc:spChg>
        <pc:spChg chg="mod">
          <ac:chgData name="Aramís MARÍN" userId="55d7c49b72a4e932" providerId="LiveId" clId="{649C2EA0-5A10-42C2-9396-7B21D33A1E3A}" dt="2020-11-14T16:32:02.609" v="654" actId="20577"/>
          <ac:spMkLst>
            <pc:docMk/>
            <pc:sldMk cId="2118053238" sldId="303"/>
            <ac:spMk id="35" creationId="{0B8E17D8-ED0E-4DE9-973D-CD56C4D42346}"/>
          </ac:spMkLst>
        </pc:spChg>
        <pc:spChg chg="add mod">
          <ac:chgData name="Aramís MARÍN" userId="55d7c49b72a4e932" providerId="LiveId" clId="{649C2EA0-5A10-42C2-9396-7B21D33A1E3A}" dt="2020-11-14T16:31:26.830" v="621" actId="14100"/>
          <ac:spMkLst>
            <pc:docMk/>
            <pc:sldMk cId="2118053238" sldId="303"/>
            <ac:spMk id="40" creationId="{2D569196-FED1-4659-A41D-194E61E11E10}"/>
          </ac:spMkLst>
        </pc:spChg>
        <pc:spChg chg="add mod">
          <ac:chgData name="Aramís MARÍN" userId="55d7c49b72a4e932" providerId="LiveId" clId="{649C2EA0-5A10-42C2-9396-7B21D33A1E3A}" dt="2020-11-14T16:32:27.547" v="662" actId="571"/>
          <ac:spMkLst>
            <pc:docMk/>
            <pc:sldMk cId="2118053238" sldId="303"/>
            <ac:spMk id="50" creationId="{C0E73B9B-34E8-4CE1-B3BA-E4BAA8C6FB7F}"/>
          </ac:spMkLst>
        </pc:spChg>
        <pc:spChg chg="add mod">
          <ac:chgData name="Aramís MARÍN" userId="55d7c49b72a4e932" providerId="LiveId" clId="{649C2EA0-5A10-42C2-9396-7B21D33A1E3A}" dt="2020-11-14T16:32:30.846" v="663" actId="571"/>
          <ac:spMkLst>
            <pc:docMk/>
            <pc:sldMk cId="2118053238" sldId="303"/>
            <ac:spMk id="51" creationId="{B2C5B922-16E0-4B75-B48B-87C344A8B6FB}"/>
          </ac:spMkLst>
        </pc:spChg>
        <pc:spChg chg="add mod">
          <ac:chgData name="Aramís MARÍN" userId="55d7c49b72a4e932" providerId="LiveId" clId="{649C2EA0-5A10-42C2-9396-7B21D33A1E3A}" dt="2020-11-14T16:32:34.664" v="665" actId="1038"/>
          <ac:spMkLst>
            <pc:docMk/>
            <pc:sldMk cId="2118053238" sldId="303"/>
            <ac:spMk id="52" creationId="{6BB97E3A-078E-43DC-91B4-49C6E30EC59B}"/>
          </ac:spMkLst>
        </pc:spChg>
        <pc:spChg chg="add mod">
          <ac:chgData name="Aramís MARÍN" userId="55d7c49b72a4e932" providerId="LiveId" clId="{649C2EA0-5A10-42C2-9396-7B21D33A1E3A}" dt="2020-11-14T16:32:40.011" v="666" actId="571"/>
          <ac:spMkLst>
            <pc:docMk/>
            <pc:sldMk cId="2118053238" sldId="303"/>
            <ac:spMk id="53" creationId="{26CFDA63-D344-4BB4-A644-32C26EA9A0FB}"/>
          </ac:spMkLst>
        </pc:spChg>
      </pc:sldChg>
      <pc:sldChg chg="addSp modSp">
        <pc:chgData name="Aramís MARÍN" userId="55d7c49b72a4e932" providerId="LiveId" clId="{649C2EA0-5A10-42C2-9396-7B21D33A1E3A}" dt="2020-11-14T16:31:17.911" v="618" actId="571"/>
        <pc:sldMkLst>
          <pc:docMk/>
          <pc:sldMk cId="2674939786" sldId="304"/>
        </pc:sldMkLst>
        <pc:spChg chg="add mod">
          <ac:chgData name="Aramís MARÍN" userId="55d7c49b72a4e932" providerId="LiveId" clId="{649C2EA0-5A10-42C2-9396-7B21D33A1E3A}" dt="2020-11-14T16:31:10.102" v="616" actId="14100"/>
          <ac:spMkLst>
            <pc:docMk/>
            <pc:sldMk cId="2674939786" sldId="304"/>
            <ac:spMk id="10" creationId="{EA4A7011-A81C-4633-B41F-C8106E25F3A0}"/>
          </ac:spMkLst>
        </pc:spChg>
        <pc:spChg chg="add mod">
          <ac:chgData name="Aramís MARÍN" userId="55d7c49b72a4e932" providerId="LiveId" clId="{649C2EA0-5A10-42C2-9396-7B21D33A1E3A}" dt="2020-11-14T16:31:14.181" v="617" actId="571"/>
          <ac:spMkLst>
            <pc:docMk/>
            <pc:sldMk cId="2674939786" sldId="304"/>
            <ac:spMk id="11" creationId="{33DC969A-F629-41E2-A241-0A190CD44CAD}"/>
          </ac:spMkLst>
        </pc:spChg>
        <pc:spChg chg="add mod">
          <ac:chgData name="Aramís MARÍN" userId="55d7c49b72a4e932" providerId="LiveId" clId="{649C2EA0-5A10-42C2-9396-7B21D33A1E3A}" dt="2020-11-14T16:31:17.911" v="618" actId="571"/>
          <ac:spMkLst>
            <pc:docMk/>
            <pc:sldMk cId="2674939786" sldId="304"/>
            <ac:spMk id="14" creationId="{5F2DF256-257E-458E-8991-00B2A69BE33E}"/>
          </ac:spMkLst>
        </pc:spChg>
      </pc:sldChg>
      <pc:sldChg chg="addSp modSp">
        <pc:chgData name="Aramís MARÍN" userId="55d7c49b72a4e932" providerId="LiveId" clId="{649C2EA0-5A10-42C2-9396-7B21D33A1E3A}" dt="2020-11-14T16:33:10.543" v="673" actId="571"/>
        <pc:sldMkLst>
          <pc:docMk/>
          <pc:sldMk cId="365782831" sldId="305"/>
        </pc:sldMkLst>
        <pc:spChg chg="add mod">
          <ac:chgData name="Aramís MARÍN" userId="55d7c49b72a4e932" providerId="LiveId" clId="{649C2EA0-5A10-42C2-9396-7B21D33A1E3A}" dt="2020-11-14T16:33:04.886" v="671" actId="1076"/>
          <ac:spMkLst>
            <pc:docMk/>
            <pc:sldMk cId="365782831" sldId="305"/>
            <ac:spMk id="10" creationId="{75F0C5B6-3C4F-4709-88D9-DADA0FD37115}"/>
          </ac:spMkLst>
        </pc:spChg>
        <pc:spChg chg="add mod">
          <ac:chgData name="Aramís MARÍN" userId="55d7c49b72a4e932" providerId="LiveId" clId="{649C2EA0-5A10-42C2-9396-7B21D33A1E3A}" dt="2020-11-14T16:33:08.173" v="672" actId="571"/>
          <ac:spMkLst>
            <pc:docMk/>
            <pc:sldMk cId="365782831" sldId="305"/>
            <ac:spMk id="11" creationId="{546DFD71-A0C7-4B01-A6BE-C925C691D4E7}"/>
          </ac:spMkLst>
        </pc:spChg>
        <pc:spChg chg="add mod">
          <ac:chgData name="Aramís MARÍN" userId="55d7c49b72a4e932" providerId="LiveId" clId="{649C2EA0-5A10-42C2-9396-7B21D33A1E3A}" dt="2020-11-14T16:33:10.543" v="673" actId="571"/>
          <ac:spMkLst>
            <pc:docMk/>
            <pc:sldMk cId="365782831" sldId="305"/>
            <ac:spMk id="14" creationId="{BB64D681-058F-4F4E-A07F-C216BEDB9E23}"/>
          </ac:spMkLst>
        </pc:spChg>
      </pc:sldChg>
      <pc:sldMasterChg chg="modSldLayout">
        <pc:chgData name="Aramís MARÍN" userId="55d7c49b72a4e932" providerId="LiveId" clId="{649C2EA0-5A10-42C2-9396-7B21D33A1E3A}" dt="2020-11-14T16:14:48.948" v="384"/>
        <pc:sldMasterMkLst>
          <pc:docMk/>
          <pc:sldMasterMk cId="3057289242" sldId="2147483648"/>
        </pc:sldMasterMkLst>
        <pc:sldLayoutChg chg="addSp modSp">
          <pc:chgData name="Aramís MARÍN" userId="55d7c49b72a4e932" providerId="LiveId" clId="{649C2EA0-5A10-42C2-9396-7B21D33A1E3A}" dt="2020-11-14T16:14:44.284" v="382" actId="1076"/>
          <pc:sldLayoutMkLst>
            <pc:docMk/>
            <pc:sldMasterMk cId="3057289242" sldId="2147483648"/>
            <pc:sldLayoutMk cId="3588110495" sldId="2147483654"/>
          </pc:sldLayoutMkLst>
          <pc:spChg chg="add mod">
            <ac:chgData name="Aramís MARÍN" userId="55d7c49b72a4e932" providerId="LiveId" clId="{649C2EA0-5A10-42C2-9396-7B21D33A1E3A}" dt="2020-11-14T16:14:44.284" v="382" actId="1076"/>
            <ac:spMkLst>
              <pc:docMk/>
              <pc:sldMasterMk cId="3057289242" sldId="2147483648"/>
              <pc:sldLayoutMk cId="3588110495" sldId="2147483654"/>
              <ac:spMk id="6" creationId="{1456AECB-90AF-46E5-999C-787677D2D869}"/>
            </ac:spMkLst>
          </pc:spChg>
        </pc:sldLayoutChg>
        <pc:sldLayoutChg chg="addSp delSp modSp">
          <pc:chgData name="Aramís MARÍN" userId="55d7c49b72a4e932" providerId="LiveId" clId="{649C2EA0-5A10-42C2-9396-7B21D33A1E3A}" dt="2020-11-14T16:14:48.948" v="384"/>
          <pc:sldLayoutMkLst>
            <pc:docMk/>
            <pc:sldMasterMk cId="3057289242" sldId="2147483648"/>
            <pc:sldLayoutMk cId="1609061628" sldId="2147483655"/>
          </pc:sldLayoutMkLst>
          <pc:spChg chg="add del mod">
            <ac:chgData name="Aramís MARÍN" userId="55d7c49b72a4e932" providerId="LiveId" clId="{649C2EA0-5A10-42C2-9396-7B21D33A1E3A}" dt="2020-11-14T16:14:48.617" v="383" actId="478"/>
            <ac:spMkLst>
              <pc:docMk/>
              <pc:sldMasterMk cId="3057289242" sldId="2147483648"/>
              <pc:sldLayoutMk cId="1609061628" sldId="2147483655"/>
              <ac:spMk id="2" creationId="{77DDB485-899C-4245-A329-11DA3EB4EF7E}"/>
            </ac:spMkLst>
          </pc:spChg>
          <pc:spChg chg="add">
            <ac:chgData name="Aramís MARÍN" userId="55d7c49b72a4e932" providerId="LiveId" clId="{649C2EA0-5A10-42C2-9396-7B21D33A1E3A}" dt="2020-11-14T16:14:48.948" v="384"/>
            <ac:spMkLst>
              <pc:docMk/>
              <pc:sldMasterMk cId="3057289242" sldId="2147483648"/>
              <pc:sldLayoutMk cId="1609061628" sldId="2147483655"/>
              <ac:spMk id="6" creationId="{93E4D8BA-C7DD-464B-B184-7DF95212C133}"/>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7739" cy="513508"/>
          </a:xfrm>
          <a:prstGeom prst="rect">
            <a:avLst/>
          </a:prstGeom>
        </p:spPr>
        <p:txBody>
          <a:bodyPr vert="horz" lIns="99048" tIns="49524" rIns="99048" bIns="49524" rtlCol="0"/>
          <a:lstStyle>
            <a:lvl1pPr algn="l">
              <a:defRPr sz="1300"/>
            </a:lvl1pPr>
          </a:lstStyle>
          <a:p>
            <a:endParaRPr lang="fr-FR" dirty="0"/>
          </a:p>
        </p:txBody>
      </p:sp>
      <p:sp>
        <p:nvSpPr>
          <p:cNvPr id="3" name="Espace réservé de la date 2"/>
          <p:cNvSpPr>
            <a:spLocks noGrp="1"/>
          </p:cNvSpPr>
          <p:nvPr>
            <p:ph type="dt" idx="1"/>
          </p:nvPr>
        </p:nvSpPr>
        <p:spPr>
          <a:xfrm>
            <a:off x="4023094" y="0"/>
            <a:ext cx="3077739" cy="513508"/>
          </a:xfrm>
          <a:prstGeom prst="rect">
            <a:avLst/>
          </a:prstGeom>
        </p:spPr>
        <p:txBody>
          <a:bodyPr vert="horz" lIns="99048" tIns="49524" rIns="99048" bIns="49524" rtlCol="0"/>
          <a:lstStyle>
            <a:lvl1pPr algn="r">
              <a:defRPr sz="1300"/>
            </a:lvl1pPr>
          </a:lstStyle>
          <a:p>
            <a:fld id="{5182A6AA-05E9-7E4F-80B9-E262E90E78CB}" type="datetimeFigureOut">
              <a:rPr lang="fr-FR" smtClean="0"/>
              <a:t>14/11/2020</a:t>
            </a:fld>
            <a:endParaRPr lang="fr-FR" dirty="0"/>
          </a:p>
        </p:txBody>
      </p:sp>
      <p:sp>
        <p:nvSpPr>
          <p:cNvPr id="4" name="Espace réservé de l’image des diapositives 3"/>
          <p:cNvSpPr>
            <a:spLocks noGrp="1" noRot="1" noChangeAspect="1"/>
          </p:cNvSpPr>
          <p:nvPr>
            <p:ph type="sldImg" idx="2"/>
          </p:nvPr>
        </p:nvSpPr>
        <p:spPr>
          <a:xfrm>
            <a:off x="1055688" y="1279525"/>
            <a:ext cx="4991100" cy="3454400"/>
          </a:xfrm>
          <a:prstGeom prst="rect">
            <a:avLst/>
          </a:prstGeom>
          <a:noFill/>
          <a:ln w="12700">
            <a:solidFill>
              <a:prstClr val="black"/>
            </a:solidFill>
          </a:ln>
        </p:spPr>
        <p:txBody>
          <a:bodyPr vert="horz" lIns="99048" tIns="49524" rIns="99048" bIns="49524" rtlCol="0" anchor="ctr"/>
          <a:lstStyle/>
          <a:p>
            <a:endParaRPr lang="fr-FR" dirty="0"/>
          </a:p>
        </p:txBody>
      </p:sp>
      <p:sp>
        <p:nvSpPr>
          <p:cNvPr id="5" name="Espace réservé des notes 4"/>
          <p:cNvSpPr>
            <a:spLocks noGrp="1"/>
          </p:cNvSpPr>
          <p:nvPr>
            <p:ph type="body" sz="quarter" idx="3"/>
          </p:nvPr>
        </p:nvSpPr>
        <p:spPr>
          <a:xfrm>
            <a:off x="710248" y="4925410"/>
            <a:ext cx="5681980" cy="4029879"/>
          </a:xfrm>
          <a:prstGeom prst="rect">
            <a:avLst/>
          </a:prstGeom>
        </p:spPr>
        <p:txBody>
          <a:bodyPr vert="horz" lIns="99048" tIns="49524" rIns="99048" bIns="49524"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21110"/>
            <a:ext cx="3077739" cy="513507"/>
          </a:xfrm>
          <a:prstGeom prst="rect">
            <a:avLst/>
          </a:prstGeom>
        </p:spPr>
        <p:txBody>
          <a:bodyPr vert="horz" lIns="99048" tIns="49524" rIns="99048" bIns="49524" rtlCol="0" anchor="b"/>
          <a:lstStyle>
            <a:lvl1pPr algn="l">
              <a:defRPr sz="1300"/>
            </a:lvl1pPr>
          </a:lstStyle>
          <a:p>
            <a:endParaRPr lang="fr-FR" dirty="0"/>
          </a:p>
        </p:txBody>
      </p:sp>
      <p:sp>
        <p:nvSpPr>
          <p:cNvPr id="7" name="Espace réservé du numéro de diapositive 6"/>
          <p:cNvSpPr>
            <a:spLocks noGrp="1"/>
          </p:cNvSpPr>
          <p:nvPr>
            <p:ph type="sldNum" sz="quarter" idx="5"/>
          </p:nvPr>
        </p:nvSpPr>
        <p:spPr>
          <a:xfrm>
            <a:off x="4023094" y="9721110"/>
            <a:ext cx="3077739" cy="513507"/>
          </a:xfrm>
          <a:prstGeom prst="rect">
            <a:avLst/>
          </a:prstGeom>
        </p:spPr>
        <p:txBody>
          <a:bodyPr vert="horz" lIns="99048" tIns="49524" rIns="99048" bIns="49524" rtlCol="0" anchor="b"/>
          <a:lstStyle>
            <a:lvl1pPr algn="r">
              <a:defRPr sz="1300"/>
            </a:lvl1pPr>
          </a:lstStyle>
          <a:p>
            <a:fld id="{27EC5718-F4F2-B54F-AE24-991AA9961642}" type="slidenum">
              <a:rPr lang="fr-FR" smtClean="0"/>
              <a:t>‹N°›</a:t>
            </a:fld>
            <a:endParaRPr lang="fr-FR" dirty="0"/>
          </a:p>
        </p:txBody>
      </p:sp>
    </p:spTree>
    <p:extLst>
      <p:ext uri="{BB962C8B-B14F-4D97-AF65-F5344CB8AC3E}">
        <p14:creationId xmlns:p14="http://schemas.microsoft.com/office/powerpoint/2010/main" val="1040957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33644A6-43AB-EC4E-B692-0DAA7C1549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4509120"/>
            <a:ext cx="6639315" cy="2348880"/>
          </a:xfrm>
          <a:prstGeom prst="rect">
            <a:avLst/>
          </a:prstGeom>
        </p:spPr>
      </p:pic>
      <p:pic>
        <p:nvPicPr>
          <p:cNvPr id="8" name="Image 7">
            <a:extLst>
              <a:ext uri="{FF2B5EF4-FFF2-40B4-BE49-F238E27FC236}">
                <a16:creationId xmlns:a16="http://schemas.microsoft.com/office/drawing/2014/main" id="{668A9909-1A75-2947-B919-6B7F08F8DD84}"/>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2780928"/>
          </a:xfrm>
          <a:prstGeom prst="rect">
            <a:avLst/>
          </a:prstGeom>
        </p:spPr>
      </p:pic>
      <p:sp>
        <p:nvSpPr>
          <p:cNvPr id="2" name="Titre 1"/>
          <p:cNvSpPr>
            <a:spLocks noGrp="1"/>
          </p:cNvSpPr>
          <p:nvPr>
            <p:ph type="ctrTitle"/>
          </p:nvPr>
        </p:nvSpPr>
        <p:spPr>
          <a:xfrm>
            <a:off x="742950" y="2130427"/>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fld id="{CD8D93EA-D7CC-4ECD-8E95-A2DF520FEA0B}" type="datetimeFigureOut">
              <a:rPr lang="fr-FR" smtClean="0"/>
              <a:t>14/11/2020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24405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62BB85-58C5-2C45-978E-296EE31740AB}"/>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8212E56D-2976-EE4C-A11F-D35BEF786CA4}"/>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2" name="Titre 1"/>
          <p:cNvSpPr>
            <a:spLocks noGrp="1"/>
          </p:cNvSpPr>
          <p:nvPr>
            <p:ph type="title"/>
          </p:nvPr>
        </p:nvSpPr>
        <p:spPr>
          <a:xfrm>
            <a:off x="916051" y="913912"/>
            <a:ext cx="6494222" cy="776118"/>
          </a:xfrm>
        </p:spPr>
        <p:txBody>
          <a:bodyPr/>
          <a:lstStyle>
            <a:lvl1pPr algn="l">
              <a:defRPr/>
            </a:lvl1pPr>
          </a:lstStyle>
          <a:p>
            <a:r>
              <a:rPr lang="fr-FR" dirty="0"/>
              <a:t>Modifiez le style du titre</a:t>
            </a:r>
          </a:p>
        </p:txBody>
      </p:sp>
      <p:sp>
        <p:nvSpPr>
          <p:cNvPr id="3" name="Espace réservé du contenu 2"/>
          <p:cNvSpPr>
            <a:spLocks noGrp="1"/>
          </p:cNvSpPr>
          <p:nvPr>
            <p:ph idx="1"/>
          </p:nvPr>
        </p:nvSpPr>
        <p:spPr>
          <a:xfrm>
            <a:off x="495300" y="1828482"/>
            <a:ext cx="8915400" cy="42976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fld id="{CD8D93EA-D7CC-4ECD-8E95-A2DF520FEA0B}" type="datetimeFigureOut">
              <a:rPr lang="fr-FR" smtClean="0"/>
              <a:t>14/11/2020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A1AD3C94-4F77-41B6-BA0D-BC80977AFF8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962761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B503D6E-1744-D741-ABA9-581D53BD9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3861048"/>
            <a:ext cx="6639315" cy="2996952"/>
          </a:xfrm>
          <a:prstGeom prst="rect">
            <a:avLst/>
          </a:prstGeom>
        </p:spPr>
      </p:pic>
      <p:pic>
        <p:nvPicPr>
          <p:cNvPr id="8" name="Image 7">
            <a:extLst>
              <a:ext uri="{FF2B5EF4-FFF2-40B4-BE49-F238E27FC236}">
                <a16:creationId xmlns:a16="http://schemas.microsoft.com/office/drawing/2014/main" id="{324307B8-2A2E-F345-98EF-5B6DB9332DF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3082766"/>
          </a:xfrm>
          <a:prstGeom prst="rect">
            <a:avLst/>
          </a:prstGeom>
        </p:spPr>
      </p:pic>
      <p:sp>
        <p:nvSpPr>
          <p:cNvPr id="2" name="Titre 1"/>
          <p:cNvSpPr>
            <a:spLocks noGrp="1"/>
          </p:cNvSpPr>
          <p:nvPr>
            <p:ph type="title"/>
          </p:nvPr>
        </p:nvSpPr>
        <p:spPr>
          <a:xfrm>
            <a:off x="782506" y="4406902"/>
            <a:ext cx="8420100" cy="1362075"/>
          </a:xfrm>
        </p:spPr>
        <p:txBody>
          <a:bodyPr anchor="t"/>
          <a:lstStyle>
            <a:lvl1pPr algn="l">
              <a:defRPr sz="3250" b="1" cap="all"/>
            </a:lvl1pPr>
          </a:lstStyle>
          <a:p>
            <a:r>
              <a:rPr lang="fr-FR" dirty="0"/>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fld id="{CD8D93EA-D7CC-4ECD-8E95-A2DF520FEA0B}" type="datetimeFigureOut">
              <a:rPr lang="fr-FR" smtClean="0"/>
              <a:t>14/11/2020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171A3344-B64D-4919-AA31-513EA676F3AA}"/>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3378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9530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503555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fld id="{CD8D93EA-D7CC-4ECD-8E95-A2DF520FEA0B}" type="datetimeFigureOut">
              <a:rPr lang="fr-FR" smtClean="0"/>
              <a:t>14/11/2020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3" name="Titre 11">
            <a:extLst>
              <a:ext uri="{FF2B5EF4-FFF2-40B4-BE49-F238E27FC236}">
                <a16:creationId xmlns:a16="http://schemas.microsoft.com/office/drawing/2014/main" id="{B7354E9F-F461-ED4E-B3BA-021028D92EA1}"/>
              </a:ext>
            </a:extLst>
          </p:cNvPr>
          <p:cNvSpPr>
            <a:spLocks noGrp="1"/>
          </p:cNvSpPr>
          <p:nvPr>
            <p:ph type="title"/>
          </p:nvPr>
        </p:nvSpPr>
        <p:spPr>
          <a:xfrm>
            <a:off x="921436" y="913912"/>
            <a:ext cx="5903772" cy="776118"/>
          </a:xfrm>
        </p:spPr>
        <p:txBody>
          <a:bodyPr/>
          <a:lstStyle>
            <a:lvl1pPr algn="l">
              <a:defRPr/>
            </a:lvl1pPr>
          </a:lstStyle>
          <a:p>
            <a:r>
              <a:rPr lang="fr-FR" dirty="0"/>
              <a:t>Modifiez le style du titre</a:t>
            </a:r>
          </a:p>
        </p:txBody>
      </p:sp>
      <p:pic>
        <p:nvPicPr>
          <p:cNvPr id="10" name="Image 9">
            <a:extLst>
              <a:ext uri="{FF2B5EF4-FFF2-40B4-BE49-F238E27FC236}">
                <a16:creationId xmlns:a16="http://schemas.microsoft.com/office/drawing/2014/main" id="{32FFB2F9-C358-4DE9-99B5-86EC4E3EBF7C}"/>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4F455CCB-E45A-4684-B94B-9DEF5FA6B819}"/>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B233FEA1-B4F4-4B06-ADC8-707A735A151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03398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2"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6" name="Espace réservé du contenu 5"/>
          <p:cNvSpPr>
            <a:spLocks noGrp="1"/>
          </p:cNvSpPr>
          <p:nvPr>
            <p:ph sz="quarter" idx="4"/>
          </p:nvPr>
        </p:nvSpPr>
        <p:spPr>
          <a:xfrm>
            <a:off x="5032112"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95300" y="6356352"/>
            <a:ext cx="2311400" cy="365125"/>
          </a:xfrm>
          <a:prstGeom prst="rect">
            <a:avLst/>
          </a:prstGeom>
        </p:spPr>
        <p:txBody>
          <a:bodyPr/>
          <a:lstStyle/>
          <a:p>
            <a:fld id="{CD8D93EA-D7CC-4ECD-8E95-A2DF520FEA0B}" type="datetimeFigureOut">
              <a:rPr lang="fr-FR" smtClean="0"/>
              <a:t>14/11/2020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7B21F7F1-2EBD-4075-9C39-7F4C28F0F29B}" type="slidenum">
              <a:rPr lang="fr-FR" smtClean="0"/>
              <a:t>‹N°›</a:t>
            </a:fld>
            <a:endParaRPr lang="fr-FR" dirty="0"/>
          </a:p>
        </p:txBody>
      </p:sp>
      <p:pic>
        <p:nvPicPr>
          <p:cNvPr id="12" name="Image 11">
            <a:extLst>
              <a:ext uri="{FF2B5EF4-FFF2-40B4-BE49-F238E27FC236}">
                <a16:creationId xmlns:a16="http://schemas.microsoft.com/office/drawing/2014/main" id="{7833D9C2-8B15-435B-B284-5419343C55B1}"/>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5" name="Image 14">
            <a:extLst>
              <a:ext uri="{FF2B5EF4-FFF2-40B4-BE49-F238E27FC236}">
                <a16:creationId xmlns:a16="http://schemas.microsoft.com/office/drawing/2014/main" id="{F275B52F-EF52-4B59-9F36-0AC27B65E3A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6" name="Espace réservé du numéro de diapositive 5">
            <a:extLst>
              <a:ext uri="{FF2B5EF4-FFF2-40B4-BE49-F238E27FC236}">
                <a16:creationId xmlns:a16="http://schemas.microsoft.com/office/drawing/2014/main" id="{5446C5DE-4A87-4E8D-A0E4-BBFC5FEA356E}"/>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214734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71339BF-4DE3-1843-8C0A-E51B54647879}"/>
              </a:ext>
            </a:extLst>
          </p:cNvPr>
          <p:cNvSpPr>
            <a:spLocks noGrp="1"/>
          </p:cNvSpPr>
          <p:nvPr>
            <p:ph type="title"/>
          </p:nvPr>
        </p:nvSpPr>
        <p:spPr>
          <a:xfrm>
            <a:off x="916051" y="913912"/>
            <a:ext cx="5909157" cy="776118"/>
          </a:xfrm>
        </p:spPr>
        <p:txBody>
          <a:bodyPr/>
          <a:lstStyle>
            <a:lvl1pPr algn="l">
              <a:defRPr/>
            </a:lvl1pPr>
          </a:lstStyle>
          <a:p>
            <a:r>
              <a:rPr lang="fr-FR"/>
              <a:t>Modifiez le style du titre</a:t>
            </a:r>
          </a:p>
        </p:txBody>
      </p:sp>
      <p:pic>
        <p:nvPicPr>
          <p:cNvPr id="8" name="Image 7">
            <a:extLst>
              <a:ext uri="{FF2B5EF4-FFF2-40B4-BE49-F238E27FC236}">
                <a16:creationId xmlns:a16="http://schemas.microsoft.com/office/drawing/2014/main" id="{770592FA-D4BA-4E9D-BDDC-439DC99A96A5}"/>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9" name="Image 8">
            <a:extLst>
              <a:ext uri="{FF2B5EF4-FFF2-40B4-BE49-F238E27FC236}">
                <a16:creationId xmlns:a16="http://schemas.microsoft.com/office/drawing/2014/main" id="{3B333103-304E-423D-97D1-6673DCE1C67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1" name="Espace réservé du numéro de diapositive 5">
            <a:extLst>
              <a:ext uri="{FF2B5EF4-FFF2-40B4-BE49-F238E27FC236}">
                <a16:creationId xmlns:a16="http://schemas.microsoft.com/office/drawing/2014/main" id="{247948FC-07C2-4A8A-B5F3-E751C6B784D2}"/>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6" name="Rectangle 5">
            <a:extLst>
              <a:ext uri="{FF2B5EF4-FFF2-40B4-BE49-F238E27FC236}">
                <a16:creationId xmlns:a16="http://schemas.microsoft.com/office/drawing/2014/main" id="{1456AECB-90AF-46E5-999C-787677D2D869}"/>
              </a:ext>
            </a:extLst>
          </p:cNvPr>
          <p:cNvSpPr/>
          <p:nvPr userDrawn="1"/>
        </p:nvSpPr>
        <p:spPr>
          <a:xfrm>
            <a:off x="-1" y="6640071"/>
            <a:ext cx="704529" cy="215444"/>
          </a:xfrm>
          <a:prstGeom prst="rect">
            <a:avLst/>
          </a:prstGeom>
        </p:spPr>
        <p:txBody>
          <a:bodyPr wrap="square">
            <a:spAutoFit/>
          </a:bodyPr>
          <a:lstStyle/>
          <a:p>
            <a:pPr algn="l"/>
            <a:r>
              <a:rPr lang="en-GB" sz="800" b="0" dirty="0">
                <a:effectLst/>
                <a:latin typeface="Raleway" panose="020B0503030101060003"/>
              </a:rPr>
              <a:t>© 2020</a:t>
            </a:r>
          </a:p>
        </p:txBody>
      </p:sp>
    </p:spTree>
    <p:extLst>
      <p:ext uri="{BB962C8B-B14F-4D97-AF65-F5344CB8AC3E}">
        <p14:creationId xmlns:p14="http://schemas.microsoft.com/office/powerpoint/2010/main" val="358811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BF37E0-21BF-45B9-89FA-76F965D330F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9170CCA8-184D-423F-A9FB-98DB5A643062}"/>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9" name="Espace réservé du numéro de diapositive 5">
            <a:extLst>
              <a:ext uri="{FF2B5EF4-FFF2-40B4-BE49-F238E27FC236}">
                <a16:creationId xmlns:a16="http://schemas.microsoft.com/office/drawing/2014/main" id="{CED11239-82AD-4898-B654-F956D787CF4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6" name="Rectangle 5">
            <a:extLst>
              <a:ext uri="{FF2B5EF4-FFF2-40B4-BE49-F238E27FC236}">
                <a16:creationId xmlns:a16="http://schemas.microsoft.com/office/drawing/2014/main" id="{93E4D8BA-C7DD-464B-B184-7DF95212C133}"/>
              </a:ext>
            </a:extLst>
          </p:cNvPr>
          <p:cNvSpPr/>
          <p:nvPr userDrawn="1"/>
        </p:nvSpPr>
        <p:spPr>
          <a:xfrm>
            <a:off x="-1" y="6640071"/>
            <a:ext cx="704529" cy="215444"/>
          </a:xfrm>
          <a:prstGeom prst="rect">
            <a:avLst/>
          </a:prstGeom>
        </p:spPr>
        <p:txBody>
          <a:bodyPr wrap="square">
            <a:spAutoFit/>
          </a:bodyPr>
          <a:lstStyle/>
          <a:p>
            <a:pPr algn="l"/>
            <a:r>
              <a:rPr lang="en-GB" sz="800" b="0" dirty="0">
                <a:effectLst/>
                <a:latin typeface="Raleway" panose="020B0503030101060003"/>
              </a:rPr>
              <a:t>© 2020</a:t>
            </a:r>
          </a:p>
        </p:txBody>
      </p:sp>
    </p:spTree>
    <p:extLst>
      <p:ext uri="{BB962C8B-B14F-4D97-AF65-F5344CB8AC3E}">
        <p14:creationId xmlns:p14="http://schemas.microsoft.com/office/powerpoint/2010/main" val="1609061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DF66D9F-B5A9-6E4E-9EE4-5F968343B8BE}"/>
              </a:ext>
            </a:extLst>
          </p:cNvPr>
          <p:cNvPicPr>
            <a:picLocks/>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3548844" y="4579200"/>
            <a:ext cx="6357156" cy="2278800"/>
          </a:xfrm>
          <a:prstGeom prst="rect">
            <a:avLst/>
          </a:prstGeom>
        </p:spPr>
      </p:pic>
      <p:sp>
        <p:nvSpPr>
          <p:cNvPr id="11" name="Rectangle 10">
            <a:extLst>
              <a:ext uri="{FF2B5EF4-FFF2-40B4-BE49-F238E27FC236}">
                <a16:creationId xmlns:a16="http://schemas.microsoft.com/office/drawing/2014/main" id="{BF05C8FC-A5E3-1A4C-ACA3-6AA4A8957C85}"/>
              </a:ext>
            </a:extLst>
          </p:cNvPr>
          <p:cNvSpPr/>
          <p:nvPr userDrawn="1"/>
        </p:nvSpPr>
        <p:spPr>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2" name="Titre 1"/>
          <p:cNvSpPr>
            <a:spLocks noGrp="1"/>
          </p:cNvSpPr>
          <p:nvPr>
            <p:ph type="title"/>
          </p:nvPr>
        </p:nvSpPr>
        <p:spPr>
          <a:xfrm>
            <a:off x="495301" y="273050"/>
            <a:ext cx="3259006" cy="1162050"/>
          </a:xfrm>
        </p:spPr>
        <p:txBody>
          <a:bodyPr anchor="b"/>
          <a:lstStyle>
            <a:lvl1pPr algn="l">
              <a:defRPr sz="1625" b="1">
                <a:solidFill>
                  <a:srgbClr val="FAFAFA"/>
                </a:solidFill>
              </a:defRPr>
            </a:lvl1pPr>
          </a:lstStyle>
          <a:p>
            <a:r>
              <a:rPr lang="fr-FR"/>
              <a:t>Modifiez le style du titre</a:t>
            </a:r>
          </a:p>
        </p:txBody>
      </p:sp>
      <p:sp>
        <p:nvSpPr>
          <p:cNvPr id="3" name="Espace réservé du contenu 2"/>
          <p:cNvSpPr>
            <a:spLocks noGrp="1"/>
          </p:cNvSpPr>
          <p:nvPr>
            <p:ph idx="1"/>
          </p:nvPr>
        </p:nvSpPr>
        <p:spPr>
          <a:xfrm>
            <a:off x="3872971" y="273052"/>
            <a:ext cx="5537729"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1" y="1435102"/>
            <a:ext cx="3259006" cy="4691063"/>
          </a:xfrm>
        </p:spPr>
        <p:txBody>
          <a:bodyPr/>
          <a:lstStyle>
            <a:lvl1pPr marL="0" indent="0">
              <a:buNone/>
              <a:defRPr sz="1138">
                <a:solidFill>
                  <a:srgbClr val="FAFAFA"/>
                </a:solidFill>
              </a:defRPr>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dirty="0"/>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lvl1pPr>
              <a:defRPr>
                <a:solidFill>
                  <a:schemeClr val="bg1"/>
                </a:solidFill>
              </a:defRPr>
            </a:lvl1pPr>
          </a:lstStyle>
          <a:p>
            <a:fld id="{CD8D93EA-D7CC-4ECD-8E95-A2DF520FEA0B}" type="datetimeFigureOut">
              <a:rPr lang="fr-FR" smtClean="0"/>
              <a:pPr/>
              <a:t>14/11/2020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2" name="Rectangle 11">
            <a:extLst>
              <a:ext uri="{FF2B5EF4-FFF2-40B4-BE49-F238E27FC236}">
                <a16:creationId xmlns:a16="http://schemas.microsoft.com/office/drawing/2014/main" id="{64929B1C-681C-E343-9317-E54C1FB5051F}"/>
              </a:ext>
            </a:extLst>
          </p:cNvPr>
          <p:cNvSpPr/>
          <p:nvPr userDrawn="1"/>
        </p:nvSpPr>
        <p:spPr>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4" name="Rectangle 13">
            <a:extLst>
              <a:ext uri="{FF2B5EF4-FFF2-40B4-BE49-F238E27FC236}">
                <a16:creationId xmlns:a16="http://schemas.microsoft.com/office/drawing/2014/main" id="{553C7ABF-97B2-DD46-9179-E511AC0CEB11}"/>
              </a:ext>
            </a:extLst>
          </p:cNvPr>
          <p:cNvSpPr/>
          <p:nvPr userDrawn="1"/>
        </p:nvSpPr>
        <p:spPr>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3" name="Espace réservé du numéro de diapositive 5">
            <a:extLst>
              <a:ext uri="{FF2B5EF4-FFF2-40B4-BE49-F238E27FC236}">
                <a16:creationId xmlns:a16="http://schemas.microsoft.com/office/drawing/2014/main" id="{259A3EB5-45B2-4924-AD92-BA6A64E00621}"/>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6924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1625"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fr-FR" dirty="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fld id="{CD8D93EA-D7CC-4ECD-8E95-A2DF520FEA0B}" type="datetimeFigureOut">
              <a:rPr lang="fr-FR" smtClean="0"/>
              <a:t>14/11/2020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pic>
        <p:nvPicPr>
          <p:cNvPr id="10" name="Image 9">
            <a:extLst>
              <a:ext uri="{FF2B5EF4-FFF2-40B4-BE49-F238E27FC236}">
                <a16:creationId xmlns:a16="http://schemas.microsoft.com/office/drawing/2014/main" id="{03962876-D2F7-41B0-A288-94B4B850990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EED9DB25-63BC-4448-9BF3-176675E611EE}"/>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EF42C435-18A2-4154-86DB-650BEC7AA44C}"/>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57211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4488" y="257326"/>
            <a:ext cx="8915400" cy="457197"/>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1033065" y="6349998"/>
            <a:ext cx="3136900" cy="365125"/>
          </a:xfrm>
          <a:prstGeom prst="rect">
            <a:avLst/>
          </a:prstGeom>
        </p:spPr>
        <p:txBody>
          <a:bodyPr vert="horz" lIns="91440" tIns="45720" rIns="91440" bIns="45720" rtlCol="0" anchor="ctr"/>
          <a:lstStyle>
            <a:lvl1pPr algn="l">
              <a:defRPr sz="975" b="1">
                <a:solidFill>
                  <a:schemeClr val="tx1">
                    <a:tint val="75000"/>
                  </a:schemeClr>
                </a:solidFill>
              </a:defRPr>
            </a:lvl1pPr>
          </a:lstStyle>
          <a:p>
            <a:r>
              <a:rPr lang="fr-FR" dirty="0"/>
              <a:t>Segmentation du marché</a:t>
            </a:r>
          </a:p>
        </p:txBody>
      </p:sp>
      <p:sp>
        <p:nvSpPr>
          <p:cNvPr id="6" name="Espace réservé du numéro de diapositive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B21F7F1-2EBD-4075-9C39-7F4C28F0F29B}" type="slidenum">
              <a:rPr lang="fr-FR" smtClean="0"/>
              <a:t>‹N°›</a:t>
            </a:fld>
            <a:endParaRPr lang="fr-FR" dirty="0"/>
          </a:p>
        </p:txBody>
      </p:sp>
    </p:spTree>
    <p:extLst>
      <p:ext uri="{BB962C8B-B14F-4D97-AF65-F5344CB8AC3E}">
        <p14:creationId xmlns:p14="http://schemas.microsoft.com/office/powerpoint/2010/main" val="3057289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p:titleStyle>
    <p:bodyStyle>
      <a:lvl1pPr marL="278606" indent="-278606" algn="l" defTabSz="742950" rtl="0" eaLnBrk="1" latinLnBrk="0" hangingPunct="1">
        <a:spcBef>
          <a:spcPct val="20000"/>
        </a:spcBef>
        <a:buFont typeface="Arial" panose="020B0604020202020204" pitchFamily="34" charset="0"/>
        <a:buChar char="•"/>
        <a:defRPr sz="2600" kern="1200">
          <a:solidFill>
            <a:schemeClr val="tx1"/>
          </a:solidFill>
          <a:latin typeface="Raleway" panose="020B0503030101060003" pitchFamily="34" charset="77"/>
          <a:ea typeface="+mn-ea"/>
          <a:cs typeface="+mn-cs"/>
        </a:defRPr>
      </a:lvl1pPr>
      <a:lvl2pPr marL="603647" indent="-232172" algn="l" defTabSz="742950" rtl="0" eaLnBrk="1" latinLnBrk="0" hangingPunct="1">
        <a:spcBef>
          <a:spcPct val="20000"/>
        </a:spcBef>
        <a:buFont typeface="Arial" panose="020B0604020202020204" pitchFamily="34" charset="0"/>
        <a:buChar char="–"/>
        <a:defRPr sz="2275" kern="1200">
          <a:solidFill>
            <a:schemeClr val="tx1"/>
          </a:solidFill>
          <a:latin typeface="Raleway" panose="020B0503030101060003" pitchFamily="34" charset="77"/>
          <a:ea typeface="+mn-ea"/>
          <a:cs typeface="+mn-cs"/>
        </a:defRPr>
      </a:lvl2pPr>
      <a:lvl3pPr marL="928688" indent="-185738" algn="l" defTabSz="742950" rtl="0" eaLnBrk="1" latinLnBrk="0" hangingPunct="1">
        <a:spcBef>
          <a:spcPct val="20000"/>
        </a:spcBef>
        <a:buFont typeface="Arial" panose="020B0604020202020204" pitchFamily="34" charset="0"/>
        <a:buChar char="•"/>
        <a:defRPr sz="1950" kern="1200">
          <a:solidFill>
            <a:schemeClr val="tx1"/>
          </a:solidFill>
          <a:latin typeface="Raleway" panose="020B0503030101060003" pitchFamily="34" charset="77"/>
          <a:ea typeface="+mn-ea"/>
          <a:cs typeface="+mn-cs"/>
        </a:defRPr>
      </a:lvl3pPr>
      <a:lvl4pPr marL="1300163"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4pPr>
      <a:lvl5pPr marL="1671638"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5pPr>
      <a:lvl6pPr marL="204311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9pPr>
    </p:bodyStyle>
    <p:otherStyle>
      <a:defPPr>
        <a:defRPr lang="fr-F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ZoneTexte 32">
            <a:extLst>
              <a:ext uri="{FF2B5EF4-FFF2-40B4-BE49-F238E27FC236}">
                <a16:creationId xmlns:a16="http://schemas.microsoft.com/office/drawing/2014/main" id="{D0F49550-5C9F-4833-A8B8-EE9C466D1EC2}"/>
              </a:ext>
            </a:extLst>
          </p:cNvPr>
          <p:cNvSpPr txBox="1"/>
          <p:nvPr/>
        </p:nvSpPr>
        <p:spPr>
          <a:xfrm>
            <a:off x="218989" y="4725144"/>
            <a:ext cx="9496644" cy="720710"/>
          </a:xfrm>
          <a:prstGeom prst="rect">
            <a:avLst/>
          </a:prstGeom>
          <a:noFill/>
        </p:spPr>
        <p:txBody>
          <a:bodyPr wrap="square" rtlCol="0">
            <a:spAutoFit/>
          </a:bodyPr>
          <a:lstStyle/>
          <a:p>
            <a:pPr>
              <a:spcBef>
                <a:spcPts val="488"/>
              </a:spcBef>
              <a:spcAft>
                <a:spcPts val="488"/>
              </a:spcAft>
            </a:pPr>
            <a:r>
              <a:rPr lang="en-GB" sz="1625" dirty="0">
                <a:latin typeface="Raleway" panose="020B0503030101060003"/>
              </a:rPr>
              <a:t>Entrepreneur / Project initiator : _________________________________________________________</a:t>
            </a:r>
          </a:p>
          <a:p>
            <a:pPr>
              <a:spcBef>
                <a:spcPts val="488"/>
              </a:spcBef>
              <a:spcAft>
                <a:spcPts val="488"/>
              </a:spcAft>
            </a:pPr>
            <a:r>
              <a:rPr lang="en-GB" sz="1625" dirty="0">
                <a:latin typeface="Raleway" panose="020B0503030101060003"/>
              </a:rPr>
              <a:t>Date : ___________________</a:t>
            </a:r>
          </a:p>
        </p:txBody>
      </p:sp>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998" t="26901" r="26047" b="42767"/>
          <a:stretch/>
        </p:blipFill>
        <p:spPr>
          <a:xfrm>
            <a:off x="3934548" y="790042"/>
            <a:ext cx="2254477" cy="2016289"/>
          </a:xfrm>
          <a:prstGeom prst="rect">
            <a:avLst/>
          </a:prstGeom>
        </p:spPr>
      </p:pic>
      <p:sp>
        <p:nvSpPr>
          <p:cNvPr id="30" name="ZoneTexte 29">
            <a:extLst>
              <a:ext uri="{FF2B5EF4-FFF2-40B4-BE49-F238E27FC236}">
                <a16:creationId xmlns:a16="http://schemas.microsoft.com/office/drawing/2014/main" id="{E2417E0E-FC50-45B1-9F22-242DCA929A52}"/>
              </a:ext>
            </a:extLst>
          </p:cNvPr>
          <p:cNvSpPr txBox="1"/>
          <p:nvPr/>
        </p:nvSpPr>
        <p:spPr>
          <a:xfrm>
            <a:off x="2552386" y="2662251"/>
            <a:ext cx="4829849" cy="767582"/>
          </a:xfrm>
          <a:prstGeom prst="rect">
            <a:avLst/>
          </a:prstGeom>
          <a:noFill/>
        </p:spPr>
        <p:txBody>
          <a:bodyPr wrap="square" rtlCol="0">
            <a:spAutoFit/>
          </a:bodyPr>
          <a:lstStyle>
            <a:defPPr>
              <a:defRPr lang="fr-FR"/>
            </a:defPPr>
            <a:lvl1pPr>
              <a:defRPr sz="1600" b="1">
                <a:latin typeface="Raleway" panose="020B0503030101060003" pitchFamily="34" charset="77"/>
              </a:defRPr>
            </a:lvl1pPr>
          </a:lstStyle>
          <a:p>
            <a:pPr algn="ctr"/>
            <a:r>
              <a:rPr lang="en-GB" sz="1300" dirty="0"/>
              <a:t>De l’idée à l’opportunité</a:t>
            </a:r>
          </a:p>
          <a:p>
            <a:pPr algn="ctr"/>
            <a:endParaRPr lang="en-GB" sz="1300" dirty="0"/>
          </a:p>
          <a:p>
            <a:pPr algn="ctr"/>
            <a:r>
              <a:rPr lang="en-GB" sz="1788" dirty="0"/>
              <a:t>A method to design the future</a:t>
            </a:r>
          </a:p>
        </p:txBody>
      </p:sp>
      <p:sp>
        <p:nvSpPr>
          <p:cNvPr id="29" name="Rectangle 28">
            <a:extLst>
              <a:ext uri="{FF2B5EF4-FFF2-40B4-BE49-F238E27FC236}">
                <a16:creationId xmlns:a16="http://schemas.microsoft.com/office/drawing/2014/main" id="{31601EB0-1F76-49F2-B4CC-BB4CD292F3FD}"/>
              </a:ext>
            </a:extLst>
          </p:cNvPr>
          <p:cNvSpPr/>
          <p:nvPr/>
        </p:nvSpPr>
        <p:spPr>
          <a:xfrm>
            <a:off x="4966183" y="5532254"/>
            <a:ext cx="4608512" cy="992708"/>
          </a:xfrm>
          <a:prstGeom prst="rect">
            <a:avLst/>
          </a:prstGeom>
        </p:spPr>
        <p:txBody>
          <a:bodyPr wrap="square">
            <a:spAutoFit/>
          </a:bodyPr>
          <a:lstStyle/>
          <a:p>
            <a:r>
              <a:rPr lang="en-GB" sz="1138" b="1" dirty="0">
                <a:effectLst/>
                <a:latin typeface="Raleway" panose="020B0503030101060003"/>
              </a:rPr>
              <a:t>Working document</a:t>
            </a:r>
            <a:br>
              <a:rPr lang="en-GB" sz="975" b="1" dirty="0">
                <a:effectLst/>
                <a:latin typeface="Raleway" panose="020B0503030101060003"/>
              </a:rPr>
            </a:br>
            <a:r>
              <a:rPr lang="en-GB" sz="975" b="1" dirty="0">
                <a:effectLst/>
                <a:latin typeface="Raleway" panose="020B0503030101060003"/>
              </a:rPr>
              <a:t>English abbreviated version</a:t>
            </a:r>
          </a:p>
          <a:p>
            <a:endParaRPr lang="en-GB" sz="975" b="1" dirty="0">
              <a:effectLst/>
              <a:latin typeface="Raleway" panose="020B0503030101060003"/>
            </a:endParaRPr>
          </a:p>
          <a:p>
            <a:r>
              <a:rPr lang="en-GB" sz="975" dirty="0">
                <a:effectLst/>
                <a:latin typeface="Raleway" panose="020B0503030101060003"/>
              </a:rPr>
              <a:t>Conception :</a:t>
            </a:r>
          </a:p>
          <a:p>
            <a:r>
              <a:rPr lang="en-GB" sz="975" b="1" dirty="0">
                <a:effectLst/>
                <a:latin typeface="Raleway" panose="020B0503030101060003"/>
              </a:rPr>
              <a:t>Pr. Christophe Schmitt</a:t>
            </a:r>
          </a:p>
          <a:p>
            <a:r>
              <a:rPr lang="en-GB" sz="813" dirty="0">
                <a:effectLst/>
                <a:latin typeface="Raleway" panose="020B0503030101060003"/>
              </a:rPr>
              <a:t>Vice-President of the University of Lorraine</a:t>
            </a:r>
          </a:p>
        </p:txBody>
      </p:sp>
      <p:sp>
        <p:nvSpPr>
          <p:cNvPr id="34" name="ZoneTexte 33">
            <a:extLst>
              <a:ext uri="{FF2B5EF4-FFF2-40B4-BE49-F238E27FC236}">
                <a16:creationId xmlns:a16="http://schemas.microsoft.com/office/drawing/2014/main" id="{54401926-CCC7-40E3-B737-2BAD426D6187}"/>
              </a:ext>
            </a:extLst>
          </p:cNvPr>
          <p:cNvSpPr txBox="1"/>
          <p:nvPr/>
        </p:nvSpPr>
        <p:spPr>
          <a:xfrm>
            <a:off x="218989" y="3699298"/>
            <a:ext cx="9496644" cy="846386"/>
          </a:xfrm>
          <a:prstGeom prst="rect">
            <a:avLst/>
          </a:prstGeom>
          <a:noFill/>
        </p:spPr>
        <p:txBody>
          <a:bodyPr wrap="square" rtlCol="0">
            <a:spAutoFit/>
          </a:bodyPr>
          <a:lstStyle/>
          <a:p>
            <a:pPr>
              <a:spcBef>
                <a:spcPts val="600"/>
              </a:spcBef>
              <a:spcAft>
                <a:spcPts val="600"/>
              </a:spcAft>
            </a:pPr>
            <a:r>
              <a:rPr lang="en-GB" sz="1950" dirty="0">
                <a:latin typeface="Raleway" panose="020B0503030101060003"/>
              </a:rPr>
              <a:t>Project Number :</a:t>
            </a:r>
          </a:p>
          <a:p>
            <a:pPr>
              <a:spcBef>
                <a:spcPts val="600"/>
              </a:spcBef>
              <a:spcAft>
                <a:spcPts val="600"/>
              </a:spcAft>
            </a:pPr>
            <a:r>
              <a:rPr lang="en-GB" sz="1950" dirty="0">
                <a:latin typeface="Raleway" panose="020B0503030101060003"/>
              </a:rPr>
              <a:t>Project Name :  _________________________________________________________</a:t>
            </a:r>
          </a:p>
        </p:txBody>
      </p:sp>
      <p:pic>
        <p:nvPicPr>
          <p:cNvPr id="3" name="Image 2">
            <a:extLst>
              <a:ext uri="{FF2B5EF4-FFF2-40B4-BE49-F238E27FC236}">
                <a16:creationId xmlns:a16="http://schemas.microsoft.com/office/drawing/2014/main" id="{ECF86FBF-9F03-4E89-9815-888232CAEA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3470" y="181829"/>
            <a:ext cx="3292163" cy="608213"/>
          </a:xfrm>
          <a:prstGeom prst="rect">
            <a:avLst/>
          </a:prstGeom>
        </p:spPr>
      </p:pic>
    </p:spTree>
    <p:extLst>
      <p:ext uri="{BB962C8B-B14F-4D97-AF65-F5344CB8AC3E}">
        <p14:creationId xmlns:p14="http://schemas.microsoft.com/office/powerpoint/2010/main" val="108068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10</a:t>
            </a:fld>
            <a:endParaRPr lang="en-GB"/>
          </a:p>
        </p:txBody>
      </p:sp>
      <p:sp>
        <p:nvSpPr>
          <p:cNvPr id="13" name="Rectangle 12">
            <a:extLst>
              <a:ext uri="{FF2B5EF4-FFF2-40B4-BE49-F238E27FC236}">
                <a16:creationId xmlns:a16="http://schemas.microsoft.com/office/drawing/2014/main" id="{C402AF87-50C4-429F-9246-D88333D29C65}"/>
              </a:ext>
            </a:extLst>
          </p:cNvPr>
          <p:cNvSpPr/>
          <p:nvPr/>
        </p:nvSpPr>
        <p:spPr>
          <a:xfrm>
            <a:off x="296047" y="836712"/>
            <a:ext cx="9351691" cy="754053"/>
          </a:xfrm>
          <a:prstGeom prst="rect">
            <a:avLst/>
          </a:prstGeom>
          <a:noFill/>
          <a:ln>
            <a:noFill/>
          </a:ln>
        </p:spPr>
        <p:txBody>
          <a:bodyPr wrap="square">
            <a:spAutoFit/>
          </a:bodyPr>
          <a:lstStyle/>
          <a:p>
            <a:r>
              <a:rPr lang="en-GB" sz="1300" b="1"/>
              <a:t>Competition</a:t>
            </a:r>
          </a:p>
          <a:p>
            <a:r>
              <a:rPr lang="en-GB" sz="1000"/>
              <a:t>How do you feel the competition within your activity sector? What is the threat of potential new players? Is it easy to substitute our product or service? Is the bargaining power of suppliers or the bargaining power of customers really important? Is the intra-industry pressure high? Qualifies the intensity of different forces between 0 and 5, depending on your perception. Think of strategies to survive to this pressure.</a:t>
            </a:r>
          </a:p>
        </p:txBody>
      </p:sp>
      <p:sp>
        <p:nvSpPr>
          <p:cNvPr id="26" name="Rectangle 25">
            <a:extLst>
              <a:ext uri="{FF2B5EF4-FFF2-40B4-BE49-F238E27FC236}">
                <a16:creationId xmlns:a16="http://schemas.microsoft.com/office/drawing/2014/main" id="{0F772B33-3DD5-4264-924A-AC58AFAF94AB}"/>
              </a:ext>
            </a:extLst>
          </p:cNvPr>
          <p:cNvSpPr/>
          <p:nvPr/>
        </p:nvSpPr>
        <p:spPr>
          <a:xfrm>
            <a:off x="3622634" y="1783677"/>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27" name="Rectangle 26">
            <a:extLst>
              <a:ext uri="{FF2B5EF4-FFF2-40B4-BE49-F238E27FC236}">
                <a16:creationId xmlns:a16="http://schemas.microsoft.com/office/drawing/2014/main" id="{365F0FB9-7F32-4E95-A9B2-7D0CAD8CBD0A}"/>
              </a:ext>
            </a:extLst>
          </p:cNvPr>
          <p:cNvSpPr/>
          <p:nvPr/>
        </p:nvSpPr>
        <p:spPr>
          <a:xfrm>
            <a:off x="3622634" y="1471721"/>
            <a:ext cx="2698518" cy="307777"/>
          </a:xfrm>
          <a:prstGeom prst="rect">
            <a:avLst/>
          </a:prstGeom>
          <a:noFill/>
          <a:ln>
            <a:noFill/>
          </a:ln>
        </p:spPr>
        <p:txBody>
          <a:bodyPr wrap="square">
            <a:spAutoFit/>
          </a:bodyPr>
          <a:lstStyle/>
          <a:p>
            <a:pPr algn="ctr"/>
            <a:r>
              <a:rPr lang="en-GB" sz="1400" b="1" dirty="0"/>
              <a:t>Threat of New Entrants</a:t>
            </a:r>
          </a:p>
        </p:txBody>
      </p:sp>
      <p:sp>
        <p:nvSpPr>
          <p:cNvPr id="28" name="Rectangle 27">
            <a:extLst>
              <a:ext uri="{FF2B5EF4-FFF2-40B4-BE49-F238E27FC236}">
                <a16:creationId xmlns:a16="http://schemas.microsoft.com/office/drawing/2014/main" id="{716A623F-40B3-4DE5-8955-317B77FDB4CD}"/>
              </a:ext>
            </a:extLst>
          </p:cNvPr>
          <p:cNvSpPr/>
          <p:nvPr/>
        </p:nvSpPr>
        <p:spPr>
          <a:xfrm>
            <a:off x="3622634" y="3583878"/>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30" name="Rectangle 29">
            <a:extLst>
              <a:ext uri="{FF2B5EF4-FFF2-40B4-BE49-F238E27FC236}">
                <a16:creationId xmlns:a16="http://schemas.microsoft.com/office/drawing/2014/main" id="{35CA181B-1EF6-4126-8EC8-8D381553920A}"/>
              </a:ext>
            </a:extLst>
          </p:cNvPr>
          <p:cNvSpPr/>
          <p:nvPr/>
        </p:nvSpPr>
        <p:spPr>
          <a:xfrm>
            <a:off x="3622634" y="5416824"/>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32" name="Rectangle 31">
            <a:extLst>
              <a:ext uri="{FF2B5EF4-FFF2-40B4-BE49-F238E27FC236}">
                <a16:creationId xmlns:a16="http://schemas.microsoft.com/office/drawing/2014/main" id="{5A2E44F0-A860-4097-85B0-D3AC609BB5EE}"/>
              </a:ext>
            </a:extLst>
          </p:cNvPr>
          <p:cNvSpPr/>
          <p:nvPr/>
        </p:nvSpPr>
        <p:spPr>
          <a:xfrm>
            <a:off x="6862994" y="3583878"/>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33" name="Rectangle 32">
            <a:extLst>
              <a:ext uri="{FF2B5EF4-FFF2-40B4-BE49-F238E27FC236}">
                <a16:creationId xmlns:a16="http://schemas.microsoft.com/office/drawing/2014/main" id="{FA777E4E-C0DB-4B8D-AA9A-BC09AE4ED447}"/>
              </a:ext>
            </a:extLst>
          </p:cNvPr>
          <p:cNvSpPr/>
          <p:nvPr/>
        </p:nvSpPr>
        <p:spPr>
          <a:xfrm>
            <a:off x="344490" y="3583878"/>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34" name="Rectangle 33">
            <a:extLst>
              <a:ext uri="{FF2B5EF4-FFF2-40B4-BE49-F238E27FC236}">
                <a16:creationId xmlns:a16="http://schemas.microsoft.com/office/drawing/2014/main" id="{1E4B7F48-B4FB-4A89-8A9A-7E2F1CDD8FDB}"/>
              </a:ext>
            </a:extLst>
          </p:cNvPr>
          <p:cNvSpPr/>
          <p:nvPr/>
        </p:nvSpPr>
        <p:spPr>
          <a:xfrm>
            <a:off x="6851336" y="3265364"/>
            <a:ext cx="2698518" cy="307777"/>
          </a:xfrm>
          <a:prstGeom prst="rect">
            <a:avLst/>
          </a:prstGeom>
          <a:noFill/>
          <a:ln>
            <a:noFill/>
          </a:ln>
        </p:spPr>
        <p:txBody>
          <a:bodyPr wrap="square">
            <a:spAutoFit/>
          </a:bodyPr>
          <a:lstStyle/>
          <a:p>
            <a:pPr algn="ctr"/>
            <a:r>
              <a:rPr lang="en-GB" sz="1400" b="1" dirty="0"/>
              <a:t>Bargaining Power of Buyers</a:t>
            </a:r>
          </a:p>
        </p:txBody>
      </p:sp>
      <p:sp>
        <p:nvSpPr>
          <p:cNvPr id="35" name="Rectangle 34">
            <a:extLst>
              <a:ext uri="{FF2B5EF4-FFF2-40B4-BE49-F238E27FC236}">
                <a16:creationId xmlns:a16="http://schemas.microsoft.com/office/drawing/2014/main" id="{0B8E17D8-ED0E-4DE9-973D-CD56C4D42346}"/>
              </a:ext>
            </a:extLst>
          </p:cNvPr>
          <p:cNvSpPr/>
          <p:nvPr/>
        </p:nvSpPr>
        <p:spPr>
          <a:xfrm>
            <a:off x="344488" y="3271921"/>
            <a:ext cx="2677590" cy="307777"/>
          </a:xfrm>
          <a:prstGeom prst="rect">
            <a:avLst/>
          </a:prstGeom>
          <a:noFill/>
          <a:ln>
            <a:noFill/>
          </a:ln>
        </p:spPr>
        <p:txBody>
          <a:bodyPr wrap="square">
            <a:spAutoFit/>
          </a:bodyPr>
          <a:lstStyle/>
          <a:p>
            <a:pPr algn="ctr"/>
            <a:r>
              <a:rPr lang="en-GB" sz="1400" b="1" dirty="0"/>
              <a:t>Bargaining Power of Suppliers</a:t>
            </a:r>
          </a:p>
        </p:txBody>
      </p:sp>
      <p:cxnSp>
        <p:nvCxnSpPr>
          <p:cNvPr id="36" name="Connecteur droit 35">
            <a:extLst>
              <a:ext uri="{FF2B5EF4-FFF2-40B4-BE49-F238E27FC236}">
                <a16:creationId xmlns:a16="http://schemas.microsoft.com/office/drawing/2014/main" id="{8955A643-A24F-4E78-B769-F5E9805A035F}"/>
              </a:ext>
            </a:extLst>
          </p:cNvPr>
          <p:cNvCxnSpPr>
            <a:cxnSpLocks/>
            <a:stCxn id="28" idx="3"/>
            <a:endCxn id="32" idx="1"/>
          </p:cNvCxnSpPr>
          <p:nvPr/>
        </p:nvCxnSpPr>
        <p:spPr>
          <a:xfrm>
            <a:off x="6321152" y="4210146"/>
            <a:ext cx="541842" cy="0"/>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A2B9470E-C6DF-4A99-B7D8-484B40E26D03}"/>
              </a:ext>
            </a:extLst>
          </p:cNvPr>
          <p:cNvCxnSpPr>
            <a:cxnSpLocks/>
            <a:stCxn id="33" idx="3"/>
            <a:endCxn id="28" idx="1"/>
          </p:cNvCxnSpPr>
          <p:nvPr/>
        </p:nvCxnSpPr>
        <p:spPr>
          <a:xfrm>
            <a:off x="3043008" y="4210146"/>
            <a:ext cx="579626" cy="0"/>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5904A2D2-428E-49C0-A22D-9FA86269B455}"/>
              </a:ext>
            </a:extLst>
          </p:cNvPr>
          <p:cNvCxnSpPr>
            <a:cxnSpLocks/>
            <a:stCxn id="28" idx="0"/>
            <a:endCxn id="26" idx="2"/>
          </p:cNvCxnSpPr>
          <p:nvPr/>
        </p:nvCxnSpPr>
        <p:spPr>
          <a:xfrm flipV="1">
            <a:off x="4971893" y="3036213"/>
            <a:ext cx="0" cy="547665"/>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D58D827B-D7B6-480C-A44D-7A0F633862F9}"/>
              </a:ext>
            </a:extLst>
          </p:cNvPr>
          <p:cNvSpPr/>
          <p:nvPr/>
        </p:nvSpPr>
        <p:spPr>
          <a:xfrm>
            <a:off x="3406616" y="3271922"/>
            <a:ext cx="3130554" cy="307777"/>
          </a:xfrm>
          <a:prstGeom prst="rect">
            <a:avLst/>
          </a:prstGeom>
          <a:noFill/>
          <a:ln>
            <a:noFill/>
          </a:ln>
        </p:spPr>
        <p:txBody>
          <a:bodyPr wrap="square">
            <a:spAutoFit/>
          </a:bodyPr>
          <a:lstStyle/>
          <a:p>
            <a:pPr algn="ctr"/>
            <a:r>
              <a:rPr lang="en-GB" sz="1400" b="1">
                <a:effectLst>
                  <a:glow rad="101600">
                    <a:schemeClr val="bg1">
                      <a:alpha val="60000"/>
                    </a:schemeClr>
                  </a:glow>
                </a:effectLst>
              </a:rPr>
              <a:t>Rivalry among existing Comptetitors</a:t>
            </a:r>
          </a:p>
        </p:txBody>
      </p:sp>
      <p:cxnSp>
        <p:nvCxnSpPr>
          <p:cNvPr id="39" name="Connecteur droit 38">
            <a:extLst>
              <a:ext uri="{FF2B5EF4-FFF2-40B4-BE49-F238E27FC236}">
                <a16:creationId xmlns:a16="http://schemas.microsoft.com/office/drawing/2014/main" id="{EBA82833-B5DF-4083-80D5-CE6DDF13919E}"/>
              </a:ext>
            </a:extLst>
          </p:cNvPr>
          <p:cNvCxnSpPr>
            <a:cxnSpLocks/>
            <a:stCxn id="30" idx="0"/>
            <a:endCxn id="28" idx="2"/>
          </p:cNvCxnSpPr>
          <p:nvPr/>
        </p:nvCxnSpPr>
        <p:spPr>
          <a:xfrm flipV="1">
            <a:off x="4971893" y="4836414"/>
            <a:ext cx="0" cy="580410"/>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6C5DD1F4-1A79-47A6-AD09-3DF063F3767D}"/>
              </a:ext>
            </a:extLst>
          </p:cNvPr>
          <p:cNvSpPr/>
          <p:nvPr/>
        </p:nvSpPr>
        <p:spPr>
          <a:xfrm>
            <a:off x="3622634" y="5104868"/>
            <a:ext cx="2698518" cy="307777"/>
          </a:xfrm>
          <a:prstGeom prst="rect">
            <a:avLst/>
          </a:prstGeom>
          <a:noFill/>
          <a:ln>
            <a:noFill/>
          </a:ln>
        </p:spPr>
        <p:txBody>
          <a:bodyPr wrap="square">
            <a:spAutoFit/>
          </a:bodyPr>
          <a:lstStyle/>
          <a:p>
            <a:pPr algn="ctr"/>
            <a:r>
              <a:rPr lang="en-GB" sz="1400" b="1">
                <a:effectLst>
                  <a:glow rad="101600">
                    <a:schemeClr val="bg1">
                      <a:alpha val="60000"/>
                    </a:schemeClr>
                  </a:glow>
                </a:effectLst>
              </a:rPr>
              <a:t>Threat of Substitute Products</a:t>
            </a:r>
          </a:p>
        </p:txBody>
      </p:sp>
      <p:sp>
        <p:nvSpPr>
          <p:cNvPr id="41" name="ZoneTexte 40">
            <a:extLst>
              <a:ext uri="{FF2B5EF4-FFF2-40B4-BE49-F238E27FC236}">
                <a16:creationId xmlns:a16="http://schemas.microsoft.com/office/drawing/2014/main" id="{384AA6B4-9345-4072-8A25-E4CAB08C815D}"/>
              </a:ext>
            </a:extLst>
          </p:cNvPr>
          <p:cNvSpPr txBox="1"/>
          <p:nvPr/>
        </p:nvSpPr>
        <p:spPr>
          <a:xfrm>
            <a:off x="1209770" y="6317330"/>
            <a:ext cx="1433946" cy="315471"/>
          </a:xfrm>
          <a:prstGeom prst="rect">
            <a:avLst/>
          </a:prstGeom>
          <a:noFill/>
        </p:spPr>
        <p:txBody>
          <a:bodyPr wrap="square" rtlCol="0">
            <a:spAutoFit/>
          </a:bodyPr>
          <a:lstStyle/>
          <a:p>
            <a:pPr algn="ctr"/>
            <a:r>
              <a:rPr lang="en-GB" sz="1450" b="1">
                <a:effectLst>
                  <a:outerShdw blurRad="38100" dist="38100" dir="2700000" algn="tl">
                    <a:srgbClr val="000000">
                      <a:alpha val="43137"/>
                    </a:srgbClr>
                  </a:outerShdw>
                </a:effectLst>
              </a:rPr>
              <a:t>0   1   2   3   4  5</a:t>
            </a:r>
            <a:endParaRPr lang="en-GB" sz="951" b="1">
              <a:effectLst>
                <a:outerShdw blurRad="38100" dist="38100" dir="2700000" algn="tl">
                  <a:srgbClr val="000000">
                    <a:alpha val="43137"/>
                  </a:srgbClr>
                </a:outerShdw>
              </a:effectLst>
            </a:endParaRPr>
          </a:p>
        </p:txBody>
      </p:sp>
      <p:sp>
        <p:nvSpPr>
          <p:cNvPr id="42" name="Rectangle 41">
            <a:extLst>
              <a:ext uri="{FF2B5EF4-FFF2-40B4-BE49-F238E27FC236}">
                <a16:creationId xmlns:a16="http://schemas.microsoft.com/office/drawing/2014/main" id="{E197398A-A9D7-4A96-87B5-5079DD3552A3}"/>
              </a:ext>
            </a:extLst>
          </p:cNvPr>
          <p:cNvSpPr/>
          <p:nvPr/>
        </p:nvSpPr>
        <p:spPr>
          <a:xfrm>
            <a:off x="67543" y="6290565"/>
            <a:ext cx="1249221" cy="371127"/>
          </a:xfrm>
          <a:prstGeom prst="rect">
            <a:avLst/>
          </a:prstGeom>
        </p:spPr>
        <p:txBody>
          <a:bodyPr wrap="square">
            <a:spAutoFit/>
          </a:bodyPr>
          <a:lstStyle/>
          <a:p>
            <a:pPr algn="r"/>
            <a:r>
              <a:rPr lang="en-GB" sz="906"/>
              <a:t>Very weak /</a:t>
            </a:r>
          </a:p>
          <a:p>
            <a:pPr algn="r"/>
            <a:r>
              <a:rPr lang="en-GB" sz="906"/>
              <a:t>Easy to work with</a:t>
            </a:r>
          </a:p>
        </p:txBody>
      </p:sp>
      <p:sp>
        <p:nvSpPr>
          <p:cNvPr id="43" name="Rectangle 42">
            <a:extLst>
              <a:ext uri="{FF2B5EF4-FFF2-40B4-BE49-F238E27FC236}">
                <a16:creationId xmlns:a16="http://schemas.microsoft.com/office/drawing/2014/main" id="{EA071809-F348-4EC9-83EE-DA1379E922DF}"/>
              </a:ext>
            </a:extLst>
          </p:cNvPr>
          <p:cNvSpPr/>
          <p:nvPr/>
        </p:nvSpPr>
        <p:spPr>
          <a:xfrm>
            <a:off x="2536722" y="6287663"/>
            <a:ext cx="1048126" cy="371127"/>
          </a:xfrm>
          <a:prstGeom prst="rect">
            <a:avLst/>
          </a:prstGeom>
        </p:spPr>
        <p:txBody>
          <a:bodyPr wrap="square">
            <a:spAutoFit/>
          </a:bodyPr>
          <a:lstStyle/>
          <a:p>
            <a:r>
              <a:rPr lang="en-GB" sz="906"/>
              <a:t>Very strong /</a:t>
            </a:r>
          </a:p>
          <a:p>
            <a:r>
              <a:rPr lang="en-GB" sz="906"/>
              <a:t>Hard to work with</a:t>
            </a:r>
          </a:p>
        </p:txBody>
      </p:sp>
      <p:sp>
        <p:nvSpPr>
          <p:cNvPr id="44" name="ZoneTexte 43">
            <a:extLst>
              <a:ext uri="{FF2B5EF4-FFF2-40B4-BE49-F238E27FC236}">
                <a16:creationId xmlns:a16="http://schemas.microsoft.com/office/drawing/2014/main" id="{AD3CB54F-A076-4318-BD83-FB40BC271107}"/>
              </a:ext>
            </a:extLst>
          </p:cNvPr>
          <p:cNvSpPr txBox="1"/>
          <p:nvPr/>
        </p:nvSpPr>
        <p:spPr>
          <a:xfrm>
            <a:off x="268638" y="6093296"/>
            <a:ext cx="3316210" cy="259623"/>
          </a:xfrm>
          <a:prstGeom prst="rect">
            <a:avLst/>
          </a:prstGeom>
          <a:noFill/>
        </p:spPr>
        <p:txBody>
          <a:bodyPr wrap="square" rtlCol="0">
            <a:spAutoFit/>
          </a:bodyPr>
          <a:lstStyle/>
          <a:p>
            <a:pPr algn="ctr"/>
            <a:r>
              <a:rPr lang="en-GB" sz="1087" b="1"/>
              <a:t> Intensity</a:t>
            </a:r>
          </a:p>
        </p:txBody>
      </p:sp>
      <p:sp>
        <p:nvSpPr>
          <p:cNvPr id="45" name="ZoneTexte 44">
            <a:extLst>
              <a:ext uri="{FF2B5EF4-FFF2-40B4-BE49-F238E27FC236}">
                <a16:creationId xmlns:a16="http://schemas.microsoft.com/office/drawing/2014/main" id="{B18EFE05-E276-4F69-AF41-C47064031A7B}"/>
              </a:ext>
            </a:extLst>
          </p:cNvPr>
          <p:cNvSpPr txBox="1"/>
          <p:nvPr/>
        </p:nvSpPr>
        <p:spPr>
          <a:xfrm>
            <a:off x="2358220" y="4413375"/>
            <a:ext cx="696446" cy="400110"/>
          </a:xfrm>
          <a:prstGeom prst="rect">
            <a:avLst/>
          </a:prstGeom>
          <a:noFill/>
        </p:spPr>
        <p:txBody>
          <a:bodyPr wrap="square" rtlCol="0">
            <a:spAutoFit/>
          </a:bodyPr>
          <a:lstStyle/>
          <a:p>
            <a:pPr algn="ctr"/>
            <a:r>
              <a:rPr lang="en-GB" sz="1000"/>
              <a:t>Intensity _____</a:t>
            </a:r>
          </a:p>
        </p:txBody>
      </p:sp>
      <p:sp>
        <p:nvSpPr>
          <p:cNvPr id="46" name="ZoneTexte 45">
            <a:extLst>
              <a:ext uri="{FF2B5EF4-FFF2-40B4-BE49-F238E27FC236}">
                <a16:creationId xmlns:a16="http://schemas.microsoft.com/office/drawing/2014/main" id="{EB202D2A-51F1-4B24-B9B2-DCFC025E9A33}"/>
              </a:ext>
            </a:extLst>
          </p:cNvPr>
          <p:cNvSpPr txBox="1"/>
          <p:nvPr/>
        </p:nvSpPr>
        <p:spPr>
          <a:xfrm>
            <a:off x="5601337" y="4413375"/>
            <a:ext cx="696446" cy="400110"/>
          </a:xfrm>
          <a:prstGeom prst="rect">
            <a:avLst/>
          </a:prstGeom>
          <a:noFill/>
        </p:spPr>
        <p:txBody>
          <a:bodyPr wrap="square" rtlCol="0">
            <a:spAutoFit/>
          </a:bodyPr>
          <a:lstStyle/>
          <a:p>
            <a:pPr algn="ctr"/>
            <a:r>
              <a:rPr lang="en-GB" sz="1000"/>
              <a:t>Intensity _____</a:t>
            </a:r>
          </a:p>
        </p:txBody>
      </p:sp>
      <p:sp>
        <p:nvSpPr>
          <p:cNvPr id="47" name="ZoneTexte 46">
            <a:extLst>
              <a:ext uri="{FF2B5EF4-FFF2-40B4-BE49-F238E27FC236}">
                <a16:creationId xmlns:a16="http://schemas.microsoft.com/office/drawing/2014/main" id="{E33FDB56-717E-448A-B40D-17270BA8E3B9}"/>
              </a:ext>
            </a:extLst>
          </p:cNvPr>
          <p:cNvSpPr txBox="1"/>
          <p:nvPr/>
        </p:nvSpPr>
        <p:spPr>
          <a:xfrm>
            <a:off x="8838755" y="4413375"/>
            <a:ext cx="696446" cy="400110"/>
          </a:xfrm>
          <a:prstGeom prst="rect">
            <a:avLst/>
          </a:prstGeom>
          <a:noFill/>
        </p:spPr>
        <p:txBody>
          <a:bodyPr wrap="square" rtlCol="0">
            <a:spAutoFit/>
          </a:bodyPr>
          <a:lstStyle/>
          <a:p>
            <a:pPr algn="ctr"/>
            <a:r>
              <a:rPr lang="en-GB" sz="1000"/>
              <a:t>Intensity _____</a:t>
            </a:r>
          </a:p>
        </p:txBody>
      </p:sp>
      <p:sp>
        <p:nvSpPr>
          <p:cNvPr id="48" name="ZoneTexte 47">
            <a:extLst>
              <a:ext uri="{FF2B5EF4-FFF2-40B4-BE49-F238E27FC236}">
                <a16:creationId xmlns:a16="http://schemas.microsoft.com/office/drawing/2014/main" id="{EB5D43E6-E038-4004-B869-2731C39C0848}"/>
              </a:ext>
            </a:extLst>
          </p:cNvPr>
          <p:cNvSpPr txBox="1"/>
          <p:nvPr/>
        </p:nvSpPr>
        <p:spPr>
          <a:xfrm>
            <a:off x="5601337" y="6269250"/>
            <a:ext cx="696446" cy="400110"/>
          </a:xfrm>
          <a:prstGeom prst="rect">
            <a:avLst/>
          </a:prstGeom>
          <a:noFill/>
        </p:spPr>
        <p:txBody>
          <a:bodyPr wrap="square" rtlCol="0">
            <a:spAutoFit/>
          </a:bodyPr>
          <a:lstStyle/>
          <a:p>
            <a:pPr algn="ctr"/>
            <a:r>
              <a:rPr lang="en-GB" sz="1000"/>
              <a:t>Intensity _____</a:t>
            </a:r>
          </a:p>
        </p:txBody>
      </p:sp>
      <p:sp>
        <p:nvSpPr>
          <p:cNvPr id="49" name="ZoneTexte 48">
            <a:extLst>
              <a:ext uri="{FF2B5EF4-FFF2-40B4-BE49-F238E27FC236}">
                <a16:creationId xmlns:a16="http://schemas.microsoft.com/office/drawing/2014/main" id="{C64B7019-D8F2-42F6-951A-35BA5A24529B}"/>
              </a:ext>
            </a:extLst>
          </p:cNvPr>
          <p:cNvSpPr txBox="1"/>
          <p:nvPr/>
        </p:nvSpPr>
        <p:spPr>
          <a:xfrm>
            <a:off x="5601337" y="2603358"/>
            <a:ext cx="696446" cy="400110"/>
          </a:xfrm>
          <a:prstGeom prst="rect">
            <a:avLst/>
          </a:prstGeom>
          <a:noFill/>
        </p:spPr>
        <p:txBody>
          <a:bodyPr wrap="square" rtlCol="0">
            <a:spAutoFit/>
          </a:bodyPr>
          <a:lstStyle/>
          <a:p>
            <a:pPr algn="ctr"/>
            <a:r>
              <a:rPr lang="en-GB" sz="1000"/>
              <a:t>Intensity  _____</a:t>
            </a:r>
          </a:p>
        </p:txBody>
      </p:sp>
      <p:sp>
        <p:nvSpPr>
          <p:cNvPr id="40" name="ZoneTexte 39">
            <a:extLst>
              <a:ext uri="{FF2B5EF4-FFF2-40B4-BE49-F238E27FC236}">
                <a16:creationId xmlns:a16="http://schemas.microsoft.com/office/drawing/2014/main" id="{2D569196-FED1-4659-A41D-194E61E11E10}"/>
              </a:ext>
            </a:extLst>
          </p:cNvPr>
          <p:cNvSpPr txBox="1"/>
          <p:nvPr/>
        </p:nvSpPr>
        <p:spPr>
          <a:xfrm>
            <a:off x="367988" y="3633915"/>
            <a:ext cx="2675020"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50" name="ZoneTexte 49">
            <a:extLst>
              <a:ext uri="{FF2B5EF4-FFF2-40B4-BE49-F238E27FC236}">
                <a16:creationId xmlns:a16="http://schemas.microsoft.com/office/drawing/2014/main" id="{C0E73B9B-34E8-4CE1-B3BA-E4BAA8C6FB7F}"/>
              </a:ext>
            </a:extLst>
          </p:cNvPr>
          <p:cNvSpPr txBox="1"/>
          <p:nvPr/>
        </p:nvSpPr>
        <p:spPr>
          <a:xfrm>
            <a:off x="3634382" y="1840053"/>
            <a:ext cx="2675020"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51" name="ZoneTexte 50">
            <a:extLst>
              <a:ext uri="{FF2B5EF4-FFF2-40B4-BE49-F238E27FC236}">
                <a16:creationId xmlns:a16="http://schemas.microsoft.com/office/drawing/2014/main" id="{B2C5B922-16E0-4B75-B48B-87C344A8B6FB}"/>
              </a:ext>
            </a:extLst>
          </p:cNvPr>
          <p:cNvSpPr txBox="1"/>
          <p:nvPr/>
        </p:nvSpPr>
        <p:spPr>
          <a:xfrm>
            <a:off x="3634382" y="3609333"/>
            <a:ext cx="2675020"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52" name="ZoneTexte 51">
            <a:extLst>
              <a:ext uri="{FF2B5EF4-FFF2-40B4-BE49-F238E27FC236}">
                <a16:creationId xmlns:a16="http://schemas.microsoft.com/office/drawing/2014/main" id="{6BB97E3A-078E-43DC-91B4-49C6E30EC59B}"/>
              </a:ext>
            </a:extLst>
          </p:cNvPr>
          <p:cNvSpPr txBox="1"/>
          <p:nvPr/>
        </p:nvSpPr>
        <p:spPr>
          <a:xfrm>
            <a:off x="3646132" y="5454532"/>
            <a:ext cx="2675020"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53" name="ZoneTexte 52">
            <a:extLst>
              <a:ext uri="{FF2B5EF4-FFF2-40B4-BE49-F238E27FC236}">
                <a16:creationId xmlns:a16="http://schemas.microsoft.com/office/drawing/2014/main" id="{26CFDA63-D344-4BB4-A644-32C26EA9A0FB}"/>
              </a:ext>
            </a:extLst>
          </p:cNvPr>
          <p:cNvSpPr txBox="1"/>
          <p:nvPr/>
        </p:nvSpPr>
        <p:spPr>
          <a:xfrm>
            <a:off x="6862994" y="3609332"/>
            <a:ext cx="2675020"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2118053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a:t>Strategic setup</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11</a:t>
            </a:fld>
            <a:endParaRPr lang="en-GB"/>
          </a:p>
        </p:txBody>
      </p:sp>
      <p:sp>
        <p:nvSpPr>
          <p:cNvPr id="12" name="Rectangle 11">
            <a:extLst>
              <a:ext uri="{FF2B5EF4-FFF2-40B4-BE49-F238E27FC236}">
                <a16:creationId xmlns:a16="http://schemas.microsoft.com/office/drawing/2014/main" id="{B5F6C48C-A535-40C8-826C-13CB6ACEA161}"/>
              </a:ext>
            </a:extLst>
          </p:cNvPr>
          <p:cNvSpPr/>
          <p:nvPr/>
        </p:nvSpPr>
        <p:spPr>
          <a:xfrm>
            <a:off x="270044" y="1137726"/>
            <a:ext cx="9351691"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13" name="Rectangle 12">
            <a:extLst>
              <a:ext uri="{FF2B5EF4-FFF2-40B4-BE49-F238E27FC236}">
                <a16:creationId xmlns:a16="http://schemas.microsoft.com/office/drawing/2014/main" id="{8EF0498B-69A6-4350-89D3-C34428B403E2}"/>
              </a:ext>
            </a:extLst>
          </p:cNvPr>
          <p:cNvSpPr/>
          <p:nvPr/>
        </p:nvSpPr>
        <p:spPr>
          <a:xfrm>
            <a:off x="296046" y="815766"/>
            <a:ext cx="9325689" cy="900759"/>
          </a:xfrm>
          <a:prstGeom prst="rect">
            <a:avLst/>
          </a:prstGeom>
          <a:noFill/>
          <a:ln>
            <a:noFill/>
          </a:ln>
        </p:spPr>
        <p:txBody>
          <a:bodyPr wrap="square">
            <a:spAutoFit/>
          </a:bodyPr>
          <a:lstStyle/>
          <a:p>
            <a:r>
              <a:rPr lang="en-GB" sz="1300" b="1"/>
              <a:t>Finance</a:t>
            </a:r>
          </a:p>
          <a:p>
            <a:endParaRPr lang="en-GB" sz="1000" b="1"/>
          </a:p>
          <a:p>
            <a:r>
              <a:rPr lang="en-GB" sz="1000"/>
              <a:t>Detail the calculation of your revenue and your main expenses. Determine how much you get in donations and government involvement (if any), characterize your working capital needs, your financial needs and the means you intend to put in place to offset or recover money. Calculate the interesting ratios for your activity. Declare your working hypotheses and comment how did you arrive at these numbers? In the worst of scenarios, how could these numbers evolve? ...</a:t>
            </a:r>
            <a:endParaRPr lang="en-GB" sz="1000">
              <a:solidFill>
                <a:sysClr val="windowText" lastClr="000000"/>
              </a:solidFill>
            </a:endParaRPr>
          </a:p>
        </p:txBody>
      </p:sp>
      <p:sp>
        <p:nvSpPr>
          <p:cNvPr id="16" name="Rectangle 15">
            <a:extLst>
              <a:ext uri="{FF2B5EF4-FFF2-40B4-BE49-F238E27FC236}">
                <a16:creationId xmlns:a16="http://schemas.microsoft.com/office/drawing/2014/main" id="{0AE96D1C-F246-4B8A-A5B9-B6646AF8DDE3}"/>
              </a:ext>
            </a:extLst>
          </p:cNvPr>
          <p:cNvSpPr/>
          <p:nvPr/>
        </p:nvSpPr>
        <p:spPr>
          <a:xfrm>
            <a:off x="270042" y="4210068"/>
            <a:ext cx="9351691" cy="188992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17" name="Rectangle 16">
            <a:extLst>
              <a:ext uri="{FF2B5EF4-FFF2-40B4-BE49-F238E27FC236}">
                <a16:creationId xmlns:a16="http://schemas.microsoft.com/office/drawing/2014/main" id="{9867555A-1574-4004-A9A6-2E81240F651A}"/>
              </a:ext>
            </a:extLst>
          </p:cNvPr>
          <p:cNvSpPr/>
          <p:nvPr/>
        </p:nvSpPr>
        <p:spPr>
          <a:xfrm>
            <a:off x="270043" y="3917663"/>
            <a:ext cx="9351691" cy="754053"/>
          </a:xfrm>
          <a:prstGeom prst="rect">
            <a:avLst/>
          </a:prstGeom>
          <a:noFill/>
          <a:ln>
            <a:noFill/>
          </a:ln>
        </p:spPr>
        <p:txBody>
          <a:bodyPr wrap="square">
            <a:spAutoFit/>
          </a:bodyPr>
          <a:lstStyle/>
          <a:p>
            <a:r>
              <a:rPr lang="en-GB" sz="1300" b="1"/>
              <a:t>Legal analysis</a:t>
            </a:r>
          </a:p>
          <a:p>
            <a:endParaRPr lang="en-GB" sz="1000" b="1"/>
          </a:p>
          <a:p>
            <a:r>
              <a:rPr lang="en-GB" sz="1000"/>
              <a:t>Choosing a legal status for the future organization meets commercial requirements (external image), competition and how it works. Which legal status do you choose and for what? Does this fit my goals? Is the tax burden important?</a:t>
            </a:r>
          </a:p>
        </p:txBody>
      </p:sp>
      <p:sp>
        <p:nvSpPr>
          <p:cNvPr id="8" name="ZoneTexte 7">
            <a:extLst>
              <a:ext uri="{FF2B5EF4-FFF2-40B4-BE49-F238E27FC236}">
                <a16:creationId xmlns:a16="http://schemas.microsoft.com/office/drawing/2014/main" id="{A7C573A0-FEFB-4E7C-81A6-1271236A7ACC}"/>
              </a:ext>
            </a:extLst>
          </p:cNvPr>
          <p:cNvSpPr txBox="1"/>
          <p:nvPr/>
        </p:nvSpPr>
        <p:spPr>
          <a:xfrm>
            <a:off x="327701" y="1703976"/>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9" name="ZoneTexte 8">
            <a:extLst>
              <a:ext uri="{FF2B5EF4-FFF2-40B4-BE49-F238E27FC236}">
                <a16:creationId xmlns:a16="http://schemas.microsoft.com/office/drawing/2014/main" id="{043231F8-EE16-4429-835B-95B855E49599}"/>
              </a:ext>
            </a:extLst>
          </p:cNvPr>
          <p:cNvSpPr txBox="1"/>
          <p:nvPr/>
        </p:nvSpPr>
        <p:spPr>
          <a:xfrm>
            <a:off x="327701" y="4681315"/>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3251176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2061BFD-70BB-4BA3-B6D5-BB9726010A4F}"/>
              </a:ext>
            </a:extLst>
          </p:cNvPr>
          <p:cNvSpPr/>
          <p:nvPr/>
        </p:nvSpPr>
        <p:spPr>
          <a:xfrm>
            <a:off x="291029" y="5227194"/>
            <a:ext cx="9323942" cy="1368637"/>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a:p>
        </p:txBody>
      </p:sp>
      <p:sp>
        <p:nvSpPr>
          <p:cNvPr id="16" name="Rectangle 15">
            <a:extLst>
              <a:ext uri="{FF2B5EF4-FFF2-40B4-BE49-F238E27FC236}">
                <a16:creationId xmlns:a16="http://schemas.microsoft.com/office/drawing/2014/main" id="{308C07F5-CFAF-4EA6-AE6B-F5E2935993FF}"/>
              </a:ext>
            </a:extLst>
          </p:cNvPr>
          <p:cNvSpPr/>
          <p:nvPr/>
        </p:nvSpPr>
        <p:spPr>
          <a:xfrm>
            <a:off x="299885" y="4896305"/>
            <a:ext cx="9315086" cy="595228"/>
          </a:xfrm>
          <a:prstGeom prst="rect">
            <a:avLst/>
          </a:prstGeom>
          <a:noFill/>
          <a:ln>
            <a:noFill/>
          </a:ln>
        </p:spPr>
        <p:txBody>
          <a:bodyPr wrap="square">
            <a:spAutoFit/>
          </a:bodyPr>
          <a:lstStyle/>
          <a:p>
            <a:r>
              <a:rPr lang="en-GB" sz="1268" b="1"/>
              <a:t>Opportunities and threats</a:t>
            </a:r>
          </a:p>
          <a:p>
            <a:endParaRPr lang="en-GB" sz="1000"/>
          </a:p>
          <a:p>
            <a:r>
              <a:rPr lang="en-GB" sz="1000"/>
              <a:t>What are the opportunities that could make your project successful? Conversely, what are the threats to a possible failure?</a:t>
            </a:r>
            <a:endParaRPr lang="en-GB" sz="906"/>
          </a:p>
        </p:txBody>
      </p:sp>
      <p:sp>
        <p:nvSpPr>
          <p:cNvPr id="22" name="Rectangle 21"/>
          <p:cNvSpPr/>
          <p:nvPr/>
        </p:nvSpPr>
        <p:spPr>
          <a:xfrm>
            <a:off x="291029" y="1148878"/>
            <a:ext cx="9323942" cy="1848077"/>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a:p>
        </p:txBody>
      </p:sp>
      <p:sp>
        <p:nvSpPr>
          <p:cNvPr id="19" name="Rectangle 18"/>
          <p:cNvSpPr/>
          <p:nvPr/>
        </p:nvSpPr>
        <p:spPr>
          <a:xfrm>
            <a:off x="299885" y="817989"/>
            <a:ext cx="9315086" cy="903004"/>
          </a:xfrm>
          <a:prstGeom prst="rect">
            <a:avLst/>
          </a:prstGeom>
          <a:noFill/>
          <a:ln>
            <a:noFill/>
          </a:ln>
        </p:spPr>
        <p:txBody>
          <a:bodyPr wrap="square">
            <a:spAutoFit/>
          </a:bodyPr>
          <a:lstStyle/>
          <a:p>
            <a:r>
              <a:rPr lang="en-GB" sz="1268" b="1"/>
              <a:t>Marketing</a:t>
            </a:r>
          </a:p>
          <a:p>
            <a:endParaRPr lang="en-GB" sz="1000"/>
          </a:p>
          <a:p>
            <a:r>
              <a:rPr lang="en-GB" sz="1000"/>
              <a:t>Which are the goals and the commercial approach of the organization? What is the Sales and distribution policy? Is it adequate with the organization? How many people are we going to mobilize to sell? Should we use external distributors? What is our logistics? what sales channels should we choose? ... At the level of advertising and communication: Which advertising, where and how to make promotions, what fairs / exhibitions / contests are you participating in? which is the most suitable social network for your business?</a:t>
            </a:r>
            <a:endParaRPr lang="en-GB" sz="906"/>
          </a:p>
        </p:txBody>
      </p:sp>
      <p:sp>
        <p:nvSpPr>
          <p:cNvPr id="24" name="Titre 1">
            <a:extLst>
              <a:ext uri="{FF2B5EF4-FFF2-40B4-BE49-F238E27FC236}">
                <a16:creationId xmlns:a16="http://schemas.microsoft.com/office/drawing/2014/main" id="{D5585E95-B64B-46C7-95E3-37FBC876B20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a:t>Strategic setup</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12</a:t>
            </a:fld>
            <a:endParaRPr lang="en-GB"/>
          </a:p>
        </p:txBody>
      </p:sp>
      <p:sp>
        <p:nvSpPr>
          <p:cNvPr id="12" name="Rectangle 11">
            <a:extLst>
              <a:ext uri="{FF2B5EF4-FFF2-40B4-BE49-F238E27FC236}">
                <a16:creationId xmlns:a16="http://schemas.microsoft.com/office/drawing/2014/main" id="{4D7DD93B-94A5-4577-8442-4F19B75C19D0}"/>
              </a:ext>
            </a:extLst>
          </p:cNvPr>
          <p:cNvSpPr/>
          <p:nvPr/>
        </p:nvSpPr>
        <p:spPr>
          <a:xfrm>
            <a:off x="291029" y="3427756"/>
            <a:ext cx="9323942" cy="1368637"/>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a:p>
        </p:txBody>
      </p:sp>
      <p:sp>
        <p:nvSpPr>
          <p:cNvPr id="13" name="Rectangle 12">
            <a:extLst>
              <a:ext uri="{FF2B5EF4-FFF2-40B4-BE49-F238E27FC236}">
                <a16:creationId xmlns:a16="http://schemas.microsoft.com/office/drawing/2014/main" id="{EFF77D56-E659-4D47-BC01-08657E118E4B}"/>
              </a:ext>
            </a:extLst>
          </p:cNvPr>
          <p:cNvSpPr/>
          <p:nvPr/>
        </p:nvSpPr>
        <p:spPr>
          <a:xfrm>
            <a:off x="299885" y="3096867"/>
            <a:ext cx="9315086" cy="734625"/>
          </a:xfrm>
          <a:prstGeom prst="rect">
            <a:avLst/>
          </a:prstGeom>
          <a:noFill/>
          <a:ln>
            <a:noFill/>
          </a:ln>
        </p:spPr>
        <p:txBody>
          <a:bodyPr wrap="square">
            <a:spAutoFit/>
          </a:bodyPr>
          <a:lstStyle/>
          <a:p>
            <a:r>
              <a:rPr lang="en-GB" sz="1268" b="1"/>
              <a:t>Mid-term and long-term vision</a:t>
            </a:r>
          </a:p>
          <a:p>
            <a:endParaRPr lang="en-GB" sz="1000"/>
          </a:p>
          <a:p>
            <a:r>
              <a:rPr lang="en-GB" sz="1000"/>
              <a:t>In the future, how do you see your organization? How do you imagine your project is going to evolve? Which other projects could emerge from this one?</a:t>
            </a:r>
          </a:p>
          <a:p>
            <a:endParaRPr lang="en-GB" sz="906"/>
          </a:p>
        </p:txBody>
      </p:sp>
      <p:sp>
        <p:nvSpPr>
          <p:cNvPr id="10" name="ZoneTexte 9">
            <a:extLst>
              <a:ext uri="{FF2B5EF4-FFF2-40B4-BE49-F238E27FC236}">
                <a16:creationId xmlns:a16="http://schemas.microsoft.com/office/drawing/2014/main" id="{75F0C5B6-3C4F-4709-88D9-DADA0FD37115}"/>
              </a:ext>
            </a:extLst>
          </p:cNvPr>
          <p:cNvSpPr txBox="1"/>
          <p:nvPr/>
        </p:nvSpPr>
        <p:spPr>
          <a:xfrm>
            <a:off x="318398" y="1704895"/>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1" name="ZoneTexte 10">
            <a:extLst>
              <a:ext uri="{FF2B5EF4-FFF2-40B4-BE49-F238E27FC236}">
                <a16:creationId xmlns:a16="http://schemas.microsoft.com/office/drawing/2014/main" id="{546DFD71-A0C7-4B01-A6BE-C925C691D4E7}"/>
              </a:ext>
            </a:extLst>
          </p:cNvPr>
          <p:cNvSpPr txBox="1"/>
          <p:nvPr/>
        </p:nvSpPr>
        <p:spPr>
          <a:xfrm>
            <a:off x="318398" y="3716879"/>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4" name="ZoneTexte 13">
            <a:extLst>
              <a:ext uri="{FF2B5EF4-FFF2-40B4-BE49-F238E27FC236}">
                <a16:creationId xmlns:a16="http://schemas.microsoft.com/office/drawing/2014/main" id="{BB64D681-058F-4F4E-A07F-C216BEDB9E23}"/>
              </a:ext>
            </a:extLst>
          </p:cNvPr>
          <p:cNvSpPr txBox="1"/>
          <p:nvPr/>
        </p:nvSpPr>
        <p:spPr>
          <a:xfrm>
            <a:off x="318398" y="5488938"/>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365782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128464" y="1261109"/>
            <a:ext cx="1316430" cy="1969784"/>
          </a:xfrm>
          <a:prstGeom prst="rect">
            <a:avLst/>
          </a:prstGeom>
          <a:blipFill>
            <a:blip r:embed="rId2" cstate="print"/>
            <a:stretch>
              <a:fillRect/>
            </a:stretch>
          </a:blipFill>
        </p:spPr>
        <p:txBody>
          <a:bodyPr wrap="square" lIns="0" tIns="0" rIns="0" bIns="0" rtlCol="0">
            <a:noAutofit/>
          </a:bodyPr>
          <a:lstStyle/>
          <a:p>
            <a:endParaRPr sz="1631" dirty="0"/>
          </a:p>
        </p:txBody>
      </p:sp>
      <p:sp>
        <p:nvSpPr>
          <p:cNvPr id="16" name="Titre 15"/>
          <p:cNvSpPr>
            <a:spLocks noGrp="1"/>
          </p:cNvSpPr>
          <p:nvPr>
            <p:ph type="title"/>
          </p:nvPr>
        </p:nvSpPr>
        <p:spPr>
          <a:xfrm>
            <a:off x="207034" y="192922"/>
            <a:ext cx="9491931" cy="592775"/>
          </a:xfrm>
        </p:spPr>
        <p:txBody>
          <a:bodyPr>
            <a:normAutofit/>
          </a:bodyPr>
          <a:lstStyle/>
          <a:p>
            <a:pPr algn="ctr"/>
            <a:r>
              <a:rPr lang="en-GB" sz="1800" dirty="0"/>
              <a:t>Further readings…</a:t>
            </a:r>
          </a:p>
        </p:txBody>
      </p:sp>
      <p:pic>
        <p:nvPicPr>
          <p:cNvPr id="1026" name="Picture 2" descr="L' agir entrepreneur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1504" y="1261109"/>
            <a:ext cx="1309831" cy="1964747"/>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4"/>
          <a:stretch>
            <a:fillRect/>
          </a:stretch>
        </p:blipFill>
        <p:spPr>
          <a:xfrm>
            <a:off x="1817657" y="1261109"/>
            <a:ext cx="1271084" cy="1969785"/>
          </a:xfrm>
          <a:prstGeom prst="rect">
            <a:avLst/>
          </a:prstGeom>
        </p:spPr>
      </p:pic>
      <p:sp>
        <p:nvSpPr>
          <p:cNvPr id="18" name="ZoneTexte 17"/>
          <p:cNvSpPr txBox="1"/>
          <p:nvPr/>
        </p:nvSpPr>
        <p:spPr>
          <a:xfrm>
            <a:off x="659177" y="3946597"/>
            <a:ext cx="8587645" cy="1384995"/>
          </a:xfrm>
          <a:prstGeom prst="rect">
            <a:avLst/>
          </a:prstGeom>
          <a:noFill/>
        </p:spPr>
        <p:txBody>
          <a:bodyPr wrap="square" rtlCol="0">
            <a:spAutoFit/>
          </a:bodyPr>
          <a:lstStyle/>
          <a:p>
            <a:r>
              <a:rPr lang="fr-FR" sz="1400" dirty="0"/>
              <a:t>(2012) Schmitt, C. </a:t>
            </a:r>
            <a:r>
              <a:rPr lang="fr-FR" sz="1400" i="1" dirty="0"/>
              <a:t>La valeur des produits et des services en PME. </a:t>
            </a:r>
            <a:r>
              <a:rPr lang="fr-FR" sz="1400" dirty="0"/>
              <a:t>2 éd. Berne : </a:t>
            </a:r>
            <a:r>
              <a:rPr lang="fr-FR" sz="1400" dirty="0" err="1"/>
              <a:t>Growth</a:t>
            </a:r>
            <a:r>
              <a:rPr lang="fr-FR" sz="1400" dirty="0"/>
              <a:t> Publisher</a:t>
            </a:r>
          </a:p>
          <a:p>
            <a:r>
              <a:rPr lang="fr-FR" sz="1400" dirty="0"/>
              <a:t>(2012) </a:t>
            </a:r>
            <a:r>
              <a:rPr lang="fr-FR" sz="1400" dirty="0" err="1"/>
              <a:t>Filion</a:t>
            </a:r>
            <a:r>
              <a:rPr lang="fr-FR" sz="1400" dirty="0"/>
              <a:t>, L.J. ; </a:t>
            </a:r>
            <a:r>
              <a:rPr lang="fr-FR" sz="1400" dirty="0" err="1"/>
              <a:t>Ananou</a:t>
            </a:r>
            <a:r>
              <a:rPr lang="fr-FR" sz="1400" dirty="0"/>
              <a:t>, C. ; et Schmitt, C. </a:t>
            </a:r>
            <a:r>
              <a:rPr lang="fr-FR" sz="1400" i="1" dirty="0"/>
              <a:t>Réussir sa création d’entreprise sans business plan. </a:t>
            </a:r>
            <a:r>
              <a:rPr lang="fr-FR" sz="1400" dirty="0"/>
              <a:t>Paris : Eyrolles</a:t>
            </a:r>
          </a:p>
          <a:p>
            <a:r>
              <a:rPr lang="fr-FR" sz="1400" dirty="0"/>
              <a:t>(2015) Schmitt, C. </a:t>
            </a:r>
            <a:r>
              <a:rPr lang="fr-FR" sz="1400" i="1" dirty="0"/>
              <a:t>L’agir entrepreneurial. </a:t>
            </a:r>
            <a:r>
              <a:rPr lang="fr-FR" sz="1400" dirty="0"/>
              <a:t>Montréal : Presses de l’Université du Québec</a:t>
            </a:r>
          </a:p>
          <a:p>
            <a:r>
              <a:rPr lang="fr-FR" sz="1400" dirty="0"/>
              <a:t>(2018) Schmitt, C. </a:t>
            </a:r>
            <a:r>
              <a:rPr lang="fr-FR" sz="1400" i="1" dirty="0"/>
              <a:t>La fabrique de l’entrepreneuriat. </a:t>
            </a:r>
            <a:r>
              <a:rPr lang="fr-FR" sz="1400" dirty="0"/>
              <a:t>Paris : Dunod</a:t>
            </a:r>
          </a:p>
          <a:p>
            <a:r>
              <a:rPr lang="fr-FR" sz="1400" dirty="0"/>
              <a:t>(2019) Schmitt, C. </a:t>
            </a:r>
            <a:r>
              <a:rPr lang="fr-FR" sz="1400" i="1" dirty="0"/>
              <a:t>Aide-mémoire Entrepreneuriat : Concepts, méthodes, actions.</a:t>
            </a:r>
            <a:r>
              <a:rPr lang="fr-FR" sz="1400" dirty="0"/>
              <a:t> Paris : Dunod</a:t>
            </a:r>
          </a:p>
          <a:p>
            <a:r>
              <a:rPr lang="fr-FR" sz="1400" dirty="0"/>
              <a:t>(2020) Schmitt, C. </a:t>
            </a:r>
            <a:r>
              <a:rPr lang="fr-FR" sz="1400" i="1" dirty="0"/>
              <a:t>Nouvelles perspectives en entrepreneuriat. </a:t>
            </a:r>
            <a:r>
              <a:rPr lang="fr-FR" sz="1400" dirty="0"/>
              <a:t>Paris : Vuibert</a:t>
            </a:r>
          </a:p>
        </p:txBody>
      </p:sp>
      <p:sp>
        <p:nvSpPr>
          <p:cNvPr id="23" name="ZoneTexte 22"/>
          <p:cNvSpPr txBox="1"/>
          <p:nvPr/>
        </p:nvSpPr>
        <p:spPr>
          <a:xfrm>
            <a:off x="624370" y="5805913"/>
            <a:ext cx="8670615" cy="482761"/>
          </a:xfrm>
          <a:prstGeom prst="rect">
            <a:avLst/>
          </a:prstGeom>
          <a:noFill/>
        </p:spPr>
        <p:txBody>
          <a:bodyPr wrap="square" rtlCol="0">
            <a:spAutoFit/>
          </a:bodyPr>
          <a:lstStyle/>
          <a:p>
            <a:pPr algn="ctr"/>
            <a:r>
              <a:rPr lang="en-GB" sz="2537" i="1" dirty="0"/>
              <a:t>What are you waiting for to build your future ?</a:t>
            </a:r>
          </a:p>
        </p:txBody>
      </p:sp>
      <p:pic>
        <p:nvPicPr>
          <p:cNvPr id="2" name="Image 1">
            <a:extLst>
              <a:ext uri="{FF2B5EF4-FFF2-40B4-BE49-F238E27FC236}">
                <a16:creationId xmlns:a16="http://schemas.microsoft.com/office/drawing/2014/main" id="{D934F243-2CC4-4ABE-BEB8-F450C466ADDD}"/>
              </a:ext>
            </a:extLst>
          </p:cNvPr>
          <p:cNvPicPr>
            <a:picLocks noChangeAspect="1"/>
          </p:cNvPicPr>
          <p:nvPr/>
        </p:nvPicPr>
        <p:blipFill>
          <a:blip r:embed="rId5"/>
          <a:stretch>
            <a:fillRect/>
          </a:stretch>
        </p:blipFill>
        <p:spPr>
          <a:xfrm>
            <a:off x="5144098" y="1261109"/>
            <a:ext cx="1309832" cy="1969786"/>
          </a:xfrm>
          <a:prstGeom prst="rect">
            <a:avLst/>
          </a:prstGeom>
        </p:spPr>
      </p:pic>
      <p:pic>
        <p:nvPicPr>
          <p:cNvPr id="3" name="Image 2">
            <a:extLst>
              <a:ext uri="{FF2B5EF4-FFF2-40B4-BE49-F238E27FC236}">
                <a16:creationId xmlns:a16="http://schemas.microsoft.com/office/drawing/2014/main" id="{6605BA4D-57ED-4AEF-B4CD-D52855106D93}"/>
              </a:ext>
            </a:extLst>
          </p:cNvPr>
          <p:cNvPicPr>
            <a:picLocks noChangeAspect="1"/>
          </p:cNvPicPr>
          <p:nvPr/>
        </p:nvPicPr>
        <p:blipFill>
          <a:blip r:embed="rId6"/>
          <a:stretch>
            <a:fillRect/>
          </a:stretch>
        </p:blipFill>
        <p:spPr>
          <a:xfrm>
            <a:off x="8488496" y="1261108"/>
            <a:ext cx="1289040" cy="1964747"/>
          </a:xfrm>
          <a:prstGeom prst="rect">
            <a:avLst/>
          </a:prstGeom>
        </p:spPr>
      </p:pic>
      <p:pic>
        <p:nvPicPr>
          <p:cNvPr id="4" name="Image 3">
            <a:extLst>
              <a:ext uri="{FF2B5EF4-FFF2-40B4-BE49-F238E27FC236}">
                <a16:creationId xmlns:a16="http://schemas.microsoft.com/office/drawing/2014/main" id="{1EF9CE74-8E34-4A78-B6A5-EEE42806C67D}"/>
              </a:ext>
            </a:extLst>
          </p:cNvPr>
          <p:cNvPicPr>
            <a:picLocks noChangeAspect="1"/>
          </p:cNvPicPr>
          <p:nvPr/>
        </p:nvPicPr>
        <p:blipFill>
          <a:blip r:embed="rId7"/>
          <a:stretch>
            <a:fillRect/>
          </a:stretch>
        </p:blipFill>
        <p:spPr>
          <a:xfrm>
            <a:off x="6826693" y="1261108"/>
            <a:ext cx="1289040" cy="1964747"/>
          </a:xfrm>
          <a:prstGeom prst="rect">
            <a:avLst/>
          </a:prstGeom>
        </p:spPr>
      </p:pic>
    </p:spTree>
    <p:extLst>
      <p:ext uri="{BB962C8B-B14F-4D97-AF65-F5344CB8AC3E}">
        <p14:creationId xmlns:p14="http://schemas.microsoft.com/office/powerpoint/2010/main" val="3866377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31260C1-5A21-4342-B1C1-2889F3E611D5}"/>
              </a:ext>
            </a:extLst>
          </p:cNvPr>
          <p:cNvPicPr>
            <a:picLocks noChangeAspect="1"/>
          </p:cNvPicPr>
          <p:nvPr/>
        </p:nvPicPr>
        <p:blipFill>
          <a:blip r:embed="rId2"/>
          <a:stretch>
            <a:fillRect/>
          </a:stretch>
        </p:blipFill>
        <p:spPr>
          <a:xfrm>
            <a:off x="-2293" y="620688"/>
            <a:ext cx="9906000" cy="4655298"/>
          </a:xfrm>
          <a:prstGeom prst="rect">
            <a:avLst/>
          </a:prstGeom>
        </p:spPr>
      </p:pic>
      <p:pic>
        <p:nvPicPr>
          <p:cNvPr id="5" name="Image 4">
            <a:extLst>
              <a:ext uri="{FF2B5EF4-FFF2-40B4-BE49-F238E27FC236}">
                <a16:creationId xmlns:a16="http://schemas.microsoft.com/office/drawing/2014/main" id="{FD11D33F-C36D-45A6-BB3C-A8B0E8FD9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8744" y="5661248"/>
            <a:ext cx="1008112" cy="1008112"/>
          </a:xfrm>
          <a:prstGeom prst="rect">
            <a:avLst/>
          </a:prstGeom>
        </p:spPr>
      </p:pic>
      <p:pic>
        <p:nvPicPr>
          <p:cNvPr id="62" name="Image 61">
            <a:extLst>
              <a:ext uri="{FF2B5EF4-FFF2-40B4-BE49-F238E27FC236}">
                <a16:creationId xmlns:a16="http://schemas.microsoft.com/office/drawing/2014/main" id="{5EC314C4-D045-458B-9B16-E1D6F10244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998" t="26901" r="26047" b="42767"/>
          <a:stretch/>
        </p:blipFill>
        <p:spPr>
          <a:xfrm>
            <a:off x="1352600" y="5675590"/>
            <a:ext cx="1008112" cy="901604"/>
          </a:xfrm>
          <a:prstGeom prst="rect">
            <a:avLst/>
          </a:prstGeom>
        </p:spPr>
      </p:pic>
    </p:spTree>
    <p:extLst>
      <p:ext uri="{BB962C8B-B14F-4D97-AF65-F5344CB8AC3E}">
        <p14:creationId xmlns:p14="http://schemas.microsoft.com/office/powerpoint/2010/main" val="158028758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958130" y="116651"/>
            <a:ext cx="8002631" cy="707353"/>
          </a:xfrm>
        </p:spPr>
        <p:txBody>
          <a:bodyPr>
            <a:noAutofit/>
          </a:bodyPr>
          <a:lstStyle/>
          <a:p>
            <a:pPr algn="ctr"/>
            <a:r>
              <a:rPr lang="en-GB" b="1" dirty="0"/>
              <a:t>1. Designing a scenario (Part 1)</a:t>
            </a:r>
          </a:p>
        </p:txBody>
      </p:sp>
      <p:sp>
        <p:nvSpPr>
          <p:cNvPr id="28" name="Rectangle 27"/>
          <p:cNvSpPr/>
          <p:nvPr/>
        </p:nvSpPr>
        <p:spPr>
          <a:xfrm>
            <a:off x="3578790" y="970535"/>
            <a:ext cx="2748420" cy="1225622"/>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latin typeface="Raleway" panose="020B0503030101060003"/>
              </a:rPr>
              <a:t>What is the purpose of my project?</a:t>
            </a:r>
          </a:p>
          <a:p>
            <a:pPr algn="ctr"/>
            <a:r>
              <a:rPr lang="en-GB" sz="1400" dirty="0">
                <a:latin typeface="Raleway" panose="020B0503030101060003"/>
              </a:rPr>
              <a:t>(Teleology / Finality)</a:t>
            </a:r>
          </a:p>
        </p:txBody>
      </p:sp>
      <p:sp>
        <p:nvSpPr>
          <p:cNvPr id="29" name="Rectangle 28"/>
          <p:cNvSpPr/>
          <p:nvPr/>
        </p:nvSpPr>
        <p:spPr>
          <a:xfrm>
            <a:off x="6900478" y="2840007"/>
            <a:ext cx="2748420" cy="1225622"/>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latin typeface="Raleway" panose="020B0503030101060003"/>
              </a:rPr>
              <a:t>What does </a:t>
            </a:r>
            <a:br>
              <a:rPr lang="en-GB" sz="1600" b="1" dirty="0">
                <a:latin typeface="Raleway" panose="020B0503030101060003"/>
              </a:rPr>
            </a:br>
            <a:r>
              <a:rPr lang="en-GB" sz="1600" b="1" dirty="0">
                <a:latin typeface="Raleway" panose="020B0503030101060003"/>
              </a:rPr>
              <a:t>my project do?</a:t>
            </a:r>
          </a:p>
          <a:p>
            <a:pPr algn="ctr"/>
            <a:r>
              <a:rPr lang="en-GB" sz="1400" dirty="0">
                <a:latin typeface="Raleway" panose="020B0503030101060003"/>
              </a:rPr>
              <a:t>(Activity)</a:t>
            </a:r>
          </a:p>
        </p:txBody>
      </p:sp>
      <p:sp>
        <p:nvSpPr>
          <p:cNvPr id="31" name="Rectangle 30"/>
          <p:cNvSpPr/>
          <p:nvPr/>
        </p:nvSpPr>
        <p:spPr>
          <a:xfrm>
            <a:off x="3578790" y="4797152"/>
            <a:ext cx="2748420" cy="1225622"/>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latin typeface="Raleway" panose="020B0503030101060003"/>
              </a:rPr>
              <a:t>In which environment does my project evolve?</a:t>
            </a:r>
          </a:p>
          <a:p>
            <a:pPr algn="ctr"/>
            <a:r>
              <a:rPr lang="en-GB" sz="1400" dirty="0">
                <a:latin typeface="Raleway" panose="020B0503030101060003"/>
              </a:rPr>
              <a:t>(Context)</a:t>
            </a:r>
          </a:p>
        </p:txBody>
      </p:sp>
      <p:sp>
        <p:nvSpPr>
          <p:cNvPr id="32" name="Rectangle 31"/>
          <p:cNvSpPr/>
          <p:nvPr/>
        </p:nvSpPr>
        <p:spPr>
          <a:xfrm>
            <a:off x="261292" y="2840007"/>
            <a:ext cx="2748419" cy="1225622"/>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latin typeface="Raleway" panose="020B0503030101060003"/>
              </a:rPr>
              <a:t>What is the background of my project?</a:t>
            </a:r>
          </a:p>
          <a:p>
            <a:pPr algn="ctr"/>
            <a:r>
              <a:rPr lang="en-GB" sz="1400" dirty="0">
                <a:latin typeface="Raleway" panose="020B0503030101060003"/>
              </a:rPr>
              <a:t>(Transformation)</a:t>
            </a:r>
          </a:p>
        </p:txBody>
      </p:sp>
      <p:cxnSp>
        <p:nvCxnSpPr>
          <p:cNvPr id="34" name="Connecteur droit 33"/>
          <p:cNvCxnSpPr>
            <a:cxnSpLocks/>
            <a:stCxn id="32" idx="3"/>
            <a:endCxn id="17" idx="1"/>
          </p:cNvCxnSpPr>
          <p:nvPr/>
        </p:nvCxnSpPr>
        <p:spPr>
          <a:xfrm flipV="1">
            <a:off x="3009711" y="3450155"/>
            <a:ext cx="566744" cy="2663"/>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35"/>
          <p:cNvCxnSpPr>
            <a:cxnSpLocks/>
            <a:stCxn id="28" idx="2"/>
            <a:endCxn id="17" idx="0"/>
          </p:cNvCxnSpPr>
          <p:nvPr/>
        </p:nvCxnSpPr>
        <p:spPr>
          <a:xfrm flipH="1">
            <a:off x="4950664" y="2196157"/>
            <a:ext cx="2336" cy="641187"/>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37"/>
          <p:cNvCxnSpPr>
            <a:cxnSpLocks/>
            <a:stCxn id="17" idx="2"/>
            <a:endCxn id="31" idx="0"/>
          </p:cNvCxnSpPr>
          <p:nvPr/>
        </p:nvCxnSpPr>
        <p:spPr>
          <a:xfrm>
            <a:off x="4950664" y="4062966"/>
            <a:ext cx="2336" cy="734186"/>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a:stCxn id="17" idx="3"/>
            <a:endCxn id="29" idx="1"/>
          </p:cNvCxnSpPr>
          <p:nvPr/>
        </p:nvCxnSpPr>
        <p:spPr>
          <a:xfrm>
            <a:off x="6324873" y="3450155"/>
            <a:ext cx="575605" cy="2663"/>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6324873" y="1391935"/>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31" dirty="0">
              <a:latin typeface="Raleway" panose="020B0503030101060003"/>
            </a:endParaRPr>
          </a:p>
        </p:txBody>
      </p:sp>
      <p:sp>
        <p:nvSpPr>
          <p:cNvPr id="19" name="Forme libre 18"/>
          <p:cNvSpPr/>
          <p:nvPr/>
        </p:nvSpPr>
        <p:spPr>
          <a:xfrm flipV="1">
            <a:off x="6324873" y="4052931"/>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31" dirty="0">
              <a:latin typeface="Raleway" panose="020B0503030101060003"/>
            </a:endParaRPr>
          </a:p>
        </p:txBody>
      </p:sp>
      <p:sp>
        <p:nvSpPr>
          <p:cNvPr id="20" name="Forme libre 19"/>
          <p:cNvSpPr/>
          <p:nvPr/>
        </p:nvSpPr>
        <p:spPr>
          <a:xfrm flipH="1">
            <a:off x="1379290" y="1381901"/>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31" dirty="0">
              <a:latin typeface="Raleway" panose="020B0503030101060003"/>
            </a:endParaRPr>
          </a:p>
        </p:txBody>
      </p:sp>
      <p:sp>
        <p:nvSpPr>
          <p:cNvPr id="21" name="Forme libre 20"/>
          <p:cNvSpPr/>
          <p:nvPr/>
        </p:nvSpPr>
        <p:spPr>
          <a:xfrm flipH="1" flipV="1">
            <a:off x="1382093" y="4052931"/>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31" dirty="0">
              <a:latin typeface="Raleway" panose="020B0503030101060003"/>
            </a:endParaRPr>
          </a:p>
        </p:txBody>
      </p:sp>
      <p:sp>
        <p:nvSpPr>
          <p:cNvPr id="45" name="Espace réservé du numéro de diapositive 5">
            <a:extLst>
              <a:ext uri="{FF2B5EF4-FFF2-40B4-BE49-F238E27FC236}">
                <a16:creationId xmlns:a16="http://schemas.microsoft.com/office/drawing/2014/main" id="{BBCB5F48-E2D8-4ECC-AE0D-56B99426105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en-GB" smtClean="0"/>
              <a:pPr/>
              <a:t>2</a:t>
            </a:fld>
            <a:endParaRPr lang="en-GB" dirty="0"/>
          </a:p>
        </p:txBody>
      </p:sp>
      <p:sp>
        <p:nvSpPr>
          <p:cNvPr id="17" name="Rectangle 16">
            <a:extLst>
              <a:ext uri="{FF2B5EF4-FFF2-40B4-BE49-F238E27FC236}">
                <a16:creationId xmlns:a16="http://schemas.microsoft.com/office/drawing/2014/main" id="{7D20A6DB-1673-4206-A075-831F70D9EEB2}"/>
              </a:ext>
            </a:extLst>
          </p:cNvPr>
          <p:cNvSpPr/>
          <p:nvPr/>
        </p:nvSpPr>
        <p:spPr>
          <a:xfrm>
            <a:off x="3576455" y="2837344"/>
            <a:ext cx="2748418" cy="1225622"/>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latin typeface="Raleway" panose="020B0503030101060003"/>
              </a:rPr>
              <a:t>What is </a:t>
            </a:r>
            <a:br>
              <a:rPr lang="en-GB" sz="1600" b="1" dirty="0">
                <a:latin typeface="Raleway" panose="020B0503030101060003"/>
              </a:rPr>
            </a:br>
            <a:r>
              <a:rPr lang="en-GB" sz="1600" b="1" dirty="0">
                <a:latin typeface="Raleway" panose="020B0503030101060003"/>
              </a:rPr>
              <a:t>my project?</a:t>
            </a:r>
          </a:p>
          <a:p>
            <a:pPr algn="ctr"/>
            <a:r>
              <a:rPr lang="en-GB" sz="1400" dirty="0">
                <a:latin typeface="Raleway" panose="020B0503030101060003"/>
              </a:rPr>
              <a:t>(Identity)</a:t>
            </a:r>
          </a:p>
        </p:txBody>
      </p:sp>
    </p:spTree>
    <p:extLst>
      <p:ext uri="{BB962C8B-B14F-4D97-AF65-F5344CB8AC3E}">
        <p14:creationId xmlns:p14="http://schemas.microsoft.com/office/powerpoint/2010/main" val="129111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9222" y="1750880"/>
            <a:ext cx="9527557" cy="467277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cxnSp>
        <p:nvCxnSpPr>
          <p:cNvPr id="22" name="Connecteur droit 21"/>
          <p:cNvCxnSpPr>
            <a:cxnSpLocks/>
          </p:cNvCxnSpPr>
          <p:nvPr/>
        </p:nvCxnSpPr>
        <p:spPr>
          <a:xfrm>
            <a:off x="4664968" y="773538"/>
            <a:ext cx="0" cy="578372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10658" y="1005289"/>
            <a:ext cx="4382302" cy="646331"/>
          </a:xfrm>
          <a:prstGeom prst="rect">
            <a:avLst/>
          </a:prstGeom>
          <a:noFill/>
        </p:spPr>
        <p:txBody>
          <a:bodyPr wrap="square" rtlCol="0">
            <a:spAutoFit/>
          </a:bodyPr>
          <a:lstStyle/>
          <a:p>
            <a:pPr algn="ctr"/>
            <a:r>
              <a:rPr lang="en-GB" sz="1600" b="1" dirty="0">
                <a:latin typeface="Raleway" panose="020B0503030101060003"/>
              </a:rPr>
              <a:t>Describe your project</a:t>
            </a:r>
          </a:p>
          <a:p>
            <a:pPr algn="ctr"/>
            <a:r>
              <a:rPr lang="en-GB" sz="1000" dirty="0">
                <a:latin typeface="Raleway" panose="020B0503030101060003"/>
              </a:rPr>
              <a:t>Which phrase could summarize your idea?</a:t>
            </a:r>
            <a:br>
              <a:rPr lang="en-GB" sz="1000" dirty="0">
                <a:latin typeface="Raleway" panose="020B0503030101060003"/>
              </a:rPr>
            </a:br>
            <a:r>
              <a:rPr lang="en-GB" sz="1000" dirty="0">
                <a:latin typeface="Raleway" panose="020B0503030101060003"/>
              </a:rPr>
              <a:t>Think about the whole project</a:t>
            </a:r>
          </a:p>
        </p:txBody>
      </p:sp>
      <p:sp>
        <p:nvSpPr>
          <p:cNvPr id="24" name="Rectangle 23"/>
          <p:cNvSpPr/>
          <p:nvPr/>
        </p:nvSpPr>
        <p:spPr>
          <a:xfrm>
            <a:off x="4664968" y="1026687"/>
            <a:ext cx="5051810" cy="507831"/>
          </a:xfrm>
          <a:prstGeom prst="rect">
            <a:avLst/>
          </a:prstGeom>
          <a:noFill/>
        </p:spPr>
        <p:txBody>
          <a:bodyPr wrap="square" rtlCol="0">
            <a:spAutoFit/>
          </a:bodyPr>
          <a:lstStyle/>
          <a:p>
            <a:pPr algn="ctr"/>
            <a:r>
              <a:rPr lang="en-GB" sz="1600" b="1" dirty="0">
                <a:latin typeface="Raleway" panose="020B0503030101060003"/>
              </a:rPr>
              <a:t>Draw your project</a:t>
            </a:r>
          </a:p>
          <a:p>
            <a:pPr algn="ctr"/>
            <a:r>
              <a:rPr lang="en-GB" sz="1000" dirty="0">
                <a:latin typeface="Raleway" panose="020B0503030101060003"/>
              </a:rPr>
              <a:t>Which image, drawing, sketch or photo could summarize your idea?</a:t>
            </a:r>
          </a:p>
        </p:txBody>
      </p:sp>
      <p:sp>
        <p:nvSpPr>
          <p:cNvPr id="2" name="Titre 1"/>
          <p:cNvSpPr>
            <a:spLocks noGrp="1"/>
          </p:cNvSpPr>
          <p:nvPr>
            <p:ph type="title"/>
          </p:nvPr>
        </p:nvSpPr>
        <p:spPr>
          <a:xfrm>
            <a:off x="1998421" y="149564"/>
            <a:ext cx="5909157" cy="500366"/>
          </a:xfrm>
        </p:spPr>
        <p:txBody>
          <a:bodyPr>
            <a:normAutofit/>
          </a:bodyPr>
          <a:lstStyle/>
          <a:p>
            <a:pPr algn="ctr"/>
            <a:r>
              <a:rPr lang="en-GB" dirty="0"/>
              <a:t>1.1. What is my project?</a:t>
            </a:r>
          </a:p>
        </p:txBody>
      </p:sp>
      <p:sp>
        <p:nvSpPr>
          <p:cNvPr id="12" name="Espace réservé du numéro de diapositive 5">
            <a:extLst>
              <a:ext uri="{FF2B5EF4-FFF2-40B4-BE49-F238E27FC236}">
                <a16:creationId xmlns:a16="http://schemas.microsoft.com/office/drawing/2014/main" id="{031868B0-26AD-480F-B940-67031084891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en-GB" smtClean="0"/>
              <a:pPr/>
              <a:t>3</a:t>
            </a:fld>
            <a:endParaRPr lang="en-GB" dirty="0"/>
          </a:p>
        </p:txBody>
      </p:sp>
      <p:sp>
        <p:nvSpPr>
          <p:cNvPr id="3" name="ZoneTexte 2">
            <a:extLst>
              <a:ext uri="{FF2B5EF4-FFF2-40B4-BE49-F238E27FC236}">
                <a16:creationId xmlns:a16="http://schemas.microsoft.com/office/drawing/2014/main" id="{FB8FA028-87B2-4AE1-AA5B-A32CDACF81A0}"/>
              </a:ext>
            </a:extLst>
          </p:cNvPr>
          <p:cNvSpPr txBox="1"/>
          <p:nvPr/>
        </p:nvSpPr>
        <p:spPr>
          <a:xfrm>
            <a:off x="335099" y="1870465"/>
            <a:ext cx="4104446" cy="307777"/>
          </a:xfrm>
          <a:prstGeom prst="rect">
            <a:avLst/>
          </a:prstGeom>
          <a:noFill/>
        </p:spPr>
        <p:txBody>
          <a:bodyPr wrap="square" rtlCol="0">
            <a:spAutoFit/>
          </a:bodyPr>
          <a:lstStyle/>
          <a:p>
            <a:r>
              <a:rPr lang="fr-FR" sz="1400" dirty="0">
                <a:solidFill>
                  <a:schemeClr val="bg1">
                    <a:lumMod val="65000"/>
                  </a:schemeClr>
                </a:solidFill>
              </a:rPr>
              <a:t>Type </a:t>
            </a:r>
            <a:r>
              <a:rPr lang="fr-FR" sz="1400" dirty="0" err="1">
                <a:solidFill>
                  <a:schemeClr val="bg1">
                    <a:lumMod val="65000"/>
                  </a:schemeClr>
                </a:solidFill>
              </a:rPr>
              <a:t>your</a:t>
            </a:r>
            <a:r>
              <a:rPr lang="fr-FR" sz="1400" dirty="0">
                <a:solidFill>
                  <a:schemeClr val="bg1">
                    <a:lumMod val="65000"/>
                  </a:schemeClr>
                </a:solidFill>
              </a:rPr>
              <a:t> phrase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2507951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5">
            <a:extLst>
              <a:ext uri="{FF2B5EF4-FFF2-40B4-BE49-F238E27FC236}">
                <a16:creationId xmlns:a16="http://schemas.microsoft.com/office/drawing/2014/main" id="{CBEDCE98-DBD1-47DD-BECC-93B9CA3E7C50}"/>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en-GB" smtClean="0"/>
              <a:pPr/>
              <a:t>4</a:t>
            </a:fld>
            <a:endParaRPr lang="en-GB" dirty="0"/>
          </a:p>
        </p:txBody>
      </p:sp>
      <p:sp>
        <p:nvSpPr>
          <p:cNvPr id="12" name="Titre 1">
            <a:extLst>
              <a:ext uri="{FF2B5EF4-FFF2-40B4-BE49-F238E27FC236}">
                <a16:creationId xmlns:a16="http://schemas.microsoft.com/office/drawing/2014/main" id="{240B5F15-3115-46A3-BE57-FEEC4F31DAF7}"/>
              </a:ext>
            </a:extLst>
          </p:cNvPr>
          <p:cNvSpPr txBox="1">
            <a:spLocks/>
          </p:cNvSpPr>
          <p:nvPr/>
        </p:nvSpPr>
        <p:spPr>
          <a:xfrm>
            <a:off x="1998421" y="273267"/>
            <a:ext cx="5909157"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dirty="0"/>
              <a:t>1.2. What is the historical background of my project?</a:t>
            </a:r>
          </a:p>
        </p:txBody>
      </p:sp>
      <p:sp>
        <p:nvSpPr>
          <p:cNvPr id="7" name="Rectangle 6">
            <a:extLst>
              <a:ext uri="{FF2B5EF4-FFF2-40B4-BE49-F238E27FC236}">
                <a16:creationId xmlns:a16="http://schemas.microsoft.com/office/drawing/2014/main" id="{C69DFC71-640A-4747-9AA8-FFB3425A01A5}"/>
              </a:ext>
            </a:extLst>
          </p:cNvPr>
          <p:cNvSpPr/>
          <p:nvPr/>
        </p:nvSpPr>
        <p:spPr>
          <a:xfrm>
            <a:off x="1866807" y="709584"/>
            <a:ext cx="6172385" cy="259623"/>
          </a:xfrm>
          <a:prstGeom prst="rect">
            <a:avLst/>
          </a:prstGeom>
        </p:spPr>
        <p:txBody>
          <a:bodyPr wrap="square">
            <a:spAutoFit/>
          </a:bodyPr>
          <a:lstStyle/>
          <a:p>
            <a:pPr algn="ctr"/>
            <a:r>
              <a:rPr lang="en-GB" sz="1087" dirty="0"/>
              <a:t>Since ancient times, how have people solved the problem or fulfilled the need I’m focusing on?</a:t>
            </a:r>
          </a:p>
        </p:txBody>
      </p:sp>
      <p:sp>
        <p:nvSpPr>
          <p:cNvPr id="14" name="Rectangle 13">
            <a:extLst>
              <a:ext uri="{FF2B5EF4-FFF2-40B4-BE49-F238E27FC236}">
                <a16:creationId xmlns:a16="http://schemas.microsoft.com/office/drawing/2014/main" id="{58818C64-C1E1-49C1-9B1A-19F948736BC5}"/>
              </a:ext>
            </a:extLst>
          </p:cNvPr>
          <p:cNvSpPr/>
          <p:nvPr/>
        </p:nvSpPr>
        <p:spPr>
          <a:xfrm>
            <a:off x="189221" y="1527608"/>
            <a:ext cx="9541198" cy="482587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Raleway Light" panose="020B0003030101060003" pitchFamily="34" charset="0"/>
            </a:endParaRPr>
          </a:p>
        </p:txBody>
      </p:sp>
      <p:sp>
        <p:nvSpPr>
          <p:cNvPr id="16" name="Rectangle 15">
            <a:extLst>
              <a:ext uri="{FF2B5EF4-FFF2-40B4-BE49-F238E27FC236}">
                <a16:creationId xmlns:a16="http://schemas.microsoft.com/office/drawing/2014/main" id="{125F053B-8633-404B-8CAD-9528C267C668}"/>
              </a:ext>
            </a:extLst>
          </p:cNvPr>
          <p:cNvSpPr/>
          <p:nvPr/>
        </p:nvSpPr>
        <p:spPr>
          <a:xfrm>
            <a:off x="416493" y="1155341"/>
            <a:ext cx="9073012" cy="493340"/>
          </a:xfrm>
          <a:prstGeom prst="rect">
            <a:avLst/>
          </a:prstGeom>
        </p:spPr>
        <p:txBody>
          <a:bodyPr wrap="square">
            <a:spAutoFit/>
          </a:bodyPr>
          <a:lstStyle/>
          <a:p>
            <a:pPr algn="ctr"/>
            <a:r>
              <a:rPr lang="fr-FR" sz="1600" b="1" dirty="0" err="1">
                <a:latin typeface="Raleway Light" panose="020B0003030101060003" pitchFamily="34" charset="0"/>
              </a:rPr>
              <a:t>What</a:t>
            </a:r>
            <a:r>
              <a:rPr lang="fr-FR" sz="1600" b="1" dirty="0">
                <a:latin typeface="Raleway Light" panose="020B0003030101060003" pitchFamily="34" charset="0"/>
              </a:rPr>
              <a:t> </a:t>
            </a:r>
            <a:r>
              <a:rPr lang="fr-FR" sz="1600" b="1" dirty="0" err="1">
                <a:latin typeface="Raleway Light" panose="020B0003030101060003" pitchFamily="34" charset="0"/>
              </a:rPr>
              <a:t>is</a:t>
            </a:r>
            <a:r>
              <a:rPr lang="fr-FR" sz="1600" b="1" dirty="0">
                <a:latin typeface="Raleway Light" panose="020B0003030101060003" pitchFamily="34" charset="0"/>
              </a:rPr>
              <a:t> the </a:t>
            </a:r>
            <a:r>
              <a:rPr lang="fr-FR" sz="1600" b="1" dirty="0" err="1">
                <a:latin typeface="Raleway Light" panose="020B0003030101060003" pitchFamily="34" charset="0"/>
              </a:rPr>
              <a:t>need</a:t>
            </a:r>
            <a:r>
              <a:rPr lang="fr-FR" sz="1600" b="1" dirty="0">
                <a:latin typeface="Raleway Light" panose="020B0003030101060003" pitchFamily="34" charset="0"/>
              </a:rPr>
              <a:t>, </a:t>
            </a:r>
            <a:r>
              <a:rPr lang="fr-FR" sz="1600" b="1" dirty="0" err="1">
                <a:latin typeface="Raleway Light" panose="020B0003030101060003" pitchFamily="34" charset="0"/>
              </a:rPr>
              <a:t>problem</a:t>
            </a:r>
            <a:r>
              <a:rPr lang="fr-FR" sz="1600" b="1" dirty="0">
                <a:latin typeface="Raleway Light" panose="020B0003030101060003" pitchFamily="34" charset="0"/>
              </a:rPr>
              <a:t> or </a:t>
            </a:r>
            <a:r>
              <a:rPr lang="fr-FR" sz="1600" b="1" dirty="0" err="1">
                <a:latin typeface="Raleway Light" panose="020B0003030101060003" pitchFamily="34" charset="0"/>
              </a:rPr>
              <a:t>desire</a:t>
            </a:r>
            <a:r>
              <a:rPr lang="fr-FR" sz="1600" b="1" dirty="0">
                <a:latin typeface="Raleway Light" panose="020B0003030101060003" pitchFamily="34" charset="0"/>
              </a:rPr>
              <a:t> I </a:t>
            </a:r>
            <a:r>
              <a:rPr lang="fr-FR" sz="1600" b="1" dirty="0" err="1">
                <a:latin typeface="Raleway Light" panose="020B0003030101060003" pitchFamily="34" charset="0"/>
              </a:rPr>
              <a:t>want</a:t>
            </a:r>
            <a:r>
              <a:rPr lang="fr-FR" sz="1600" b="1" dirty="0">
                <a:latin typeface="Raleway Light" panose="020B0003030101060003" pitchFamily="34" charset="0"/>
              </a:rPr>
              <a:t> to </a:t>
            </a:r>
            <a:r>
              <a:rPr lang="fr-FR" sz="1600" b="1" dirty="0" err="1">
                <a:latin typeface="Raleway Light" panose="020B0003030101060003" pitchFamily="34" charset="0"/>
              </a:rPr>
              <a:t>fulfill</a:t>
            </a:r>
            <a:r>
              <a:rPr lang="fr-FR" sz="1600" b="1" dirty="0">
                <a:latin typeface="Raleway Light" panose="020B0003030101060003" pitchFamily="34" charset="0"/>
              </a:rPr>
              <a:t> ?</a:t>
            </a:r>
          </a:p>
          <a:p>
            <a:pPr algn="ctr"/>
            <a:endParaRPr lang="fr-FR" sz="906" dirty="0">
              <a:latin typeface="Raleway Light" panose="020B0003030101060003" pitchFamily="34" charset="0"/>
            </a:endParaRPr>
          </a:p>
        </p:txBody>
      </p:sp>
      <p:sp>
        <p:nvSpPr>
          <p:cNvPr id="8" name="ZoneTexte 7">
            <a:extLst>
              <a:ext uri="{FF2B5EF4-FFF2-40B4-BE49-F238E27FC236}">
                <a16:creationId xmlns:a16="http://schemas.microsoft.com/office/drawing/2014/main" id="{55EB30F5-2EEC-42CB-9C61-EB19B72F267C}"/>
              </a:ext>
            </a:extLst>
          </p:cNvPr>
          <p:cNvSpPr txBox="1"/>
          <p:nvPr/>
        </p:nvSpPr>
        <p:spPr>
          <a:xfrm>
            <a:off x="272480" y="1628800"/>
            <a:ext cx="9361040"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231903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81799" y="4361807"/>
            <a:ext cx="9542402" cy="202086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32" name="Rectangle 31"/>
          <p:cNvSpPr/>
          <p:nvPr/>
        </p:nvSpPr>
        <p:spPr>
          <a:xfrm>
            <a:off x="6116607" y="1194013"/>
            <a:ext cx="3607594" cy="238452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31" name="Rectangle 30"/>
          <p:cNvSpPr/>
          <p:nvPr/>
        </p:nvSpPr>
        <p:spPr>
          <a:xfrm>
            <a:off x="181799" y="1194013"/>
            <a:ext cx="3676449" cy="238452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25" name="Losange 24"/>
          <p:cNvSpPr/>
          <p:nvPr/>
        </p:nvSpPr>
        <p:spPr>
          <a:xfrm>
            <a:off x="3504418" y="259455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631" b="1" dirty="0"/>
              <a:t>My Project</a:t>
            </a:r>
          </a:p>
        </p:txBody>
      </p:sp>
      <p:sp>
        <p:nvSpPr>
          <p:cNvPr id="27" name="Rectangle 26"/>
          <p:cNvSpPr/>
          <p:nvPr/>
        </p:nvSpPr>
        <p:spPr>
          <a:xfrm>
            <a:off x="175098" y="853320"/>
            <a:ext cx="3683149" cy="955005"/>
          </a:xfrm>
          <a:prstGeom prst="rect">
            <a:avLst/>
          </a:prstGeom>
        </p:spPr>
        <p:txBody>
          <a:bodyPr wrap="square">
            <a:spAutoFit/>
          </a:bodyPr>
          <a:lstStyle/>
          <a:p>
            <a:pPr algn="ctr"/>
            <a:r>
              <a:rPr lang="en-GB" sz="1700" b="1" dirty="0"/>
              <a:t>Demand</a:t>
            </a:r>
          </a:p>
          <a:p>
            <a:pPr algn="ctr"/>
            <a:endParaRPr lang="en-GB" sz="906" dirty="0"/>
          </a:p>
          <a:p>
            <a:pPr algn="ctr"/>
            <a:r>
              <a:rPr lang="en-GB" sz="1000" dirty="0"/>
              <a:t>Customer Segmentation: who buys, consumes or uses my product/service or something similar. Now or in the future… (Remember : Everybody's Business Is Nobody's Business)</a:t>
            </a:r>
          </a:p>
        </p:txBody>
      </p:sp>
      <p:sp>
        <p:nvSpPr>
          <p:cNvPr id="28" name="Rectangle 27"/>
          <p:cNvSpPr/>
          <p:nvPr/>
        </p:nvSpPr>
        <p:spPr>
          <a:xfrm>
            <a:off x="6113540" y="820576"/>
            <a:ext cx="3617362" cy="955005"/>
          </a:xfrm>
          <a:prstGeom prst="rect">
            <a:avLst/>
          </a:prstGeom>
        </p:spPr>
        <p:txBody>
          <a:bodyPr wrap="square">
            <a:spAutoFit/>
          </a:bodyPr>
          <a:lstStyle/>
          <a:p>
            <a:pPr algn="ctr"/>
            <a:r>
              <a:rPr lang="en-GB" sz="1700" b="1" dirty="0"/>
              <a:t>Supply</a:t>
            </a:r>
          </a:p>
          <a:p>
            <a:pPr algn="ctr"/>
            <a:endParaRPr lang="en-GB" sz="906" dirty="0"/>
          </a:p>
          <a:p>
            <a:pPr algn="ctr"/>
            <a:r>
              <a:rPr lang="en-GB" sz="1000" dirty="0"/>
              <a:t>The competition : what already exists to satisfy / solve the same desires / needs / problems my product / service wants to fulfil? How are people doing without my product?</a:t>
            </a:r>
          </a:p>
        </p:txBody>
      </p:sp>
      <p:sp>
        <p:nvSpPr>
          <p:cNvPr id="29" name="Rectangle 28"/>
          <p:cNvSpPr/>
          <p:nvPr/>
        </p:nvSpPr>
        <p:spPr>
          <a:xfrm>
            <a:off x="181799" y="4000794"/>
            <a:ext cx="9549103" cy="815608"/>
          </a:xfrm>
          <a:prstGeom prst="rect">
            <a:avLst/>
          </a:prstGeom>
        </p:spPr>
        <p:txBody>
          <a:bodyPr wrap="square">
            <a:spAutoFit/>
          </a:bodyPr>
          <a:lstStyle/>
          <a:p>
            <a:pPr algn="ctr"/>
            <a:r>
              <a:rPr lang="en-GB" sz="1700" b="1" dirty="0"/>
              <a:t>My value proposal</a:t>
            </a:r>
            <a:endParaRPr lang="en-GB" sz="906" dirty="0"/>
          </a:p>
          <a:p>
            <a:pPr algn="ctr"/>
            <a:endParaRPr lang="en-GB" sz="1000" dirty="0"/>
          </a:p>
          <a:p>
            <a:pPr algn="ctr"/>
            <a:r>
              <a:rPr lang="en-GB" sz="1000" dirty="0"/>
              <a:t>What makes my difference ? What needs / desires / problems do I satisfy or fulfil better than anyone? What is the added value I can propose, compared to the competition? </a:t>
            </a:r>
            <a:br>
              <a:rPr lang="en-GB" sz="1000" dirty="0"/>
            </a:br>
            <a:r>
              <a:rPr lang="en-GB" sz="1000" dirty="0"/>
              <a:t>How do I innovate? In which niche am I located? What specialization or differentiation do I bring to the market?</a:t>
            </a:r>
          </a:p>
        </p:txBody>
      </p:sp>
      <p:cxnSp>
        <p:nvCxnSpPr>
          <p:cNvPr id="37" name="Connecteur droit 36"/>
          <p:cNvCxnSpPr>
            <a:cxnSpLocks/>
            <a:stCxn id="25" idx="2"/>
            <a:endCxn id="29" idx="0"/>
          </p:cNvCxnSpPr>
          <p:nvPr/>
        </p:nvCxnSpPr>
        <p:spPr>
          <a:xfrm>
            <a:off x="4954264" y="3519937"/>
            <a:ext cx="2087" cy="480857"/>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38"/>
          <p:cNvCxnSpPr>
            <a:cxnSpLocks/>
          </p:cNvCxnSpPr>
          <p:nvPr/>
        </p:nvCxnSpPr>
        <p:spPr>
          <a:xfrm>
            <a:off x="3858247" y="1886074"/>
            <a:ext cx="669710" cy="84402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p:cNvCxnSpPr>
          <p:nvPr/>
        </p:nvCxnSpPr>
        <p:spPr>
          <a:xfrm flipH="1">
            <a:off x="5378045" y="1886074"/>
            <a:ext cx="735495" cy="84402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Espace réservé du numéro de diapositive 5">
            <a:extLst>
              <a:ext uri="{FF2B5EF4-FFF2-40B4-BE49-F238E27FC236}">
                <a16:creationId xmlns:a16="http://schemas.microsoft.com/office/drawing/2014/main" id="{C1391415-68EB-495A-850A-8BC2F2261891}"/>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5</a:t>
            </a:fld>
            <a:endParaRPr lang="en-GB" dirty="0"/>
          </a:p>
        </p:txBody>
      </p:sp>
      <p:sp>
        <p:nvSpPr>
          <p:cNvPr id="23" name="Titre 1">
            <a:extLst>
              <a:ext uri="{FF2B5EF4-FFF2-40B4-BE49-F238E27FC236}">
                <a16:creationId xmlns:a16="http://schemas.microsoft.com/office/drawing/2014/main" id="{0110B3B4-FD73-4427-8C71-5945A1B82980}"/>
              </a:ext>
            </a:extLst>
          </p:cNvPr>
          <p:cNvSpPr txBox="1">
            <a:spLocks/>
          </p:cNvSpPr>
          <p:nvPr/>
        </p:nvSpPr>
        <p:spPr>
          <a:xfrm>
            <a:off x="1998421" y="149564"/>
            <a:ext cx="5909157"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dirty="0"/>
              <a:t>1.3. What is the purpose of my project?</a:t>
            </a:r>
          </a:p>
        </p:txBody>
      </p:sp>
      <p:sp>
        <p:nvSpPr>
          <p:cNvPr id="14" name="ZoneTexte 13">
            <a:extLst>
              <a:ext uri="{FF2B5EF4-FFF2-40B4-BE49-F238E27FC236}">
                <a16:creationId xmlns:a16="http://schemas.microsoft.com/office/drawing/2014/main" id="{F545B644-E5EF-47A4-ABBA-D3C0BD9D2151}"/>
              </a:ext>
            </a:extLst>
          </p:cNvPr>
          <p:cNvSpPr txBox="1"/>
          <p:nvPr/>
        </p:nvSpPr>
        <p:spPr>
          <a:xfrm>
            <a:off x="188501" y="1758100"/>
            <a:ext cx="3676448"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8" name="ZoneTexte 17">
            <a:extLst>
              <a:ext uri="{FF2B5EF4-FFF2-40B4-BE49-F238E27FC236}">
                <a16:creationId xmlns:a16="http://schemas.microsoft.com/office/drawing/2014/main" id="{3C122847-7437-4548-B201-82C7764280A5}"/>
              </a:ext>
            </a:extLst>
          </p:cNvPr>
          <p:cNvSpPr txBox="1"/>
          <p:nvPr/>
        </p:nvSpPr>
        <p:spPr>
          <a:xfrm>
            <a:off x="6120242" y="1758100"/>
            <a:ext cx="361736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9" name="ZoneTexte 18">
            <a:extLst>
              <a:ext uri="{FF2B5EF4-FFF2-40B4-BE49-F238E27FC236}">
                <a16:creationId xmlns:a16="http://schemas.microsoft.com/office/drawing/2014/main" id="{5C1DC79F-76A4-43F0-A14F-33D00CE5A306}"/>
              </a:ext>
            </a:extLst>
          </p:cNvPr>
          <p:cNvSpPr txBox="1"/>
          <p:nvPr/>
        </p:nvSpPr>
        <p:spPr>
          <a:xfrm>
            <a:off x="188501" y="4814677"/>
            <a:ext cx="9549103"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2043761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au 12"/>
          <p:cNvGraphicFramePr>
            <a:graphicFrameLocks noGrp="1"/>
          </p:cNvGraphicFramePr>
          <p:nvPr>
            <p:extLst>
              <p:ext uri="{D42A27DB-BD31-4B8C-83A1-F6EECF244321}">
                <p14:modId xmlns:p14="http://schemas.microsoft.com/office/powerpoint/2010/main" val="1029415034"/>
              </p:ext>
            </p:extLst>
          </p:nvPr>
        </p:nvGraphicFramePr>
        <p:xfrm>
          <a:off x="189220" y="1694329"/>
          <a:ext cx="9527556" cy="4913134"/>
        </p:xfrm>
        <a:graphic>
          <a:graphicData uri="http://schemas.openxmlformats.org/drawingml/2006/table">
            <a:tbl>
              <a:tblPr firstRow="1" bandRow="1">
                <a:tableStyleId>{5940675A-B579-460E-94D1-54222C63F5DA}</a:tableStyleId>
              </a:tblPr>
              <a:tblGrid>
                <a:gridCol w="3175852">
                  <a:extLst>
                    <a:ext uri="{9D8B030D-6E8A-4147-A177-3AD203B41FA5}">
                      <a16:colId xmlns:a16="http://schemas.microsoft.com/office/drawing/2014/main" val="20000"/>
                    </a:ext>
                  </a:extLst>
                </a:gridCol>
                <a:gridCol w="3175852">
                  <a:extLst>
                    <a:ext uri="{9D8B030D-6E8A-4147-A177-3AD203B41FA5}">
                      <a16:colId xmlns:a16="http://schemas.microsoft.com/office/drawing/2014/main" val="20001"/>
                    </a:ext>
                  </a:extLst>
                </a:gridCol>
                <a:gridCol w="3175852">
                  <a:extLst>
                    <a:ext uri="{9D8B030D-6E8A-4147-A177-3AD203B41FA5}">
                      <a16:colId xmlns:a16="http://schemas.microsoft.com/office/drawing/2014/main" val="20002"/>
                    </a:ext>
                  </a:extLst>
                </a:gridCol>
              </a:tblGrid>
              <a:tr h="852136">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p>
                      <a:endParaRPr lang="fr-FR" sz="1300" dirty="0"/>
                    </a:p>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77534">
                <a:tc>
                  <a:txBody>
                    <a:bodyPr/>
                    <a:lstStyle/>
                    <a:p>
                      <a:r>
                        <a:rPr lang="fr-FR" sz="1000" i="1" dirty="0"/>
                        <a:t>Ex. To prospect</a:t>
                      </a:r>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fr-FR" sz="1000" i="1" dirty="0"/>
                        <a:t>Ex. </a:t>
                      </a:r>
                      <a:r>
                        <a:rPr lang="en-US" sz="1000" i="1" dirty="0"/>
                        <a:t>1.25 people, phone line, car, finance moving, accommodation, catering.</a:t>
                      </a:r>
                      <a:endParaRPr lang="fr-FR" sz="1000" i="1"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fr-FR" sz="1000" i="1" dirty="0"/>
                        <a:t>Ex. </a:t>
                      </a:r>
                      <a:r>
                        <a:rPr lang="en-US" sz="1000" i="1" dirty="0"/>
                        <a:t>Prospect the entire region in 3 months</a:t>
                      </a:r>
                      <a:endParaRPr lang="fr-FR" sz="1000" i="1"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612225">
                <a:tc>
                  <a:txBody>
                    <a:bodyPr/>
                    <a:lstStyle/>
                    <a:p>
                      <a:endParaRPr lang="fr-FR" sz="1300" dirty="0"/>
                    </a:p>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612225">
                <a:tc>
                  <a:txBody>
                    <a:bodyPr/>
                    <a:lstStyle/>
                    <a:p>
                      <a:endParaRPr lang="fr-FR" sz="1300" dirty="0"/>
                    </a:p>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612225">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612225">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07150106"/>
                  </a:ext>
                </a:extLst>
              </a:tr>
              <a:tr h="612225">
                <a:tc>
                  <a:txBody>
                    <a:bodyPr/>
                    <a:lstStyle/>
                    <a:p>
                      <a:endParaRPr lang="fr-FR" sz="1300" dirty="0"/>
                    </a:p>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r h="612225">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300" dirty="0"/>
                    </a:p>
                  </a:txBody>
                  <a:tcPr marL="82848" marR="82848" marT="41424" marB="414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080370901"/>
                  </a:ext>
                </a:extLst>
              </a:tr>
            </a:tbl>
          </a:graphicData>
        </a:graphic>
      </p:graphicFrame>
      <p:sp>
        <p:nvSpPr>
          <p:cNvPr id="8" name="ZoneTexte 7"/>
          <p:cNvSpPr txBox="1"/>
          <p:nvPr/>
        </p:nvSpPr>
        <p:spPr>
          <a:xfrm>
            <a:off x="317047" y="772028"/>
            <a:ext cx="9251396" cy="861774"/>
          </a:xfrm>
          <a:prstGeom prst="rect">
            <a:avLst/>
          </a:prstGeom>
          <a:noFill/>
        </p:spPr>
        <p:txBody>
          <a:bodyPr wrap="square" rtlCol="0">
            <a:spAutoFit/>
          </a:bodyPr>
          <a:lstStyle/>
          <a:p>
            <a:pPr marL="207112" indent="-207112">
              <a:buFont typeface="+mj-lt"/>
              <a:buAutoNum type="arabicPeriod"/>
            </a:pPr>
            <a:r>
              <a:rPr lang="en-GB" sz="1000" dirty="0"/>
              <a:t>H</a:t>
            </a:r>
            <a:r>
              <a:rPr lang="en-US" sz="1000" dirty="0"/>
              <a:t>ow are the activities of the project organized? You can separate the action verbs by different times (before, during or after start-up), by level (strategic, operational) or by function (production, management, sales, distribution ...). You must include related activities such as cleaning, communication, fundraising, ... (Do not consider outsourced activities)</a:t>
            </a:r>
          </a:p>
          <a:p>
            <a:pPr marL="207112" indent="-207112">
              <a:buFont typeface="+mj-lt"/>
              <a:buAutoNum type="arabicPeriod"/>
            </a:pPr>
            <a:r>
              <a:rPr lang="en-US" sz="1000" dirty="0"/>
              <a:t>What resources (human, technical, financial, ...) are needed for the different activities?</a:t>
            </a:r>
          </a:p>
          <a:p>
            <a:pPr marL="207112" indent="-207112">
              <a:buFont typeface="+mj-lt"/>
              <a:buAutoNum type="arabicPeriod"/>
            </a:pPr>
            <a:r>
              <a:rPr lang="en-US" sz="1000" dirty="0"/>
              <a:t>What are the expected results in relation to these activities? What are the goals?</a:t>
            </a:r>
            <a:endParaRPr lang="en-GB" sz="1000" dirty="0"/>
          </a:p>
        </p:txBody>
      </p:sp>
      <p:sp>
        <p:nvSpPr>
          <p:cNvPr id="20" name="Titre 1">
            <a:extLst>
              <a:ext uri="{FF2B5EF4-FFF2-40B4-BE49-F238E27FC236}">
                <a16:creationId xmlns:a16="http://schemas.microsoft.com/office/drawing/2014/main" id="{D44FAC11-4CE3-4E46-89AE-32C2EB3C3750}"/>
              </a:ext>
            </a:extLst>
          </p:cNvPr>
          <p:cNvSpPr txBox="1">
            <a:spLocks/>
          </p:cNvSpPr>
          <p:nvPr/>
        </p:nvSpPr>
        <p:spPr>
          <a:xfrm>
            <a:off x="1998421" y="149564"/>
            <a:ext cx="5909157"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dirty="0"/>
              <a:t>1.4. What does my project do?</a:t>
            </a:r>
          </a:p>
        </p:txBody>
      </p:sp>
      <p:sp>
        <p:nvSpPr>
          <p:cNvPr id="22" name="Espace réservé du numéro de diapositive 5">
            <a:extLst>
              <a:ext uri="{FF2B5EF4-FFF2-40B4-BE49-F238E27FC236}">
                <a16:creationId xmlns:a16="http://schemas.microsoft.com/office/drawing/2014/main" id="{9869FA1C-B6DC-44A8-8353-052BD7F4D210}"/>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6</a:t>
            </a:fld>
            <a:endParaRPr lang="en-GB" dirty="0"/>
          </a:p>
        </p:txBody>
      </p:sp>
      <p:sp>
        <p:nvSpPr>
          <p:cNvPr id="6" name="Ellipse 5">
            <a:extLst>
              <a:ext uri="{FF2B5EF4-FFF2-40B4-BE49-F238E27FC236}">
                <a16:creationId xmlns:a16="http://schemas.microsoft.com/office/drawing/2014/main" id="{F2BCDF81-83F2-4036-8858-98392E786B5A}"/>
              </a:ext>
            </a:extLst>
          </p:cNvPr>
          <p:cNvSpPr/>
          <p:nvPr/>
        </p:nvSpPr>
        <p:spPr>
          <a:xfrm>
            <a:off x="4056770" y="1743267"/>
            <a:ext cx="1793960"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50" b="1" dirty="0"/>
              <a:t>2. Resources</a:t>
            </a:r>
          </a:p>
        </p:txBody>
      </p:sp>
      <p:sp>
        <p:nvSpPr>
          <p:cNvPr id="7" name="Ellipse 6">
            <a:extLst>
              <a:ext uri="{FF2B5EF4-FFF2-40B4-BE49-F238E27FC236}">
                <a16:creationId xmlns:a16="http://schemas.microsoft.com/office/drawing/2014/main" id="{35351373-B2CA-40C7-A960-F25236020D6E}"/>
              </a:ext>
            </a:extLst>
          </p:cNvPr>
          <p:cNvSpPr/>
          <p:nvPr/>
        </p:nvSpPr>
        <p:spPr>
          <a:xfrm>
            <a:off x="973776" y="1743958"/>
            <a:ext cx="1793960"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812" b="1" u="sng" dirty="0">
                <a:effectLst>
                  <a:outerShdw blurRad="38100" dist="38100" dir="2700000" algn="tl">
                    <a:srgbClr val="000000">
                      <a:alpha val="43137"/>
                    </a:srgbClr>
                  </a:outerShdw>
                </a:effectLst>
              </a:rPr>
              <a:t>1.</a:t>
            </a:r>
            <a:r>
              <a:rPr lang="en-GB" sz="1450" b="1" dirty="0"/>
              <a:t> Activities</a:t>
            </a:r>
          </a:p>
        </p:txBody>
      </p:sp>
      <p:sp>
        <p:nvSpPr>
          <p:cNvPr id="9" name="Ellipse 8">
            <a:extLst>
              <a:ext uri="{FF2B5EF4-FFF2-40B4-BE49-F238E27FC236}">
                <a16:creationId xmlns:a16="http://schemas.microsoft.com/office/drawing/2014/main" id="{E65483A6-498F-45F4-9867-2557B5F5B220}"/>
              </a:ext>
            </a:extLst>
          </p:cNvPr>
          <p:cNvSpPr/>
          <p:nvPr/>
        </p:nvSpPr>
        <p:spPr>
          <a:xfrm>
            <a:off x="7164789" y="1745059"/>
            <a:ext cx="1793960"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50" b="1" dirty="0"/>
              <a:t>3. Goals</a:t>
            </a:r>
          </a:p>
        </p:txBody>
      </p:sp>
      <p:sp>
        <p:nvSpPr>
          <p:cNvPr id="10" name="ZoneTexte 9">
            <a:extLst>
              <a:ext uri="{FF2B5EF4-FFF2-40B4-BE49-F238E27FC236}">
                <a16:creationId xmlns:a16="http://schemas.microsoft.com/office/drawing/2014/main" id="{31E96AED-4CF0-4047-97AE-CDB0698953DB}"/>
              </a:ext>
            </a:extLst>
          </p:cNvPr>
          <p:cNvSpPr txBox="1"/>
          <p:nvPr/>
        </p:nvSpPr>
        <p:spPr>
          <a:xfrm>
            <a:off x="394592" y="2348880"/>
            <a:ext cx="2952328" cy="259623"/>
          </a:xfrm>
          <a:prstGeom prst="rect">
            <a:avLst/>
          </a:prstGeom>
          <a:noFill/>
        </p:spPr>
        <p:txBody>
          <a:bodyPr wrap="square" rtlCol="0">
            <a:spAutoFit/>
          </a:bodyPr>
          <a:lstStyle/>
          <a:p>
            <a:pPr algn="ctr"/>
            <a:r>
              <a:rPr lang="en-GB" sz="1087" dirty="0"/>
              <a:t>Functions or action verbs</a:t>
            </a:r>
          </a:p>
        </p:txBody>
      </p:sp>
    </p:spTree>
    <p:extLst>
      <p:ext uri="{BB962C8B-B14F-4D97-AF65-F5344CB8AC3E}">
        <p14:creationId xmlns:p14="http://schemas.microsoft.com/office/powerpoint/2010/main" val="411383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object 14"/>
          <p:cNvSpPr txBox="1"/>
          <p:nvPr/>
        </p:nvSpPr>
        <p:spPr>
          <a:xfrm>
            <a:off x="3434795" y="790577"/>
            <a:ext cx="3052678" cy="815159"/>
          </a:xfrm>
          <a:prstGeom prst="rect">
            <a:avLst/>
          </a:prstGeom>
        </p:spPr>
        <p:txBody>
          <a:bodyPr wrap="square" lIns="0" tIns="0" rIns="0" bIns="0" rtlCol="0">
            <a:noAutofit/>
          </a:bodyPr>
          <a:lstStyle/>
          <a:p>
            <a:pPr algn="ctr"/>
            <a:r>
              <a:rPr lang="en-GB" sz="1400" b="1" dirty="0">
                <a:cs typeface="Arial"/>
              </a:rPr>
              <a:t>Technology</a:t>
            </a:r>
          </a:p>
          <a:p>
            <a:pPr algn="ctr"/>
            <a:endParaRPr lang="en-GB" sz="900" spc="4" dirty="0">
              <a:cs typeface="Arial"/>
            </a:endParaRPr>
          </a:p>
          <a:p>
            <a:pPr algn="ctr"/>
            <a:r>
              <a:rPr lang="en-US" sz="900" spc="4" dirty="0">
                <a:cs typeface="Arial"/>
              </a:rPr>
              <a:t>State of the Art of tools, teams and knowledge to use within the project. Our technology, compared with other companies in the sector is it: innovative, classic or rudimentary?</a:t>
            </a:r>
            <a:endParaRPr lang="en-GB" sz="900" dirty="0">
              <a:cs typeface="Arial"/>
            </a:endParaRPr>
          </a:p>
        </p:txBody>
      </p:sp>
      <p:sp>
        <p:nvSpPr>
          <p:cNvPr id="40" name="object 13"/>
          <p:cNvSpPr txBox="1"/>
          <p:nvPr/>
        </p:nvSpPr>
        <p:spPr>
          <a:xfrm>
            <a:off x="242588" y="1328383"/>
            <a:ext cx="3030975" cy="815159"/>
          </a:xfrm>
          <a:prstGeom prst="rect">
            <a:avLst/>
          </a:prstGeom>
        </p:spPr>
        <p:txBody>
          <a:bodyPr wrap="square" lIns="0" tIns="0" rIns="0" bIns="0" rtlCol="0">
            <a:noAutofit/>
          </a:bodyPr>
          <a:lstStyle/>
          <a:p>
            <a:pPr algn="ctr"/>
            <a:r>
              <a:rPr lang="en-GB" sz="1400" b="1" dirty="0">
                <a:cs typeface="Arial"/>
              </a:rPr>
              <a:t>Nature and physical location</a:t>
            </a:r>
          </a:p>
          <a:p>
            <a:pPr algn="ctr"/>
            <a:endParaRPr lang="en-GB" sz="900" dirty="0">
              <a:cs typeface="Arial"/>
            </a:endParaRPr>
          </a:p>
          <a:p>
            <a:pPr algn="ctr"/>
            <a:r>
              <a:rPr lang="en-US" sz="900" dirty="0">
                <a:cs typeface="Arial"/>
              </a:rPr>
              <a:t>Localization of sales and production activities, intensity of exploitation of natural resources, the role of "nature" in the project, ...</a:t>
            </a:r>
            <a:endParaRPr lang="en-GB" sz="900" dirty="0">
              <a:cs typeface="Arial"/>
            </a:endParaRPr>
          </a:p>
        </p:txBody>
      </p:sp>
      <p:sp>
        <p:nvSpPr>
          <p:cNvPr id="41" name="object 12"/>
          <p:cNvSpPr txBox="1"/>
          <p:nvPr/>
        </p:nvSpPr>
        <p:spPr>
          <a:xfrm>
            <a:off x="6648705" y="1323324"/>
            <a:ext cx="3035194" cy="815159"/>
          </a:xfrm>
          <a:prstGeom prst="rect">
            <a:avLst/>
          </a:prstGeom>
        </p:spPr>
        <p:txBody>
          <a:bodyPr wrap="square" lIns="0" tIns="0" rIns="0" bIns="0" rtlCol="0">
            <a:noAutofit/>
          </a:bodyPr>
          <a:lstStyle/>
          <a:p>
            <a:pPr algn="ctr"/>
            <a:r>
              <a:rPr lang="en-GB" sz="1400" b="1" dirty="0">
                <a:cs typeface="Arial"/>
              </a:rPr>
              <a:t>Economics</a:t>
            </a:r>
          </a:p>
          <a:p>
            <a:pPr algn="ctr"/>
            <a:endParaRPr lang="en-GB" sz="900" dirty="0">
              <a:cs typeface="Arial"/>
            </a:endParaRPr>
          </a:p>
          <a:p>
            <a:pPr algn="ctr"/>
            <a:r>
              <a:rPr lang="en-US" sz="900" dirty="0">
                <a:cs typeface="Arial"/>
              </a:rPr>
              <a:t>Is our market buoyant? Do customers buy at the price we are looking for? Who are the leaders of the sector? Do investors have confidence? Does the market have growth and liquidity?</a:t>
            </a:r>
            <a:endParaRPr lang="en-GB" sz="900" dirty="0">
              <a:cs typeface="Arial"/>
            </a:endParaRPr>
          </a:p>
        </p:txBody>
      </p:sp>
      <p:sp>
        <p:nvSpPr>
          <p:cNvPr id="42" name="object 8"/>
          <p:cNvSpPr txBox="1"/>
          <p:nvPr/>
        </p:nvSpPr>
        <p:spPr>
          <a:xfrm>
            <a:off x="239954" y="4005064"/>
            <a:ext cx="3015586" cy="720080"/>
          </a:xfrm>
          <a:prstGeom prst="rect">
            <a:avLst/>
          </a:prstGeom>
        </p:spPr>
        <p:txBody>
          <a:bodyPr wrap="square" lIns="0" tIns="0" rIns="0" bIns="0" rtlCol="0">
            <a:noAutofit/>
          </a:bodyPr>
          <a:lstStyle/>
          <a:p>
            <a:pPr algn="ctr"/>
            <a:r>
              <a:rPr lang="en-GB" sz="1400" b="1" dirty="0">
                <a:cs typeface="Arial"/>
              </a:rPr>
              <a:t>Cultural mindset</a:t>
            </a:r>
          </a:p>
          <a:p>
            <a:pPr marR="34421" algn="ctr"/>
            <a:endParaRPr lang="en-GB" sz="900" spc="4" dirty="0">
              <a:cs typeface="Arial"/>
            </a:endParaRPr>
          </a:p>
          <a:p>
            <a:pPr marR="34421" algn="ctr"/>
            <a:r>
              <a:rPr lang="en-US" sz="900" spc="4" dirty="0">
                <a:cs typeface="Arial"/>
              </a:rPr>
              <a:t>What cultural features can I use to make my project stronger? Will the society easily accept my product / service?</a:t>
            </a:r>
            <a:endParaRPr lang="en-GB" sz="900" dirty="0">
              <a:cs typeface="Arial"/>
            </a:endParaRPr>
          </a:p>
        </p:txBody>
      </p:sp>
      <p:sp>
        <p:nvSpPr>
          <p:cNvPr id="43" name="object 7"/>
          <p:cNvSpPr txBox="1"/>
          <p:nvPr/>
        </p:nvSpPr>
        <p:spPr>
          <a:xfrm>
            <a:off x="6648705" y="4005064"/>
            <a:ext cx="3027155" cy="1021798"/>
          </a:xfrm>
          <a:prstGeom prst="rect">
            <a:avLst/>
          </a:prstGeom>
        </p:spPr>
        <p:txBody>
          <a:bodyPr wrap="square" lIns="0" tIns="0" rIns="0" bIns="0" rtlCol="0">
            <a:noAutofit/>
          </a:bodyPr>
          <a:lstStyle/>
          <a:p>
            <a:pPr algn="ctr"/>
            <a:r>
              <a:rPr lang="en-GB" sz="1400" b="1" dirty="0">
                <a:cs typeface="Arial"/>
              </a:rPr>
              <a:t>Politics and Law</a:t>
            </a:r>
          </a:p>
          <a:p>
            <a:pPr algn="ctr"/>
            <a:endParaRPr lang="en-GB" sz="900" spc="4" dirty="0">
              <a:cs typeface="Arial"/>
            </a:endParaRPr>
          </a:p>
          <a:p>
            <a:pPr algn="ctr"/>
            <a:r>
              <a:rPr lang="en-US" sz="900" spc="-4" dirty="0">
                <a:cs typeface="Arial"/>
              </a:rPr>
              <a:t>Are there any political or legal contraindications? Do laws favor the development of my activity? What standards / laws should I consider for my project? What involvement of civil society or the government does my project need? </a:t>
            </a:r>
            <a:endParaRPr lang="en-GB" sz="900" dirty="0">
              <a:cs typeface="Arial"/>
            </a:endParaRPr>
          </a:p>
        </p:txBody>
      </p:sp>
      <p:sp>
        <p:nvSpPr>
          <p:cNvPr id="44" name="object 6"/>
          <p:cNvSpPr txBox="1"/>
          <p:nvPr/>
        </p:nvSpPr>
        <p:spPr>
          <a:xfrm>
            <a:off x="3438545" y="4275419"/>
            <a:ext cx="3027155" cy="809765"/>
          </a:xfrm>
          <a:prstGeom prst="rect">
            <a:avLst/>
          </a:prstGeom>
        </p:spPr>
        <p:txBody>
          <a:bodyPr wrap="square" lIns="0" tIns="0" rIns="0" bIns="0" rtlCol="0">
            <a:noAutofit/>
          </a:bodyPr>
          <a:lstStyle/>
          <a:p>
            <a:pPr algn="ctr"/>
            <a:r>
              <a:rPr lang="en-GB" sz="1400" b="1" dirty="0">
                <a:cs typeface="Arial"/>
              </a:rPr>
              <a:t>Human competences</a:t>
            </a:r>
          </a:p>
          <a:p>
            <a:pPr marR="45108" algn="ctr"/>
            <a:endParaRPr lang="en-GB" sz="900" spc="4" dirty="0">
              <a:cs typeface="Arial"/>
            </a:endParaRPr>
          </a:p>
          <a:p>
            <a:pPr marR="45108" algn="ctr"/>
            <a:r>
              <a:rPr lang="en-US" sz="900" spc="4" dirty="0">
                <a:cs typeface="Arial"/>
              </a:rPr>
              <a:t>What human skills are they key to the development of my business? Are they available / easy to acquire in the chosen location?</a:t>
            </a:r>
            <a:endParaRPr lang="en-GB" sz="900" dirty="0">
              <a:cs typeface="Arial"/>
            </a:endParaRPr>
          </a:p>
        </p:txBody>
      </p:sp>
      <p:sp>
        <p:nvSpPr>
          <p:cNvPr id="24" name="Titre 1">
            <a:extLst>
              <a:ext uri="{FF2B5EF4-FFF2-40B4-BE49-F238E27FC236}">
                <a16:creationId xmlns:a16="http://schemas.microsoft.com/office/drawing/2014/main" id="{4826950C-C897-4541-91A8-1E5C6FEDA85C}"/>
              </a:ext>
            </a:extLst>
          </p:cNvPr>
          <p:cNvSpPr txBox="1">
            <a:spLocks/>
          </p:cNvSpPr>
          <p:nvPr/>
        </p:nvSpPr>
        <p:spPr>
          <a:xfrm>
            <a:off x="1998421" y="149564"/>
            <a:ext cx="5909157"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dirty="0"/>
              <a:t>1.5. In which environment does my project live?</a:t>
            </a:r>
          </a:p>
        </p:txBody>
      </p:sp>
      <p:sp>
        <p:nvSpPr>
          <p:cNvPr id="25" name="Losange 24">
            <a:extLst>
              <a:ext uri="{FF2B5EF4-FFF2-40B4-BE49-F238E27FC236}">
                <a16:creationId xmlns:a16="http://schemas.microsoft.com/office/drawing/2014/main" id="{F99E5519-31ED-4F78-9EBC-1AB9FE229E60}"/>
              </a:ext>
            </a:extLst>
          </p:cNvPr>
          <p:cNvSpPr/>
          <p:nvPr/>
        </p:nvSpPr>
        <p:spPr>
          <a:xfrm>
            <a:off x="3504418" y="300387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631" b="1" dirty="0"/>
              <a:t>My Project</a:t>
            </a:r>
          </a:p>
        </p:txBody>
      </p:sp>
      <p:sp>
        <p:nvSpPr>
          <p:cNvPr id="26" name="Rectangle 25">
            <a:extLst>
              <a:ext uri="{FF2B5EF4-FFF2-40B4-BE49-F238E27FC236}">
                <a16:creationId xmlns:a16="http://schemas.microsoft.com/office/drawing/2014/main" id="{D0FDEF1A-D377-47F2-A378-7AD60A18F534}"/>
              </a:ext>
            </a:extLst>
          </p:cNvPr>
          <p:cNvSpPr/>
          <p:nvPr/>
        </p:nvSpPr>
        <p:spPr>
          <a:xfrm>
            <a:off x="228385" y="2140103"/>
            <a:ext cx="3027155" cy="135441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27" name="Espace réservé du numéro de diapositive 5">
            <a:extLst>
              <a:ext uri="{FF2B5EF4-FFF2-40B4-BE49-F238E27FC236}">
                <a16:creationId xmlns:a16="http://schemas.microsoft.com/office/drawing/2014/main" id="{8D98A0D5-3728-45BB-A61B-6B18BC8BCF18}"/>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7</a:t>
            </a:fld>
            <a:endParaRPr lang="en-GB" dirty="0"/>
          </a:p>
        </p:txBody>
      </p:sp>
      <p:sp>
        <p:nvSpPr>
          <p:cNvPr id="28" name="Rectangle 27">
            <a:extLst>
              <a:ext uri="{FF2B5EF4-FFF2-40B4-BE49-F238E27FC236}">
                <a16:creationId xmlns:a16="http://schemas.microsoft.com/office/drawing/2014/main" id="{F686B667-2FF4-4ACC-A89F-E655120DB056}"/>
              </a:ext>
            </a:extLst>
          </p:cNvPr>
          <p:cNvSpPr/>
          <p:nvPr/>
        </p:nvSpPr>
        <p:spPr>
          <a:xfrm>
            <a:off x="3460318" y="1605737"/>
            <a:ext cx="3027155" cy="125748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29" name="Rectangle 28">
            <a:extLst>
              <a:ext uri="{FF2B5EF4-FFF2-40B4-BE49-F238E27FC236}">
                <a16:creationId xmlns:a16="http://schemas.microsoft.com/office/drawing/2014/main" id="{08801364-DAC4-4CE5-BE6F-09F508192DE6}"/>
              </a:ext>
            </a:extLst>
          </p:cNvPr>
          <p:cNvSpPr/>
          <p:nvPr/>
        </p:nvSpPr>
        <p:spPr>
          <a:xfrm>
            <a:off x="6656744" y="2138484"/>
            <a:ext cx="3027155" cy="135441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30" name="Rectangle 29">
            <a:extLst>
              <a:ext uri="{FF2B5EF4-FFF2-40B4-BE49-F238E27FC236}">
                <a16:creationId xmlns:a16="http://schemas.microsoft.com/office/drawing/2014/main" id="{868B55CD-CE47-4E31-9C20-450255EFE734}"/>
              </a:ext>
            </a:extLst>
          </p:cNvPr>
          <p:cNvSpPr/>
          <p:nvPr/>
        </p:nvSpPr>
        <p:spPr>
          <a:xfrm>
            <a:off x="6648705" y="5007568"/>
            <a:ext cx="3027155" cy="147327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31" name="Rectangle 30">
            <a:extLst>
              <a:ext uri="{FF2B5EF4-FFF2-40B4-BE49-F238E27FC236}">
                <a16:creationId xmlns:a16="http://schemas.microsoft.com/office/drawing/2014/main" id="{9A4CFEBE-4851-4BBB-9FD3-71D10936EC0C}"/>
              </a:ext>
            </a:extLst>
          </p:cNvPr>
          <p:cNvSpPr/>
          <p:nvPr/>
        </p:nvSpPr>
        <p:spPr>
          <a:xfrm>
            <a:off x="3440833" y="5157193"/>
            <a:ext cx="3024868" cy="147327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32" name="Rectangle 31">
            <a:extLst>
              <a:ext uri="{FF2B5EF4-FFF2-40B4-BE49-F238E27FC236}">
                <a16:creationId xmlns:a16="http://schemas.microsoft.com/office/drawing/2014/main" id="{69674FCD-73BD-4D32-964C-4E7FD380262F}"/>
              </a:ext>
            </a:extLst>
          </p:cNvPr>
          <p:cNvSpPr/>
          <p:nvPr/>
        </p:nvSpPr>
        <p:spPr>
          <a:xfrm>
            <a:off x="239954" y="4725144"/>
            <a:ext cx="3015586" cy="175569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dirty="0"/>
          </a:p>
        </p:txBody>
      </p:sp>
      <p:sp>
        <p:nvSpPr>
          <p:cNvPr id="17" name="ZoneTexte 16">
            <a:extLst>
              <a:ext uri="{FF2B5EF4-FFF2-40B4-BE49-F238E27FC236}">
                <a16:creationId xmlns:a16="http://schemas.microsoft.com/office/drawing/2014/main" id="{E5C21CC5-D8B5-4501-BEB5-57C14DFD5D68}"/>
              </a:ext>
            </a:extLst>
          </p:cNvPr>
          <p:cNvSpPr txBox="1"/>
          <p:nvPr/>
        </p:nvSpPr>
        <p:spPr>
          <a:xfrm>
            <a:off x="222101" y="2157946"/>
            <a:ext cx="3027155"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8" name="ZoneTexte 17">
            <a:extLst>
              <a:ext uri="{FF2B5EF4-FFF2-40B4-BE49-F238E27FC236}">
                <a16:creationId xmlns:a16="http://schemas.microsoft.com/office/drawing/2014/main" id="{FFA53157-12C6-4491-B90B-BAEFB96B0FF7}"/>
              </a:ext>
            </a:extLst>
          </p:cNvPr>
          <p:cNvSpPr txBox="1"/>
          <p:nvPr/>
        </p:nvSpPr>
        <p:spPr>
          <a:xfrm>
            <a:off x="3452095" y="1623629"/>
            <a:ext cx="3027155"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9" name="ZoneTexte 18">
            <a:extLst>
              <a:ext uri="{FF2B5EF4-FFF2-40B4-BE49-F238E27FC236}">
                <a16:creationId xmlns:a16="http://schemas.microsoft.com/office/drawing/2014/main" id="{988F4BA9-B518-48FC-A63B-D9E2FB27F6CA}"/>
              </a:ext>
            </a:extLst>
          </p:cNvPr>
          <p:cNvSpPr txBox="1"/>
          <p:nvPr/>
        </p:nvSpPr>
        <p:spPr>
          <a:xfrm>
            <a:off x="6664783" y="2148661"/>
            <a:ext cx="3027155"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20" name="ZoneTexte 19">
            <a:extLst>
              <a:ext uri="{FF2B5EF4-FFF2-40B4-BE49-F238E27FC236}">
                <a16:creationId xmlns:a16="http://schemas.microsoft.com/office/drawing/2014/main" id="{ABB27DC4-DC53-435E-ABEC-3F4503F7FCEE}"/>
              </a:ext>
            </a:extLst>
          </p:cNvPr>
          <p:cNvSpPr txBox="1"/>
          <p:nvPr/>
        </p:nvSpPr>
        <p:spPr>
          <a:xfrm>
            <a:off x="6656743" y="5038426"/>
            <a:ext cx="3027155"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21" name="ZoneTexte 20">
            <a:extLst>
              <a:ext uri="{FF2B5EF4-FFF2-40B4-BE49-F238E27FC236}">
                <a16:creationId xmlns:a16="http://schemas.microsoft.com/office/drawing/2014/main" id="{8CCB4A16-FA05-43F9-AE0E-8A9F96AF8A7D}"/>
              </a:ext>
            </a:extLst>
          </p:cNvPr>
          <p:cNvSpPr txBox="1"/>
          <p:nvPr/>
        </p:nvSpPr>
        <p:spPr>
          <a:xfrm>
            <a:off x="3446584" y="5207235"/>
            <a:ext cx="3027155"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22" name="ZoneTexte 21">
            <a:extLst>
              <a:ext uri="{FF2B5EF4-FFF2-40B4-BE49-F238E27FC236}">
                <a16:creationId xmlns:a16="http://schemas.microsoft.com/office/drawing/2014/main" id="{1D7A7C3F-98A6-4EDC-B5EB-8E4D8E64F608}"/>
              </a:ext>
            </a:extLst>
          </p:cNvPr>
          <p:cNvSpPr txBox="1"/>
          <p:nvPr/>
        </p:nvSpPr>
        <p:spPr>
          <a:xfrm>
            <a:off x="222100" y="4785001"/>
            <a:ext cx="3027155"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408390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958130" y="116651"/>
            <a:ext cx="8002631" cy="707353"/>
          </a:xfrm>
        </p:spPr>
        <p:txBody>
          <a:bodyPr>
            <a:noAutofit/>
          </a:bodyPr>
          <a:lstStyle/>
          <a:p>
            <a:pPr algn="ctr"/>
            <a:r>
              <a:rPr lang="en-GB" b="1" dirty="0"/>
              <a:t>2. Building a scenario (Part 2)</a:t>
            </a:r>
          </a:p>
        </p:txBody>
      </p:sp>
      <p:sp>
        <p:nvSpPr>
          <p:cNvPr id="45" name="Espace réservé du numéro de diapositive 5">
            <a:extLst>
              <a:ext uri="{FF2B5EF4-FFF2-40B4-BE49-F238E27FC236}">
                <a16:creationId xmlns:a16="http://schemas.microsoft.com/office/drawing/2014/main" id="{BBCB5F48-E2D8-4ECC-AE0D-56B99426105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en-GB" smtClean="0"/>
              <a:pPr/>
              <a:t>8</a:t>
            </a:fld>
            <a:endParaRPr lang="en-GB" dirty="0"/>
          </a:p>
        </p:txBody>
      </p:sp>
      <p:grpSp>
        <p:nvGrpSpPr>
          <p:cNvPr id="14" name="Groupe 13">
            <a:extLst>
              <a:ext uri="{FF2B5EF4-FFF2-40B4-BE49-F238E27FC236}">
                <a16:creationId xmlns:a16="http://schemas.microsoft.com/office/drawing/2014/main" id="{BA63AD39-4F5E-4165-9B4F-B5FE7CB8C66E}"/>
              </a:ext>
            </a:extLst>
          </p:cNvPr>
          <p:cNvGrpSpPr>
            <a:grpSpLocks noChangeAspect="1"/>
          </p:cNvGrpSpPr>
          <p:nvPr/>
        </p:nvGrpSpPr>
        <p:grpSpPr>
          <a:xfrm>
            <a:off x="3133478" y="2061248"/>
            <a:ext cx="3651933" cy="3600000"/>
            <a:chOff x="7915769" y="290205"/>
            <a:chExt cx="1972044" cy="1960871"/>
          </a:xfrm>
        </p:grpSpPr>
        <p:sp>
          <p:nvSpPr>
            <p:cNvPr id="10" name="Triangle isocèle 9">
              <a:extLst>
                <a:ext uri="{FF2B5EF4-FFF2-40B4-BE49-F238E27FC236}">
                  <a16:creationId xmlns:a16="http://schemas.microsoft.com/office/drawing/2014/main" id="{99DC5F20-CEAA-4915-9C67-20FE6ADED5CB}"/>
                </a:ext>
              </a:extLst>
            </p:cNvPr>
            <p:cNvSpPr/>
            <p:nvPr/>
          </p:nvSpPr>
          <p:spPr>
            <a:xfrm>
              <a:off x="8538032" y="1261076"/>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41" name="Triangle isocèle 40">
              <a:extLst>
                <a:ext uri="{FF2B5EF4-FFF2-40B4-BE49-F238E27FC236}">
                  <a16:creationId xmlns:a16="http://schemas.microsoft.com/office/drawing/2014/main" id="{6C701F54-1AEF-4E98-9195-FBF2742D9B8D}"/>
                </a:ext>
              </a:extLst>
            </p:cNvPr>
            <p:cNvSpPr/>
            <p:nvPr/>
          </p:nvSpPr>
          <p:spPr>
            <a:xfrm rot="2400000">
              <a:off x="8222450" y="114713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31" dirty="0">
                <a:solidFill>
                  <a:schemeClr val="tx1"/>
                </a:solidFill>
              </a:endParaRPr>
            </a:p>
          </p:txBody>
        </p:sp>
        <p:sp>
          <p:nvSpPr>
            <p:cNvPr id="42" name="Triangle isocèle 41">
              <a:extLst>
                <a:ext uri="{FF2B5EF4-FFF2-40B4-BE49-F238E27FC236}">
                  <a16:creationId xmlns:a16="http://schemas.microsoft.com/office/drawing/2014/main" id="{0CBA7F5F-9A2B-4947-A975-4B4C0D5941D9}"/>
                </a:ext>
              </a:extLst>
            </p:cNvPr>
            <p:cNvSpPr/>
            <p:nvPr/>
          </p:nvSpPr>
          <p:spPr>
            <a:xfrm rot="4800000">
              <a:off x="8050769" y="85172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43" name="Triangle isocèle 42">
              <a:extLst>
                <a:ext uri="{FF2B5EF4-FFF2-40B4-BE49-F238E27FC236}">
                  <a16:creationId xmlns:a16="http://schemas.microsoft.com/office/drawing/2014/main" id="{8CFED7D6-B0D3-4260-B8FD-19E027C3088A}"/>
                </a:ext>
              </a:extLst>
            </p:cNvPr>
            <p:cNvSpPr/>
            <p:nvPr/>
          </p:nvSpPr>
          <p:spPr>
            <a:xfrm rot="7200000">
              <a:off x="8109338" y="515890"/>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46" name="Triangle isocèle 45">
              <a:extLst>
                <a:ext uri="{FF2B5EF4-FFF2-40B4-BE49-F238E27FC236}">
                  <a16:creationId xmlns:a16="http://schemas.microsoft.com/office/drawing/2014/main" id="{B61827F9-DA88-4E5D-ADFA-0CFA71621721}"/>
                </a:ext>
              </a:extLst>
            </p:cNvPr>
            <p:cNvSpPr/>
            <p:nvPr/>
          </p:nvSpPr>
          <p:spPr>
            <a:xfrm rot="9600000">
              <a:off x="8375429" y="291179"/>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47" name="Triangle isocèle 46">
              <a:extLst>
                <a:ext uri="{FF2B5EF4-FFF2-40B4-BE49-F238E27FC236}">
                  <a16:creationId xmlns:a16="http://schemas.microsoft.com/office/drawing/2014/main" id="{8EFA71B5-7DE6-4D25-B8B5-A9583658338D}"/>
                </a:ext>
              </a:extLst>
            </p:cNvPr>
            <p:cNvSpPr/>
            <p:nvPr/>
          </p:nvSpPr>
          <p:spPr>
            <a:xfrm rot="12000000">
              <a:off x="8717105" y="290205"/>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48" name="Triangle isocèle 47">
              <a:extLst>
                <a:ext uri="{FF2B5EF4-FFF2-40B4-BE49-F238E27FC236}">
                  <a16:creationId xmlns:a16="http://schemas.microsoft.com/office/drawing/2014/main" id="{87EF1E1F-0D78-416B-AA6C-D9BFE7191EBE}"/>
                </a:ext>
              </a:extLst>
            </p:cNvPr>
            <p:cNvSpPr/>
            <p:nvPr/>
          </p:nvSpPr>
          <p:spPr>
            <a:xfrm rot="14400000">
              <a:off x="8978659" y="508843"/>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50" name="Triangle isocèle 49">
              <a:extLst>
                <a:ext uri="{FF2B5EF4-FFF2-40B4-BE49-F238E27FC236}">
                  <a16:creationId xmlns:a16="http://schemas.microsoft.com/office/drawing/2014/main" id="{FC41A73A-609E-498B-9498-73173F365DB0}"/>
                </a:ext>
              </a:extLst>
            </p:cNvPr>
            <p:cNvSpPr/>
            <p:nvPr/>
          </p:nvSpPr>
          <p:spPr>
            <a:xfrm rot="16800000">
              <a:off x="9032813" y="84944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sp>
          <p:nvSpPr>
            <p:cNvPr id="51" name="Triangle isocèle 50">
              <a:extLst>
                <a:ext uri="{FF2B5EF4-FFF2-40B4-BE49-F238E27FC236}">
                  <a16:creationId xmlns:a16="http://schemas.microsoft.com/office/drawing/2014/main" id="{F0CE01FF-3865-44A9-A753-AE280E8391E5}"/>
                </a:ext>
              </a:extLst>
            </p:cNvPr>
            <p:cNvSpPr/>
            <p:nvPr/>
          </p:nvSpPr>
          <p:spPr>
            <a:xfrm rot="19200000">
              <a:off x="8862915" y="114499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31" dirty="0">
                <a:solidFill>
                  <a:schemeClr val="tx1"/>
                </a:solidFill>
              </a:endParaRPr>
            </a:p>
          </p:txBody>
        </p:sp>
      </p:grpSp>
      <p:sp>
        <p:nvSpPr>
          <p:cNvPr id="28" name="Rectangle 27"/>
          <p:cNvSpPr/>
          <p:nvPr/>
        </p:nvSpPr>
        <p:spPr>
          <a:xfrm>
            <a:off x="4167444" y="1055627"/>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People</a:t>
            </a:r>
            <a:endParaRPr lang="en-GB" sz="1450" dirty="0"/>
          </a:p>
        </p:txBody>
      </p:sp>
      <p:sp>
        <p:nvSpPr>
          <p:cNvPr id="30" name="Ellipse 29"/>
          <p:cNvSpPr/>
          <p:nvPr/>
        </p:nvSpPr>
        <p:spPr>
          <a:xfrm>
            <a:off x="4160916" y="3319144"/>
            <a:ext cx="1577644" cy="978523"/>
          </a:xfrm>
          <a:prstGeom prst="ellipse">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Strategic setup</a:t>
            </a:r>
          </a:p>
        </p:txBody>
      </p:sp>
      <p:sp>
        <p:nvSpPr>
          <p:cNvPr id="22" name="Rectangle 21">
            <a:extLst>
              <a:ext uri="{FF2B5EF4-FFF2-40B4-BE49-F238E27FC236}">
                <a16:creationId xmlns:a16="http://schemas.microsoft.com/office/drawing/2014/main" id="{D8E4C6F4-D9D2-4809-A20B-D592293E7413}"/>
              </a:ext>
            </a:extLst>
          </p:cNvPr>
          <p:cNvSpPr/>
          <p:nvPr/>
        </p:nvSpPr>
        <p:spPr>
          <a:xfrm>
            <a:off x="6221383" y="1537535"/>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Target market</a:t>
            </a:r>
            <a:endParaRPr lang="en-GB" sz="1450" dirty="0"/>
          </a:p>
        </p:txBody>
      </p:sp>
      <p:sp>
        <p:nvSpPr>
          <p:cNvPr id="23" name="Rectangle 22">
            <a:extLst>
              <a:ext uri="{FF2B5EF4-FFF2-40B4-BE49-F238E27FC236}">
                <a16:creationId xmlns:a16="http://schemas.microsoft.com/office/drawing/2014/main" id="{9FFD04B7-0E55-4D92-92FC-BCE77C60D93A}"/>
              </a:ext>
            </a:extLst>
          </p:cNvPr>
          <p:cNvSpPr/>
          <p:nvPr/>
        </p:nvSpPr>
        <p:spPr>
          <a:xfrm>
            <a:off x="6896054"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Product and service</a:t>
            </a:r>
            <a:endParaRPr lang="en-GB" sz="1450" dirty="0"/>
          </a:p>
        </p:txBody>
      </p:sp>
      <p:sp>
        <p:nvSpPr>
          <p:cNvPr id="24" name="Rectangle 23">
            <a:extLst>
              <a:ext uri="{FF2B5EF4-FFF2-40B4-BE49-F238E27FC236}">
                <a16:creationId xmlns:a16="http://schemas.microsoft.com/office/drawing/2014/main" id="{83CD2AFB-F4D9-4C42-B629-DF55CF0E7A20}"/>
              </a:ext>
            </a:extLst>
          </p:cNvPr>
          <p:cNvSpPr/>
          <p:nvPr/>
        </p:nvSpPr>
        <p:spPr>
          <a:xfrm>
            <a:off x="6649469" y="4554024"/>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Competition</a:t>
            </a:r>
            <a:endParaRPr lang="en-GB" sz="1450" dirty="0"/>
          </a:p>
        </p:txBody>
      </p:sp>
      <p:sp>
        <p:nvSpPr>
          <p:cNvPr id="25" name="Rectangle 24">
            <a:extLst>
              <a:ext uri="{FF2B5EF4-FFF2-40B4-BE49-F238E27FC236}">
                <a16:creationId xmlns:a16="http://schemas.microsoft.com/office/drawing/2014/main" id="{7F59D5D9-56FC-437D-A659-FA2279BBB485}"/>
              </a:ext>
            </a:extLst>
          </p:cNvPr>
          <p:cNvSpPr/>
          <p:nvPr/>
        </p:nvSpPr>
        <p:spPr>
          <a:xfrm>
            <a:off x="5622895" y="5664951"/>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Finance</a:t>
            </a:r>
            <a:endParaRPr lang="en-GB" sz="1450" dirty="0"/>
          </a:p>
        </p:txBody>
      </p:sp>
      <p:sp>
        <p:nvSpPr>
          <p:cNvPr id="26" name="Rectangle 25">
            <a:extLst>
              <a:ext uri="{FF2B5EF4-FFF2-40B4-BE49-F238E27FC236}">
                <a16:creationId xmlns:a16="http://schemas.microsoft.com/office/drawing/2014/main" id="{7BD78A6A-90C2-44E9-97CF-5524C3B6B8EE}"/>
              </a:ext>
            </a:extLst>
          </p:cNvPr>
          <p:cNvSpPr/>
          <p:nvPr/>
        </p:nvSpPr>
        <p:spPr>
          <a:xfrm>
            <a:off x="2690358" y="5661248"/>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Legal analysis</a:t>
            </a:r>
            <a:endParaRPr lang="en-GB" sz="1450" dirty="0"/>
          </a:p>
        </p:txBody>
      </p:sp>
      <p:sp>
        <p:nvSpPr>
          <p:cNvPr id="27" name="Rectangle 26">
            <a:extLst>
              <a:ext uri="{FF2B5EF4-FFF2-40B4-BE49-F238E27FC236}">
                <a16:creationId xmlns:a16="http://schemas.microsoft.com/office/drawing/2014/main" id="{98E59CB7-36CF-48A1-BF36-A2FDC3A83BEF}"/>
              </a:ext>
            </a:extLst>
          </p:cNvPr>
          <p:cNvSpPr/>
          <p:nvPr/>
        </p:nvSpPr>
        <p:spPr>
          <a:xfrm>
            <a:off x="1685063" y="4539346"/>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Marketing </a:t>
            </a:r>
            <a:endParaRPr lang="en-GB" sz="1450" dirty="0"/>
          </a:p>
        </p:txBody>
      </p:sp>
      <p:sp>
        <p:nvSpPr>
          <p:cNvPr id="33" name="Rectangle 32">
            <a:extLst>
              <a:ext uri="{FF2B5EF4-FFF2-40B4-BE49-F238E27FC236}">
                <a16:creationId xmlns:a16="http://schemas.microsoft.com/office/drawing/2014/main" id="{C8747B1C-4D91-4BDB-AA87-49563A39BE96}"/>
              </a:ext>
            </a:extLst>
          </p:cNvPr>
          <p:cNvSpPr/>
          <p:nvPr/>
        </p:nvSpPr>
        <p:spPr>
          <a:xfrm>
            <a:off x="1428535"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Mid-term and long-term vision</a:t>
            </a:r>
            <a:endParaRPr lang="en-GB" sz="1450" dirty="0"/>
          </a:p>
        </p:txBody>
      </p:sp>
      <p:sp>
        <p:nvSpPr>
          <p:cNvPr id="35" name="Rectangle 34">
            <a:extLst>
              <a:ext uri="{FF2B5EF4-FFF2-40B4-BE49-F238E27FC236}">
                <a16:creationId xmlns:a16="http://schemas.microsoft.com/office/drawing/2014/main" id="{3C319C86-B30C-4B63-8677-E8808CF65AA5}"/>
              </a:ext>
            </a:extLst>
          </p:cNvPr>
          <p:cNvSpPr/>
          <p:nvPr/>
        </p:nvSpPr>
        <p:spPr>
          <a:xfrm>
            <a:off x="2117785" y="1534962"/>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a:t>Opportunities and threats</a:t>
            </a:r>
            <a:endParaRPr lang="en-GB" sz="1450" dirty="0"/>
          </a:p>
        </p:txBody>
      </p:sp>
    </p:spTree>
    <p:extLst>
      <p:ext uri="{BB962C8B-B14F-4D97-AF65-F5344CB8AC3E}">
        <p14:creationId xmlns:p14="http://schemas.microsoft.com/office/powerpoint/2010/main" val="131278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en-GB"/>
              <a:t>Strategic setup</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en-GB" smtClean="0"/>
              <a:pPr/>
              <a:t>9</a:t>
            </a:fld>
            <a:endParaRPr lang="en-GB"/>
          </a:p>
        </p:txBody>
      </p:sp>
      <p:sp>
        <p:nvSpPr>
          <p:cNvPr id="12" name="Rectangle 11">
            <a:extLst>
              <a:ext uri="{FF2B5EF4-FFF2-40B4-BE49-F238E27FC236}">
                <a16:creationId xmlns:a16="http://schemas.microsoft.com/office/drawing/2014/main" id="{4BF97624-4FB9-4301-9C4C-2609FF4FF904}"/>
              </a:ext>
            </a:extLst>
          </p:cNvPr>
          <p:cNvSpPr/>
          <p:nvPr/>
        </p:nvSpPr>
        <p:spPr>
          <a:xfrm>
            <a:off x="296047" y="1135605"/>
            <a:ext cx="9351691" cy="144000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906" b="1">
              <a:solidFill>
                <a:sysClr val="windowText" lastClr="000000"/>
              </a:solidFill>
            </a:endParaRPr>
          </a:p>
        </p:txBody>
      </p:sp>
      <p:sp>
        <p:nvSpPr>
          <p:cNvPr id="13" name="Rectangle 12">
            <a:extLst>
              <a:ext uri="{FF2B5EF4-FFF2-40B4-BE49-F238E27FC236}">
                <a16:creationId xmlns:a16="http://schemas.microsoft.com/office/drawing/2014/main" id="{C402AF87-50C4-429F-9246-D88333D29C65}"/>
              </a:ext>
            </a:extLst>
          </p:cNvPr>
          <p:cNvSpPr/>
          <p:nvPr/>
        </p:nvSpPr>
        <p:spPr>
          <a:xfrm>
            <a:off x="296047" y="836712"/>
            <a:ext cx="9351691" cy="754053"/>
          </a:xfrm>
          <a:prstGeom prst="rect">
            <a:avLst/>
          </a:prstGeom>
          <a:noFill/>
          <a:ln>
            <a:noFill/>
          </a:ln>
        </p:spPr>
        <p:txBody>
          <a:bodyPr wrap="square">
            <a:spAutoFit/>
          </a:bodyPr>
          <a:lstStyle/>
          <a:p>
            <a:r>
              <a:rPr lang="en-GB" sz="1300" b="1"/>
              <a:t>People</a:t>
            </a:r>
          </a:p>
          <a:p>
            <a:br>
              <a:rPr lang="en-GB" sz="1000" b="1"/>
            </a:br>
            <a:r>
              <a:rPr lang="en-GB" sz="1000"/>
              <a:t>Describe</a:t>
            </a:r>
            <a:r>
              <a:rPr lang="en-GB" sz="1000" b="1"/>
              <a:t> </a:t>
            </a:r>
            <a:r>
              <a:rPr lang="en-GB" sz="1000"/>
              <a:t>the people required for the project in quantity and skills; determine their organization (who does what), their work hours and work surface for the industrial plant and/or the offices, their salary in coherence with the profile of the team (experience / capacity)…</a:t>
            </a:r>
          </a:p>
        </p:txBody>
      </p:sp>
      <p:sp>
        <p:nvSpPr>
          <p:cNvPr id="16" name="Rectangle 15">
            <a:extLst>
              <a:ext uri="{FF2B5EF4-FFF2-40B4-BE49-F238E27FC236}">
                <a16:creationId xmlns:a16="http://schemas.microsoft.com/office/drawing/2014/main" id="{AA28D50C-82DD-4678-BC36-4C99AF5EE080}"/>
              </a:ext>
            </a:extLst>
          </p:cNvPr>
          <p:cNvSpPr/>
          <p:nvPr/>
        </p:nvSpPr>
        <p:spPr>
          <a:xfrm>
            <a:off x="296047" y="2975073"/>
            <a:ext cx="9323942" cy="144000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a:p>
        </p:txBody>
      </p:sp>
      <p:sp>
        <p:nvSpPr>
          <p:cNvPr id="17" name="Rectangle 16">
            <a:extLst>
              <a:ext uri="{FF2B5EF4-FFF2-40B4-BE49-F238E27FC236}">
                <a16:creationId xmlns:a16="http://schemas.microsoft.com/office/drawing/2014/main" id="{C92FD695-F269-44B9-A57B-788FA3538ED1}"/>
              </a:ext>
            </a:extLst>
          </p:cNvPr>
          <p:cNvSpPr/>
          <p:nvPr/>
        </p:nvSpPr>
        <p:spPr>
          <a:xfrm>
            <a:off x="296048" y="2660838"/>
            <a:ext cx="9313906" cy="754053"/>
          </a:xfrm>
          <a:prstGeom prst="rect">
            <a:avLst/>
          </a:prstGeom>
          <a:noFill/>
          <a:ln>
            <a:noFill/>
          </a:ln>
        </p:spPr>
        <p:txBody>
          <a:bodyPr wrap="square">
            <a:spAutoFit/>
          </a:bodyPr>
          <a:lstStyle/>
          <a:p>
            <a:r>
              <a:rPr lang="en-GB" sz="1300" b="1"/>
              <a:t>Target market</a:t>
            </a:r>
          </a:p>
          <a:p>
            <a:br>
              <a:rPr lang="en-GB" sz="1000">
                <a:solidFill>
                  <a:sysClr val="windowText" lastClr="000000"/>
                </a:solidFill>
              </a:rPr>
            </a:br>
            <a:r>
              <a:rPr lang="en-GB" sz="1000">
                <a:solidFill>
                  <a:sysClr val="windowText" lastClr="000000"/>
                </a:solidFill>
              </a:rPr>
              <a:t>What behavior do I observe in my project’s market? Are there any seasonalities?... What is the turnover (sales) of the potential market? What is the maximum turnover of my activity? How much do potential consumers spend on average?...</a:t>
            </a:r>
            <a:endParaRPr lang="en-GB" sz="1000" b="1"/>
          </a:p>
        </p:txBody>
      </p:sp>
      <p:sp>
        <p:nvSpPr>
          <p:cNvPr id="21" name="Rectangle 20">
            <a:extLst>
              <a:ext uri="{FF2B5EF4-FFF2-40B4-BE49-F238E27FC236}">
                <a16:creationId xmlns:a16="http://schemas.microsoft.com/office/drawing/2014/main" id="{8625F986-46B0-4C63-A589-CF69B385DD8A}"/>
              </a:ext>
            </a:extLst>
          </p:cNvPr>
          <p:cNvSpPr/>
          <p:nvPr/>
        </p:nvSpPr>
        <p:spPr>
          <a:xfrm>
            <a:off x="282996" y="4808849"/>
            <a:ext cx="9323942" cy="144000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1"/>
          </a:p>
        </p:txBody>
      </p:sp>
      <p:sp>
        <p:nvSpPr>
          <p:cNvPr id="23" name="Rectangle 22">
            <a:extLst>
              <a:ext uri="{FF2B5EF4-FFF2-40B4-BE49-F238E27FC236}">
                <a16:creationId xmlns:a16="http://schemas.microsoft.com/office/drawing/2014/main" id="{F69CBFBC-32BC-408D-8B79-870A794D719F}"/>
              </a:ext>
            </a:extLst>
          </p:cNvPr>
          <p:cNvSpPr/>
          <p:nvPr/>
        </p:nvSpPr>
        <p:spPr>
          <a:xfrm>
            <a:off x="282997" y="4494614"/>
            <a:ext cx="9313906" cy="754053"/>
          </a:xfrm>
          <a:prstGeom prst="rect">
            <a:avLst/>
          </a:prstGeom>
          <a:noFill/>
          <a:ln>
            <a:noFill/>
          </a:ln>
        </p:spPr>
        <p:txBody>
          <a:bodyPr wrap="square">
            <a:spAutoFit/>
          </a:bodyPr>
          <a:lstStyle/>
          <a:p>
            <a:r>
              <a:rPr lang="en-GB" sz="1300" b="1"/>
              <a:t>Product / service</a:t>
            </a:r>
          </a:p>
          <a:p>
            <a:br>
              <a:rPr lang="en-GB" sz="1000">
                <a:solidFill>
                  <a:sysClr val="windowText" lastClr="000000"/>
                </a:solidFill>
              </a:rPr>
            </a:br>
            <a:r>
              <a:rPr lang="en-GB" sz="1000">
                <a:solidFill>
                  <a:sysClr val="windowText" lastClr="000000"/>
                </a:solidFill>
              </a:rPr>
              <a:t>What is the interest for the product, the fonctionnalities, the unique features? Value the price and the market position for your product. How much is the marginal profit? How many units you need to sell to pay your bills?</a:t>
            </a:r>
          </a:p>
        </p:txBody>
      </p:sp>
      <p:sp>
        <p:nvSpPr>
          <p:cNvPr id="10" name="ZoneTexte 9">
            <a:extLst>
              <a:ext uri="{FF2B5EF4-FFF2-40B4-BE49-F238E27FC236}">
                <a16:creationId xmlns:a16="http://schemas.microsoft.com/office/drawing/2014/main" id="{EA4A7011-A81C-4633-B41F-C8106E25F3A0}"/>
              </a:ext>
            </a:extLst>
          </p:cNvPr>
          <p:cNvSpPr txBox="1"/>
          <p:nvPr/>
        </p:nvSpPr>
        <p:spPr>
          <a:xfrm>
            <a:off x="327701" y="1567605"/>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1" name="ZoneTexte 10">
            <a:extLst>
              <a:ext uri="{FF2B5EF4-FFF2-40B4-BE49-F238E27FC236}">
                <a16:creationId xmlns:a16="http://schemas.microsoft.com/office/drawing/2014/main" id="{33DC969A-F629-41E2-A241-0A190CD44CAD}"/>
              </a:ext>
            </a:extLst>
          </p:cNvPr>
          <p:cNvSpPr txBox="1"/>
          <p:nvPr/>
        </p:nvSpPr>
        <p:spPr>
          <a:xfrm>
            <a:off x="327701" y="3444557"/>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
        <p:nvSpPr>
          <p:cNvPr id="14" name="ZoneTexte 13">
            <a:extLst>
              <a:ext uri="{FF2B5EF4-FFF2-40B4-BE49-F238E27FC236}">
                <a16:creationId xmlns:a16="http://schemas.microsoft.com/office/drawing/2014/main" id="{5F2DF256-257E-458E-8991-00B2A69BE33E}"/>
              </a:ext>
            </a:extLst>
          </p:cNvPr>
          <p:cNvSpPr txBox="1"/>
          <p:nvPr/>
        </p:nvSpPr>
        <p:spPr>
          <a:xfrm>
            <a:off x="327701" y="5217561"/>
            <a:ext cx="9269202" cy="307777"/>
          </a:xfrm>
          <a:prstGeom prst="rect">
            <a:avLst/>
          </a:prstGeom>
          <a:noFill/>
        </p:spPr>
        <p:txBody>
          <a:bodyPr wrap="square" rtlCol="0">
            <a:spAutoFit/>
          </a:bodyPr>
          <a:lstStyle/>
          <a:p>
            <a:r>
              <a:rPr lang="fr-FR" sz="1400" dirty="0">
                <a:solidFill>
                  <a:schemeClr val="bg1">
                    <a:lumMod val="65000"/>
                  </a:schemeClr>
                </a:solidFill>
              </a:rPr>
              <a:t>Start </a:t>
            </a:r>
            <a:r>
              <a:rPr lang="fr-FR" sz="1400" dirty="0" err="1">
                <a:solidFill>
                  <a:schemeClr val="bg1">
                    <a:lumMod val="65000"/>
                  </a:schemeClr>
                </a:solidFill>
              </a:rPr>
              <a:t>typing</a:t>
            </a:r>
            <a:r>
              <a:rPr lang="fr-FR" sz="1400" dirty="0">
                <a:solidFill>
                  <a:schemeClr val="bg1">
                    <a:lumMod val="65000"/>
                  </a:schemeClr>
                </a:solidFill>
              </a:rPr>
              <a:t> </a:t>
            </a:r>
            <a:r>
              <a:rPr lang="fr-FR" sz="1400" dirty="0" err="1">
                <a:solidFill>
                  <a:schemeClr val="bg1">
                    <a:lumMod val="65000"/>
                  </a:schemeClr>
                </a:solidFill>
              </a:rPr>
              <a:t>here</a:t>
            </a:r>
            <a:r>
              <a:rPr lang="fr-FR" sz="1400" dirty="0">
                <a:solidFill>
                  <a:schemeClr val="bg1">
                    <a:lumMod val="65000"/>
                  </a:schemeClr>
                </a:solidFill>
              </a:rPr>
              <a:t>…</a:t>
            </a:r>
          </a:p>
        </p:txBody>
      </p:sp>
    </p:spTree>
    <p:extLst>
      <p:ext uri="{BB962C8B-B14F-4D97-AF65-F5344CB8AC3E}">
        <p14:creationId xmlns:p14="http://schemas.microsoft.com/office/powerpoint/2010/main" val="2674939786"/>
      </p:ext>
    </p:extLst>
  </p:cSld>
  <p:clrMapOvr>
    <a:masterClrMapping/>
  </p:clrMapOvr>
</p:sld>
</file>

<file path=ppt/theme/theme1.xml><?xml version="1.0" encoding="utf-8"?>
<a:theme xmlns:a="http://schemas.openxmlformats.org/drawingml/2006/main" name="Thème Office">
  <a:themeElements>
    <a:clrScheme name="PeeL">
      <a:dk1>
        <a:srgbClr val="000000"/>
      </a:dk1>
      <a:lt1>
        <a:srgbClr val="FFFFFF"/>
      </a:lt1>
      <a:dk2>
        <a:srgbClr val="44546A"/>
      </a:dk2>
      <a:lt2>
        <a:srgbClr val="E7E6E6"/>
      </a:lt2>
      <a:accent1>
        <a:srgbClr val="D3979C"/>
      </a:accent1>
      <a:accent2>
        <a:srgbClr val="EE716D"/>
      </a:accent2>
      <a:accent3>
        <a:srgbClr val="ED4D41"/>
      </a:accent3>
      <a:accent4>
        <a:srgbClr val="B8464E"/>
      </a:accent4>
      <a:accent5>
        <a:srgbClr val="B03230"/>
      </a:accent5>
      <a:accent6>
        <a:srgbClr val="38343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Word</Template>
  <TotalTime>6777</TotalTime>
  <Words>1542</Words>
  <Application>Microsoft Office PowerPoint</Application>
  <PresentationFormat>Format A4 (210 x 297 mm)</PresentationFormat>
  <Paragraphs>171</Paragraphs>
  <Slides>14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Raleway</vt:lpstr>
      <vt:lpstr>Raleway Light</vt:lpstr>
      <vt:lpstr>Thème Office</vt:lpstr>
      <vt:lpstr>Présentation PowerPoint</vt:lpstr>
      <vt:lpstr>1. Designing a scenario (Part 1)</vt:lpstr>
      <vt:lpstr>1.1. What is my project?</vt:lpstr>
      <vt:lpstr>Présentation PowerPoint</vt:lpstr>
      <vt:lpstr>Présentation PowerPoint</vt:lpstr>
      <vt:lpstr>Présentation PowerPoint</vt:lpstr>
      <vt:lpstr>Présentation PowerPoint</vt:lpstr>
      <vt:lpstr>2. Building a scenario (Part 2)</vt:lpstr>
      <vt:lpstr>Présentation PowerPoint</vt:lpstr>
      <vt:lpstr>Présentation PowerPoint</vt:lpstr>
      <vt:lpstr>Présentation PowerPoint</vt:lpstr>
      <vt:lpstr>Présentation PowerPoint</vt:lpstr>
      <vt:lpstr>Further readings…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IDéO Document de Travail</dc:title>
  <dc:creator>Christophe Schmitt;Aramis Marin</dc:creator>
  <cp:lastModifiedBy>Aramís MARÍN</cp:lastModifiedBy>
  <cp:revision>156</cp:revision>
  <cp:lastPrinted>2018-06-25T06:41:14Z</cp:lastPrinted>
  <dcterms:created xsi:type="dcterms:W3CDTF">2018-01-08T13:44:16Z</dcterms:created>
  <dcterms:modified xsi:type="dcterms:W3CDTF">2020-11-14T16:33:16Z</dcterms:modified>
</cp:coreProperties>
</file>