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57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71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016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556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15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49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90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099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20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48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74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4695-EFF5-48D9-991E-EA8DB5B3BC9D}" type="datetimeFigureOut">
              <a:rPr lang="fr-FR" smtClean="0"/>
              <a:t>16/10/2012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D5BB2-4CD6-44AF-8CBC-BF211D75AA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67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.festivaldemarne.org/wp-content/uploads/2012/08/Rooms-by-the-se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58" y="587006"/>
            <a:ext cx="3771952" cy="276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41992" y="3356992"/>
            <a:ext cx="12868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1200" dirty="0" err="1" smtClean="0">
                <a:solidFill>
                  <a:prstClr val="black"/>
                </a:solidFill>
              </a:rPr>
              <a:t>Rooms</a:t>
            </a:r>
            <a:r>
              <a:rPr lang="fr-FR" sz="1200" dirty="0" smtClean="0">
                <a:solidFill>
                  <a:prstClr val="black"/>
                </a:solidFill>
              </a:rPr>
              <a:t> by the </a:t>
            </a:r>
            <a:r>
              <a:rPr lang="fr-FR" sz="1200" dirty="0" err="1" smtClean="0">
                <a:solidFill>
                  <a:prstClr val="black"/>
                </a:solidFill>
              </a:rPr>
              <a:t>sea</a:t>
            </a:r>
            <a:endParaRPr lang="fr-FR" sz="1200" dirty="0">
              <a:solidFill>
                <a:prstClr val="black"/>
              </a:solidFill>
            </a:endParaRPr>
          </a:p>
        </p:txBody>
      </p:sp>
      <p:pic>
        <p:nvPicPr>
          <p:cNvPr id="1028" name="Picture 4" descr="https://encrypted-tbn1.gstatic.com/images?q=tbn:ANd9GcTHZYMqpPa_e0q5_K05pZD6SwLDim4ee6CLSPk_ByWOcS4zLVn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882" y="403502"/>
            <a:ext cx="3637582" cy="263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228184" y="3495491"/>
            <a:ext cx="1563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Sun in an </a:t>
            </a:r>
            <a:r>
              <a:rPr lang="fr-FR" sz="1200" dirty="0" err="1" smtClean="0"/>
              <a:t>empty</a:t>
            </a:r>
            <a:r>
              <a:rPr lang="fr-FR" sz="1200" dirty="0" smtClean="0"/>
              <a:t> room</a:t>
            </a:r>
            <a:endParaRPr lang="fr-FR" sz="1200" dirty="0"/>
          </a:p>
        </p:txBody>
      </p:sp>
      <p:pic>
        <p:nvPicPr>
          <p:cNvPr id="3" name="Picture 2" descr="https://encrypted-tbn1.gstatic.com/images?q=tbn:ANd9GcSuWiNA6GkWN22Vw4Xt_jX3W9N0J1JRp6A6dAKXr_q4Tu7F9Ek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861048"/>
            <a:ext cx="4002925" cy="237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475656" y="6309320"/>
            <a:ext cx="12195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New York corner</a:t>
            </a:r>
            <a:endParaRPr lang="fr-FR" sz="1200" dirty="0"/>
          </a:p>
        </p:txBody>
      </p:sp>
      <p:pic>
        <p:nvPicPr>
          <p:cNvPr id="6" name="Picture 4" descr="https://encrypted-tbn1.gstatic.com/images?q=tbn:ANd9GcS5UlvkVU26caNsiZPIzIip1XOJbkFkbtmuBwkjxjN99TJNjV6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882" y="4005064"/>
            <a:ext cx="3637582" cy="244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564341" y="6447282"/>
            <a:ext cx="147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Williamsburg bridge 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237506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hQSERUUExQUFRUVFxwaFxcXGBgbHRocHBsaHBgcHBoXHCYgHBojGhwaHy8gIycpLCwtGh8xNTAqNSYrLCkBCQoKDgwOGg8PGi8kHyQsLywsLCwsLCwsLCwsLCwsLCwsLCwsLCwsLCwsLCwsLCwsLCwsLCwsLCwsLCwsLCwsLP/AABEIAMcA/gMBIgACEQEDEQH/xAAcAAABBQEBAQAAAAAAAAAAAAAEAgMFBgcAAQj/xABFEAACAQIEAgYGBggFAwUAAAABAhEAAwQSITEFQQYTIlFhcQcygZGhsRQjQlLB0WJygpKisuHwFRYzwvEkc9I0Q1Nj4v/EABkBAAMBAQEAAAAAAAAAAAAAAAECAwAEBf/EAC4RAAICAQQBAgQGAgMAAAAAAAABAhEDEiExQVETIgRhgfAyQlKRseFxwTOh0f/aAAwDAQACEQMRAD8A0S0xFEI/jTCvryp7Oo5j3ikToLHlJ7qUxNNPcCiWIA7yaEtcdsuQFuoZ21pk76FaoODU5buCgX4raA1u2x+0v503/jFoHW7aB8XX86G5iWNeLrzoHD8VtPot1GPgwO+2xotGXcEUDD2Wh8faBtuD9xvkacR68xbRbcn7p+VY1mWWEXru5irTv6vag/vT7qjMJgLS2mCOXQuu4OhGwgqN9Km+sQXGYAFgGBgPIGpgTCmTJgd/jQ1q/Z6vsgWxm1z5/WEZeZ7xRSdfsdDfuX1I3jWH7NqfuH+ZvyqD9Vl8T+FWTjDz1Wg/0/8Ae071X76dpT4n5GnXBKXJO9D/AP11oRzb+U1rSc96yjoWs461p97+U1raKJpJC9iQ9elhTwSuyUthGjdpxbh5zXBBSilGwC0uHxrhfrxVpYHdWAeM5rppQPlXFxRpAGS9c1yuLCYpTrpQpBALDHPc8x/KKLTWmMMvbueY/lFEZanIKAjwqz1vWlF6yZzx2tBA18tKko0rPekbXf8AFLAV7oWbUqGYLGc5uyNDIrQF2oUFjTDxoK6n1g/VPzFH0PeX6wfq/jWWzMYa3GrgIi64IGhknQ6Ea0q50jugDt3DB3luXhNVW+XJ5j26/CvJfvNdd+ANFkx/SS5eUdYzMF27TQN4029tRV157gJ0+MCKjAzbSY+dPdZ3rEdx3rWANTFECJPy+ND3LyE65/YR+VM2r476etOmZSSPHMNIo6gUe4bGm3cV0LDKZBnXTaI8amrHSm8sZbtwaERnOxMn414lzAjQ3dT923p7dK5XwgIAuDXc5Dp4anfxo6/ugUE4TpbetTkvMMxltZk/2aMwPSO5mAN1+0YPabWTGo7qqdy6NYIp/hwHW2ySIzrPvFOpAaNBwlxRdKmAYJJkbS47v0Y9o7qaOLtNaN3qlhWjLIMk5BOu8T8KdbGKzlRdSVk6chrrvBPgNaaXiKFC4vAopAJ7QI07ok7ipVsVb3sF4xZGdAPu66/pN+VQWKTVI7z8jVg4s4V1zadmZmdJNQN51uZWUkwx25aGtWxm7YuziWt3FZGKtMSNIkEb0aeluJ26+4Y/S/I61D4+3pv8e7f4TQlrEWx6ze7WspaVwBq2WFOk91tGuXGj9JvhFHYbjVyZD3J39ZtPjVfs3rWnbj2UVbyCTnX3j86Hr10N6d9k3e6Q3IIa5cg7yzR8TQ2F6RtbMo7Ke8Eaj26VA4i4msMKGW/m0Bn8ab1U1wbTWxoWC9IF1QZK3J2zQI/dop/SJcgxaQGNDnnXyjas5tkgaKSfH/mldaxmVjzqayJ/lG0LyW/HdNr1wCJtGQWKtvAjzjnTGE6ZXbdwE3C+/ZJMGdpHgdaraW8240HdTLW1B9WD4/1NVVNcCsv1n0i3dJtIe+CR7t6Kt+kRxq1nTwf+lUC3tTq4oczodq2mBqNe6J8VOJtvdK5ZeAPABRU4RVT9G7A4ViOV0j+Fat2WubIqkIgX6KhuZiq5o3gT76Urax41Suk2NxCcUsJauuLbNbzJpGrHMPaKukbUqiFse7qYYfWfsn5in7S6CmMR64/VPzFatzHztiuB3tWVWUA6/wBzrQGJ4ZdQkSeyYI0o/wDzZeIiEOsQB/8AramL/TO6dDbX3H8DTL1O0VenyBDD3RsrH9k/OKOucMvQOyuomZ+BnnXtrpe0QbY/i/OvX6UofWsj2Mw/OtcvAtLyeY7gV+0FJVCHE6MOffMVFtcI0yKfIz+NSo6T2TvZHtefdmXSlP0ktEQFy+RT8hWTl4NS8gOGsO4crbWEGYz3e2kreI1Nr8KNs8Tsz22u66EL1eo7jrtRR4pg/uXfaJ/3U2qugafmRYxo+5r7KS18dx8gamf8Vw0eq47vqx+Br3CcXthwRCAEHVXn+FTFFSb6A4/MiLbKfsuf78qfWwD9hx4kGrFjuIYe9cZxiFTuHUtO33mFNpdshSv0lSCZO4O0d23hQ1h0lcZBGzaeH9aTbvINmf3RVkTB4eIW5a9r/maTb4NYJjMjajRADz7/AOtDWhtDIRQp5j2n8IpRs2udxfKDVzw/Qd7r5o6m1vLZZjnAE+8kVKYz0Y4U2wUzkj7QbMW9h0PsimW4raWxmhwin1YPjIHzrz6AeUe8fhViu9CkkhHnz09hBAM0wnRkofVM90A+0a0HJLkZK+CIUGYyrp4TXPI5ADXTX86lbXBXVgRO+mhPOlPgLuX7cydhEz4kUmtD6GRqMSJFrMI72HyIppmgz1bqf1tPiDUxZwF0fZbXy/CnrXA33IfXvVwI8CRETpvyorI+jPGuyKsliJBbUd6j+/dRFgXnOVEdo7iJjzqVtcDbmjH2mk4jhyI0sqKQZGa6oj2TSvMw+kgO+Ht+shB8R/5NJ9ldhOLQwJVI8tQR5uaViMdakl8QpPcrM5+Aph+M4Zf/AJnPM6KPe2vwram+jaUjXPRy04Z2gibz6HfZRVrVtaqfoyxQuYAOqlQbjwCZ2gbwO6rUN6LOfsDxPBrT3RdZAXWIYzpGo0mN6fcVVePdJ79riVjDqVFu51c9mT2mIOs6aDuq4hJg1uDUJt03eEt7KdGlMXnh9uX5UoT57XFMbdl8qFrjhSCuwJOs+yiLoX6QtrqrZUrMkCefKNdq9OLs9XbYzlLDq+zrOsae/wB9EOts31mOsC9ka7ayRp5865m477Pv7+h6KT23XX39QS0iN1k2FAtkgHTtRO0ARt8aZUWTaN3qGUamDuRsTE1IJhxF3K6nMWzGQcp1mYOn9KaTAzYKdZPLPmX26xFFyj0315+oqUu0u/H0InEWMJ1aOVuANoO/nvvSH4ZhusFvthmEj+8ulSl7hea0igg5CNQQZjz02pb8Nm6lwgdnfaef50/qL9T7/oX03+ldf2RTcAw5udWHIeJiD3V7/lW0zZUvCRusa6b86k0wp+k9YZjKANPDvnvPdXcIwpXFXWgZWBjQjWe8iPjW9VpWpdX1yN6UW6ce674Ipeiin1LyN5fjBr3/ACk32XUj9Y/lUnwDC5Lt4sBqdNCDGZt5A8KY4HhcpxG0MGI21Hbg/KqOcle/FCLHB17eb/6AD0TvjYqfJxPxFDf4RezsmbtKA0TyOnLxqRwVt/od0Atnzaayfs7Ee2ozpFhzlw7vOZrcNMzKnSffHsqsJPVUqIZIpRuN+QjB8Me4uZSSQ8MOXxINGtw65bt9YVuIV19UjQCfWEwZiPnVewly4qyhie46+I1E1JYUYu6Qi9ac0aDMRqY5DbWuhxT3o5tb4Dv8xYsrlN5yrDUMQdDyIKmRTlvpbjLdsIr9mIAGkA6QMpEeytPsejHC9UquX6wKAzq7dpubQxI3qn9LeilvhzWbis94MxGQkKQQAQcyjbfu5a1OOWEnSM4NbkXw3B4y8nqraRNIC9s7nd57WveN6kGulWC9filYaP1otdwiMoY0nDdOrSEfU3RyyjLHvn8K9xL4nHkXVsC3ZtBiWIJkDWC8DN5LtrRpy2aGT09kzcwVtVW4+MGuxYWx7BCyfYPZTGG4232bWLuCYzqtsq3iDlBj2fGq/wBGruEVi2K6zfS2gBBH6ymYnlVv4D6T7dvrEuJltK31AS3cnJJgHTU7GZnU1NwpbK/2G1t90M8Pxtl7phrtwqSGRkYgEHWSqTA7jHPfap/jfS+wEVbgS2CIQsxX3B0XSO491ZHxHFq2JuNazqhZiNSDBJI/s1Pf5OuYq1Za0yj1jcuXDAADQJOpY6HSKpHHtsqFlLfdjvFuJYItma5n7ksu5J88hCikcIweFxDAW8CX+8zXSVTuLMezO3Z9lSPB+iOHsPJAvkRq6nLJnUJpPm0irdYtHO5OsZMo2CyCTCjQa91NCCj8zSm2U7pj0YsgW3kWlAIfIoAMZY0VfEjbuqDs8Hw9tiCjuerzyYAjXTXWTB5VdumuGLYfTcGPfHd5VU7pBcttmTJBOsayQPCa480km9To7MEW0qVmpejZw2AQhcku5y7x2o8O6rWLdVf0aoowFvKZGZ4MET2j31a6ZtdHK07dkNjOjVq5iExDZs6Rl1Edkkjl3malwKrPGOl7WuIWcILakXQkuWIIzFpgRrAX41aIoSTQRkCmXH1n7P5USRFMMO3+z+NYyMCfhw6tFALdWQdNe/vgc6K+iqb6uZHZK7ecc/HuoC/w9lw9lT2T1xY/xRNF27c4pW1jqzprEy2/KYioT1K9/J3w0+PB7bw5AvQBNwkjvM5vDlNB4bBEYN0ygMQ2g1EmIpWEuObd5izFlZssnYQYiR/cU7h7jfRi7GWCsdY3Ex6sDlWkprnygR0PjwyJxHDz9HtpCyG1kj9KdSfHvozE4Y/TLbANlAG0xs39K9vcSZcOl0gEuQI155vyp57v/UJbyjtA9rmImY0o3N3t5/syjFVv+n+hq5cf6WAM2TKJGuX1T7OVO8Lvu2JuqxOVZyidBqB7N6bfEhcStvICWAIfnsfDwIojD41TfuIFIcDUnY6jx8e6pu6/D+X7ZRfi5/N9oZ4Jjbj3LquxKqeyCB3tzA8K7h3FLjtdzQchIXTz3+FE8PvJnYLOYetmmNzsT41yNbJYpM/blYk6iZyiT76MnH3e3wGCl7Vq8g2F4wWsPdZF7P2RsdAdZnvqtcUxnXXQ2QBVQDKDopOZp9hImpnH4gWcPOGYMC8McggaajKywQYg6GpE8UwOJwf1tsWMRlIRrVtgpYCI0GWDpvqJGtdeGEb1JHDnySpQbK1gMReUfUu6MoBOWec9w8Kl8J0w4gpA64vrtcVTry9ZR86jeEhiSqkKWQgEsFEgysk6AE6b/aqw4DRVR2RriiCyMCDOymNCw17QOsidq6Wr3o5UhQ9JfEF9Y2WjvRf9jCnR6UMU2lyxhn80b/yND40sqnJbDvGgy5tJE6cxrXYSwrqOssojKACAByHnMxEzrNJojzQ291YSOnlsj63h1lieanL80PzqYsel22EynCsFAgKGVhHdBA08Krq4a2sHLM6KCTvyGnypjhxS8oBR0frAu7MhDMBIDHRlnatpjIG6ILFcNLNmVVAckhSwkA6jSdBBpu1w5zoqk76K07fhV8bEHtsgHrsAIB0XQAeylW8RIyuqPrObIRA5DtKJOs+EU6mZwKlZTqgA3YYgyGOpB5+Uz8fGtD4DhA+BtGRu+vkTPxmqV0nsA3kzbFCNOUHTfzFad0K4ePoNtY5tH4017C8MCwmDYlTrBPa8CNdT4zUyLf1lweCfytSsHhoZl/T921Puv190eCfJ6yCyvdJtcHfidFnQwfGDVQwtlFNl+YthSPiT7x8av3EcKTZuaadWxb2D86oQxRJswAA6EkQN+yYB9tcnxaaSpef4O34Snd+V/Jq3o6tRgbYAIAZ4kcsxirPlqs+jWf8AD7Ukk5rkk/rtVqii03yczq9is8U6JC7jreL6wg2svYyzOWec6b91WEVBcc6WJh8TasMjMb2WGBGktl2qeApZJrk1iYoe6O17KKIoPEtD+z8ayCfPvFOI3GsWbhc5utIkabbeqRtRy3IxAQqNQe1rOuY+7ShMXig6KMgRUOiby7a6nTQLB+FJbiqG6ObRp3GMw3Gvfp4e9ZwTT28nbGTT58C/8TP0e9cRFUqY01naTqNwDSsBiS2GLv3NJA1IEjaYJ9woLDYhfo9wLmbOSu27nSNRsB8j30/h7oWwbcj1WUk95mfZJ37qlKKp15X7BjJt/RnuKvW+rtgzlYjKMk7bSBEb8vjTbY5BjEBHaUEKf1hrzHlOvlTL289q0oIJQjWfP/ml4rCk4sXFjIBq3KYIyzzOo2/OmVK6f6vv6mdurX6fv6BN/DzihclZURGYTGv2Ync99OYbCkYlrv3gdJmNo5dwqMxlucVacDYST+/Hyp3A2x9Oc96A/wAtSepLn8v+yirVx+Ye4IoN286srBp2IkdonaZjXujxonDYdg1zNME9mVIgSfDX3mo3oopW9fDT2RoDyljy9lFcFxDs90M7MA2gYzGrTFPkTWr/AAgYWm435ZG4pXXCtnEHrBEx/ffScThkXBYVlUB3NyTrJAFqNJjcn31PcQ6NXBgDcZzeclHInRQRO41gCNdqrtq1nVdT1aiAAQSp5jca6awOQrtxpu/8nnZGtq8HmAEd3dGk8uXdUljLPUi11rdWzw9sTbUAH7Wu4PjQxwd5FUsrZJ7PZMzz8xvtUr6Q5xH0Pq0LdXhURhpIYTIyzI91NbToToGxXWl8l6NADoIJnY6GPaK63bcKwMW1LQrlXY6HvzAanzNS/SHDnrbRGoGGsDQTBCLIY94MihfSA4bAcPO5U31Ox06wR8qF+6g17bPMdxZbgCmz1bLBzW27JMzMH1dpjXX212FxnbDku0HMAzSZUHIAY5tFMcVYjCYIkyWsmSdT2XKiT4D50AiNkLawNzPupqSkDoNs8ULqUFuZmWbrDqSToLQ8eZO9SKcQQqqN9U4jty3VnTds4BB9nt5UF0lwjYbBYVrbsGvp25ynbOIErIEAClcJsXL3Drt5mUixcRYyIJnUScuuuniKNWaxHSFs6Wn/AEys6iQVkHUA8q13oHZ/6QeDMPcazPiSBrIG7dYp1O+h79961roYn/SjxZj/ABGgncbBJU6HmsduSO7+/hQhScRe8rfyapo29Z8aAtqDevd8W/8AdFMmKxm7w+bVwd6MPeDWT28LPUnQaZV3PLmRpMCtsu2+wR4H5VleP6nAvh7eJVoKlg6bBhoQViY1Gorl+JudJfP+Dr+FnGFtmgej8RgbY1kNcme/O1TeN4illC9xgqjcn+9T4VTei/TWw4NrDq9zL2j9kwzHUZ4B1nSRVJ9JHSJvpy9Wz5TbU5LqmEaSDlB2EAHSQdaC42JtXJssmO4gnEcfaNplXqisLcJUvlcscg1BMcjBrSlNfL6cYunXMuhn1eY8zNfQfQnEXHwNh7rl2dAxJGuvLczHfzoSMyeahLol/ZRRNC3PX9laIChXei+GYEG1pqdCdzud96i7Xo/wg26xSOeYn4GRVht8Qst/7gHmCPwp60it6rofIj86CnQ7sqNz0dWgAtq8EAkidYJiTv4CgMR6KbhUhLyEEcwR8jHwrRfo/hNeG2Pux/fhTarFtoyfF+jTF20AUq4UzGY+OkZda94nw26ioOquZEBJOU7xzO07n21qoteJHtNL6tvvT5gGi4qXI0cjiYRex1xWVoItlZMrr36H3V7g+JO7sEgaDK0a6xz9p91bjewYdSjpbZSIIK8jvtQ68DsBcv0dIgAQO7bXehoj0F5pPkyzKlpsqZcxEsROpmBMkyYE+2meG4tC9zKhBnXXQ6nUD31p9zoNg7kk2mBJkkMfzoR/RphR6jXEJ5g/0pXjtPfkpHPTWxnvDukDWLJuYd7gCEDJcMgyRoIMjfkY02NFf51sXT9fhBJ1z28oJ9gyk61JdJPRz9Hwty5bvBkQZmUjfaDMnWqVhcC+YBlzLEqV7ufurogkrbOae7VF2tcZ4dctohuugSSFe24bUfeWRPOdzFI4zxbBYx81zEkHKF7aPAA22Qg8+fOq1wfAzd7ObadjpznSdIPdUpYwWZtkuTyMrMaaTl+FPqSdi6XRYsW+DxL2iL2GORESBdCEhAQDDLuZ202HdTnEOjKXEt9UW0DZjbctmMkgmJGmgkCar7cEQqR9HYj9BiQPcDUUvR1VJMuh5SCse+gpLphcWWXpD0bcWbKoLj5c4aY0BPYP1g0gTIUATHnUWvRNjhb+Idwq4dlDJlhiHKjUgwu87bUKuJxNlk6q/eYTtmaPIwx0NWK507zLctX8G2W4PrDacGY2lWWdB3tpTO3wLxyBdK8LnwuDW4ci5W6plXOCJ59oEGW5A15wHCvb4fi7KhrnWm24IS5pl01lfAd3zp5+leDuKqNcxNtUEKGtIwAmY7HiakOGdKLCWrtu3irBF5cpNy3dQgDu0y7GK1s2xX1vXLlsG2ScpBdcjEgbFiI5FRt31s/QpwcFbYbNnInu6xo05aAaVQOiF8YbEO9u7hbiPaywLhknNIkTsNffWl9HrIXC2VGoyDXz192tTknFUNduw5BUbhrP19/yt+8Bj+IqSigsL/rX++U/lrRdIVhN0Qp8jVO6XcKw2JXLeuW0y+q+dAVPtPloauV8ypHeKwt+gilyc3M+HPwrnz5IwScmVxRcnsWno/g8BgGZxjLTFlCnNct7Ak7J4moXpm/D8U4uri7YuqMsQzIQCT9lZB13E+VDW+glsetr7/zpNvgOBUwXtTtEjf8Ae3rnj8TB/ht/Qs8MlyVq3hLA0bE2yNyUS8T/ABIB/wA1pPQnp8iCxg7QuYgjsL9WEgaknMXOg31G3Ooy30WsR6qx4j/mpfobglt462FVRAfYRplNGHxMJPSkaWGSVs040KQc58qJLUyX7XsroRExXNcGhVvca8N5/un3VYx0pj7A/e//ADXDpj/9Y/eP/jUPb5Kb+CBw+NupsXXykfKnr3SjEqCQznKCYMHbzFTf+aT/APGP3j+VMX+loGnVAg/pf0oJx8g3A8B05vMoYqjAidQR8tKPsdMR9qyf2GPyigeH9J0sILduyAgmAGOkkk7jvNSvD+lL3Gyphyx8GPx00p78MWvKJ7hd9b6Z1DqO5hB9xo/6JTmHzZRKhTGomY8J50+GqogL1BFcumka+VePiwTlQZzzjYeZ/wCTSrOFMyx17hsPzoN0FIgPSCscOxB7I7G5/WX48h41l/QAmcUCc0Ya6Rz1OQH8K0b0ncRKYXqUGt+VJ5KumYn3is36MRZOJm4oDYW8EaYzMUXs685XQVfGvYwPlF8xDKtvDXCAX+iCATGdyE0LbxoSfAGqHw30nXxfy3FQ2y0dhYy6wCASZHgZPjWi9SrphgQDGGWPAzaB9sE1j/A7B+mWQTIOIUa9xZaXHUpNM0rUUzR+mHGcNa7V22LjtzACZRrAkAksYPIzE6CKX0TxeDxNssLbnllLMGB9jRl8R3bVUum2Ay4a3cDM032GvI9XbMADYQe4bmh+gWGdkvKuYARmKlZUMGVmGbnHcQZisktBm3qLDieoZ2W3iBm17LBGiOUkSY5kE/Cm8VwhVKyWhknsgKZO4jXuiP6VROJ2ymKuQSoW6yqAYy5SQseUCPKtb+kluH3G77VpvfB939apsq+YL5spl7g6KDrcA0kldNdtQR8qBPCFMkXUbTZgR8Sv41dvSTjPo6tbtZbbOVBIA7CkEkjSJLae/wAxSOiHFHF3qrrBkuSkswJGaRmB5gGJB0juIFaM3JWBpJ0JXgcuDC5eeTWNfA19GcIWMPZHdaT+UVnw6K2j1pBIy4brABG8vPrA6RH51fuDn/p7P/aT5CknO0FRphs0Dh//AFF79W3/ALqNoGx/r3f1E/30U9gMi+kXSA2AyqNRZe5mP6PID3/Deqgj7+cDyH41NdPE7Xnhb/wj86qWK4q6MQlh7newI0nuABPyrh+MhKcUoo6vh2ot2SvXcqomNwMY43BkVReDSWUaBhPOdquGGtv3R7G/KozFYnELcIXBkrP+oHG3M5QsmuX4WE4NtLr/AAdGVxa5J2zdnbu/Kk8N4zbw+MW5dbKgBBPdIjlQ9m2/IH5fOoHpG2ZWA11gRrrmikwwlGatByNOOxt+GxqXFDIwZSJBBkH216x7Xsr564Nxy/hXJsXSFG4+ydY2PKffV74V6VwR9emVo3TUNtyJ0r1UcLRX2vR3UyMZrHLwoZjO/wAaO4NwS7iWItgIimGZtNd4HMmuZQKOQzcxwUEkwBuTUjw3ht2+ewhK/eOi+/8AKpnG+j9HtZAxLkrLHQAAiYUH5zVs4XhGW0guNmcKAzaanntTrGmhXIrvDugajW85b9FeyPadz8KtWCwC21y20VB4CknGrMKM7Du2Hmf7NJe2z+u2n3RoPbzNVSUSb3H7mMA0Euw7th5namhaZtXb9kbf1pxbYAgR7KWDQbsKQq2gUQKcz00DXuakGIXpZhmFv6QuUmyrF0bZ0jMwB+y4yyDsdQd5Gc4a3w/EtntFAx9azdJQSeYiCCP0TFXfGY+7ftcQQAAIr20zCBojZtYk9/urGH4fauJae0cstkZd8rbg+0Ee4munGrQkjR+F4A4d8y24WD2nvZlA0PZJUGNBObkNDT+G6M4BbqXhbxKlHVxkdLqEggjVu1HkZrM04ZfWzmm4bJWWCswWJgdnY6mNjrTFm9aQyj37TfomIP7MGm09i6maNxrgi4rCiyLtpLnXm7FwOoINq2kZgpAIKnwr3ob0Tu4QYjrOrIdVKlHDzB19XUCDzqpWePYpTC4sP+jeQN8WE/GjbPSbEj17OHccysofYQSPhSSVqrGT3ugDpf0YvJeut9HxGt642fKWQqzEqQVBgx7KvDuLfDWVyFJw1oifKflUXa9I2UQ9q/bj7SkMPfKmKV9KXHszq7MQApUuUJEfdbRtzrHOg1La+gqt/mSPpgtA2OsABi4gJ9jkD5++s4wNzNjbUzGe2OfOBy8K0rD4RTZuWL1l71tmV4a4qkMojs5R3a61GYno5hUi6qYu29uCofq3QkagFkEgeJ2p8UtMNIJxt2XPDf6zrMzgSNdzD/8AFWjgZnCWD/8AUn8orNrXSF0vC41pwvUm0YhxvJgofDnWkdGGnBWP+0vwEUlbBYZnoC1d/wCpuf8AbT+Z/wC/bRGMxC20ZmMKoJJjkO4Dc8orKE6W3sbi2awXs2l7LMNGIGaF15kmTpp83jtFtiVbpFq6ZX1a+lufWs3k0GxcJE9239yKEXDgKB3D3+yom9h2Dlhdcn9JUPyAO/PnT1l752ZG81K/GTXNknGWyZ041p6Dje8PhTmHdjy0qPa9cB7SADvzLlHmSRAqfwOMs20jrbRO7HOv51Kl5K+p8iA6U8RNnDkLAd+yveJ3PsE1QcFxJRaAa4FKltyJgk6QNf8Amrn036SLcIsWiGA1cjUHScsjcRqfMd1ZTi07Z8zyrphBaTnnN2TN2/YIgXIJaeyhiI0EGhfpSTuxEQNFHd471Hhgp1PsiPhvSlJOwY+QnzqiiJbNz4f0btWdcuZvvNrHkNhRnCeFrY6zL/7jlvKeXjBnXxpWK4gqaAF2+6v96UymHuXNbjZV+4n+5tz7KnpoNhjcRUNlWXbuXl5nYUtbLv8A6hgfdXQe07n4V7h7CoIUADuFEZ6F1wCrPUUKNAK8L0giupbDQ6rUrrKHzUoGtZqHYr0NTPWUsmkGGOKQMPdMAfVuT+6dTXzvwDEnrVSdGZSR4rIB9zNWu+k3jL2sMLSb3syseeUAZoHjMVl3CuG5nW8kMA/bUb295lZ9U6EMJ03512YtokZclz1ThGcZS1tcwkSOziZII7oqmXumKYjs3MNaV5GV0kQZG6mZmrjZuxwnIftW7q7c+sLbHvrLsPhibikAxmHzoY95O/IZNpbF96dcLXDBOqEZiQQTI0UE7xGvj8agOAYC5iLwVFA0LFiWA08RMb86s/pSM2rU/fn+Goj0ekjHROnVvpOmoU7eyki3otjNe6gW81xWI0O0b8xO/f4U1cwvWsdApUjWNgeZIH9xVkt8ctWyUunKcykaEiCqKp7MnkRtyqQ6P8SS/ibzWysGwswImDzHf7O6rtVHULV7FIbidyyFy4lxI0hmjluDMHXaKJw/TPEg6XlfwYKflBojinDzfOBRQP8ARk+IWSfgKIxXQ/QmNp9kf2aVyW1oeOKUrroRZ6Z5h28LabXXKSs+YM1tfRPjFscMw95yqJ1QJ1gL2iI9+njWR8B6I9elki5lL2nPqgxkI038f73qSPFPpODsYC1kJTRwzACQzHMw3KrIIC6lo2Aoe0nuF9KeNXeJYk4e31ltLTSrCQCPvnmZHqjxqZ4XwRLNoW1AEd3fzJ7zSuC8DXDW8oJY82bdjAHuAEAcqOUQa48udTdLgvCDW5D4y9bsxnYZmJC5iFBjXcmB3/KowcRvW0E3Eu3WMW0QCH7og6AaktOmvlVkxvB7V4RdRbg7nAMeU7UPw7ovh8OxazaVC2hidvadPZ3CpqcEqoamxvjWHL4a6satbbTxg1ifsEctq+gLuGlWHIgifMVlPF+hYwmHuXL9ztZgllU+2x78w2Ak6dxq3wm1oTLvTBOi6zctLMSWBPv5VNcS6AF2LC4NfMTy2M1GdC8OWvWyNlLN7I1/vxrR2aaplyOL2NjgpIznEdD8UpDdljGnPu5d35UFf4Hikblz2MROp00rVQRrOhpIXN/SkXxEux3hRM27QXYRTy3IoUXKWWMUWyYQr08rUKhinA9IEfz1wNMh65W0rWYdmvesppGmaesWCx8KyVgujxB3CTRSYb7xinbYA0ArmNUqhbIfj3AFv24Bi4hzW2OsNBEH9EgwQPwFZLw65hL91HEW7gYF7THLmjcKwjfwg+FbZd2Plyr5gKPL5RK5tTAJ3/OKrii2LJ0anfwoW0qqbpZfsHIV1B1BIzAeBqBxOFEhnw6hgZlBkPutwJ/Zqr4fi2JCFBfYLMANvpp2SRI9hFS2F6S4wCC6XByzqJ94y6++mUGga0yxdN8Mji0l1nX7QKKGjQAyGZee0dxqN6J8PS1ixdF5GXKwy5WRpywJVuWhMgnahD0u26/DhoESu0ftfnR3DekOCVw6kownR1aBI12ke2aRwaVDaldkH0uwbG8biqxQBQWynKCNwTsDt7xUp6Lf/U3F77J/mX86ksT9exuWL6gtEhW0PLUCO7YrzNPdHcLdtXGZmt5yIBYquYTqMwXU+fjWcvbQVHex/gmIs2mstedFy2SBmIGaX1AJPMLl/b8Kszm09q4VcPCESpmfs7iRqVJ8mqhdI+itxkQ3pW2paHUAx6zawTpvVdboe6wbVxX79SpHmGgxVFHUk7G9VwtUaN0QEfRVB0y3h/Ev5VmvF+FXRdcrbLJmJkLI31221rQ+iBIOEB0K9dOp55TT1lwlpz9wux9hJNcuXJ6bbq9/9sMI69uDL8Jx/E2D2Lt1PAO0fuklfhU5g/Shi09Y27gH30HzQrUrb4xgsU+RlhzyZIPvWfnSm6HYdtASs7aj5c6WU4N1OO4VB/lY9gfTAD/q4f223B/hYfjVjwHpGwdzdzbPdcUj4iRVJx/o8GUm25nuIGvtG1RV/oPiF9UBv1W+YNasT7r7+YPejZsPxmzdIFu7bYkTow2G/wAKzvF3RxbiPZJ+i4cQsfaM6n9oj3KKqC8Pu2mUXJQNzOgjzrUui+Ewti3ksXbbSZJDAkk+RmntY47csWtTHuA9FreFzZSTm+9BgdwiKkGUc6edZ50NkPfXJOTk7OmCSOZP+KZuplPsp1lI9tdG2kmgpDNBiN3mnZoM3DNO2WneraiNBts6U5nFRuP4tbsiXOp2Uak+Q/HaqVx3pQ7yJgckB/mP4fOhYVGy9WuNWnYhbiEjlI+Hf7KJ+k8qw7H4y6AXHaO8HuHdT3DOnrKAC9xPLtD3GqxhqVpk5PS6ZuOHWTFSg0ECsy4J6QDPrWrsjYHK3uP5cqs+G6cWjGdLiHykfDX4VZQaRJu2WHE4pbSF2OgGsa/KqhhfSthzGe3etzm9ZeSalj3Dzo3pHx+xcwlwJcUsYhdjOYHYwdpqkW8Ww0zH26j3GklNQdNDxg5LY0zC9IrF2w15H+rVM5Ygr2SCQe1yMGsC4dcI648yx1+PymrxxC67cNxRHfazQPshzsBoANPYKofDU7FyDyJI5ggEbdxnf2V1YGuUSl4Yf1ci7t617371DYXG5WWZ31ju56VNBGBvDnnu/wAv5iq4Vk1o3dIzJu/iLlpVa4LZzpoQI+7vljWPD30KmNRj6m/Ma+fIUTx8zaw/6o+S1Yuj3A8DjACobD30Msttuy0HRgrzp3hSI91JKairkNGDk6RUzYsa6lT5xReAx9+2Mtpwy75W139xjSrJx70aXnYvYu2yQIysCsiO/tCfOq7b6J4q1cHXWXX9O3r8UkDnQjkhNbMMsU4vdEgOlly0St2wVGmttmUHuIB0PvpVrpBh3YNne0wMjMunduoIqM4jirtgMuYkAjVhvI5wfMUNZ4nbOjWwRrtA2G3aAj97WmUV0C2X3hWMwpVYAe4Pt2LoVySIJyyuvvohEAs3AM0Q3r76zvPPes/s2MNcGYF7Xg2pBga6H1Z51cujlr6h1D59YzTO4Hf8q5fiI+36lsT9xS+BWD9Ittpo0k+yrL0zE4UaSZWKLucAIYN1NokQQyHKZHMjQfOnOO4QXLARmVO0O00wI15VKU1KcZIaMai0QvQHEOesDMxACwGYmPWmAduXuonpF0kv4W9ClWQgHK6gxoNisN7yaf6P8Pa0zEtbYMBBQzOpM7aCo7pthGdlZVYwokxIG/uoqnm37F4hsTN5zi8HnKgMy5gF11BMQT5Vn19SDykb6QZ/KtD6JPOCTwkfxtQ/ErFgMEPVgtqASAddzrSwy+nKUa7HcNSTvopeF6Q37fq3boHgxI9zTU7g/SRfQw5S5+ssH3rHyp2/0WtuvZOUzv4UBe6HkbGfMfiKqsuKXJPRNcFmw/pOtsB1lpl8VYN8wKlbPTPCsJF0L4MGB/L41meJ6P3FI0PhE/HupLYK5b9ZW8wPxpvSxS4BrmuTaw0TNVviXS2My2dSNGYjQeQ3J+HnXtdUKLIqmJ4k1xiZJLbsdz+Q8KFtHtRzryuoS7RWHTFk9+poa50UW4ZVsp7o0rq6pucoK4jqCm6kA47otetaiCO8MPxih8PxW/bMLcYRymR8ZFdXV0/D5pTW5zZ8UYPYmeE9JblxxbuBTMjMJB28DHLuqzqijUk7V1dS53uLi4HeE9IArvZkAOuVlKhlYGQQdO4/GopuhILZrdwqJ2jWPAz866urtw/hRCa3Y7iuCtbVsgzyxZpMGDoQJ5xVZvcGBcqjsrH7LgefrLIrq6qryLIP47gnNu2ANV3EjbsgfMVG8PxLIwZCVdTIIrq6o5eB8fJqPQ/pb9JUpcEXkEmNmG2YdxmJHjp3CxXQDXV1eZlik9j08Um1uCYnhlq6IuIjj9JQfnUPj/R5hW9UNbJM9mGExGzg8vGvK6hDJKPDDOEZcoDHQF0t9Wj27nbZoZShho00zA6jv7u6mcBw98OjoyZCWJiQRsO6urqs8kpRaZyyxqLtFS4f0wxC3ltF8yG4B2hJgtETvV1xvE+ottcy5su4mNOete11PlSuOxGDe4LwnpBh8QxyIUcCTKqNDpuKkbmBzaqzr5GR7mn4V1dUM69OXtK43qW4rDWWAIJB8hH4nWqL6QcP9ahAHqfjXV1LgbeZByf8Y70EQlLgPJu/uFNdJuM3bGJKo3ZyqYPiPf3866uqySfxEk/H/hNtrEmia4HjGv2gzASZnu086jb/AEjtLcZWBBUkSBvBiurqWGOMsso9IaU2oJn/2Q=="/>
          <p:cNvSpPr>
            <a:spLocks noChangeAspect="1" noChangeArrowheads="1"/>
          </p:cNvSpPr>
          <p:nvPr/>
        </p:nvSpPr>
        <p:spPr bwMode="auto">
          <a:xfrm>
            <a:off x="63500" y="-915988"/>
            <a:ext cx="241935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" name="AutoShape 4" descr="data:image/jpeg;base64,/9j/4AAQSkZJRgABAQAAAQABAAD/2wCEAAkGBhQSERUUExQUFRUVFxwaFxcXGBgbHRocHBsaHBgcHBoXHCYgHBojGhwaHy8gIycpLCwtGh8xNTAqNSYrLCkBCQoKDgwOGg8PGi8kHyQsLywsLCwsLCwsLCwsLCwsLCwsLCwsLCwsLCwsLCwsLCwsLCwsLCwsLCwsLCwsLCwsLP/AABEIAMcA/gMBIgACEQEDEQH/xAAcAAABBQEBAQAAAAAAAAAAAAAEAgMFBgcAAQj/xABFEAACAQIEAgYGBggFAwUAAAABAhEAAwQSITEFQQYTIlFhcQcygZGhsRQjQlLB0WJygpKisuHwFRYzwvEkc9I0Q1Nj4v/EABkBAAMBAQEAAAAAAAAAAAAAAAECAwAEBf/EAC4RAAICAQQBAgQGAgMAAAAAAAABAhEDEiExQVETIgRhgfAyQlKRseFxwTOh0f/aAAwDAQACEQMRAD8A0S0xFEI/jTCvryp7Oo5j3ikToLHlJ7qUxNNPcCiWIA7yaEtcdsuQFuoZ21pk76FaoODU5buCgX4raA1u2x+0v503/jFoHW7aB8XX86G5iWNeLrzoHD8VtPot1GPgwO+2xotGXcEUDD2Wh8faBtuD9xvkacR68xbRbcn7p+VY1mWWEXru5irTv6vag/vT7qjMJgLS2mCOXQuu4OhGwgqN9Km+sQXGYAFgGBgPIGpgTCmTJgd/jQ1q/Z6vsgWxm1z5/WEZeZ7xRSdfsdDfuX1I3jWH7NqfuH+ZvyqD9Vl8T+FWTjDz1Wg/0/8Ae071X76dpT4n5GnXBKXJO9D/AP11oRzb+U1rSc96yjoWs461p97+U1raKJpJC9iQ9elhTwSuyUthGjdpxbh5zXBBSilGwC0uHxrhfrxVpYHdWAeM5rppQPlXFxRpAGS9c1yuLCYpTrpQpBALDHPc8x/KKLTWmMMvbueY/lFEZanIKAjwqz1vWlF6yZzx2tBA18tKko0rPekbXf8AFLAV7oWbUqGYLGc5uyNDIrQF2oUFjTDxoK6n1g/VPzFH0PeX6wfq/jWWzMYa3GrgIi64IGhknQ6Ea0q50jugDt3DB3luXhNVW+XJ5j26/CvJfvNdd+ANFkx/SS5eUdYzMF27TQN4029tRV157gJ0+MCKjAzbSY+dPdZ3rEdx3rWANTFECJPy+ND3LyE65/YR+VM2r476etOmZSSPHMNIo6gUe4bGm3cV0LDKZBnXTaI8amrHSm8sZbtwaERnOxMn414lzAjQ3dT923p7dK5XwgIAuDXc5Dp4anfxo6/ugUE4TpbetTkvMMxltZk/2aMwPSO5mAN1+0YPabWTGo7qqdy6NYIp/hwHW2ySIzrPvFOpAaNBwlxRdKmAYJJkbS47v0Y9o7qaOLtNaN3qlhWjLIMk5BOu8T8KdbGKzlRdSVk6chrrvBPgNaaXiKFC4vAopAJ7QI07ok7ipVsVb3sF4xZGdAPu66/pN+VQWKTVI7z8jVg4s4V1zadmZmdJNQN51uZWUkwx25aGtWxm7YuziWt3FZGKtMSNIkEb0aeluJ26+4Y/S/I61D4+3pv8e7f4TQlrEWx6ze7WspaVwBq2WFOk91tGuXGj9JvhFHYbjVyZD3J39ZtPjVfs3rWnbj2UVbyCTnX3j86Hr10N6d9k3e6Q3IIa5cg7yzR8TQ2F6RtbMo7Ke8Eaj26VA4i4msMKGW/m0Bn8ab1U1wbTWxoWC9IF1QZK3J2zQI/dop/SJcgxaQGNDnnXyjas5tkgaKSfH/mldaxmVjzqayJ/lG0LyW/HdNr1wCJtGQWKtvAjzjnTGE6ZXbdwE3C+/ZJMGdpHgdaraW8240HdTLW1B9WD4/1NVVNcCsv1n0i3dJtIe+CR7t6Kt+kRxq1nTwf+lUC3tTq4oczodq2mBqNe6J8VOJtvdK5ZeAPABRU4RVT9G7A4ViOV0j+Fat2WubIqkIgX6KhuZiq5o3gT76Urax41Suk2NxCcUsJauuLbNbzJpGrHMPaKukbUqiFse7qYYfWfsn5in7S6CmMR64/VPzFatzHztiuB3tWVWUA6/wBzrQGJ4ZdQkSeyYI0o/wDzZeIiEOsQB/8AramL/TO6dDbX3H8DTL1O0VenyBDD3RsrH9k/OKOucMvQOyuomZ+BnnXtrpe0QbY/i/OvX6UofWsj2Mw/OtcvAtLyeY7gV+0FJVCHE6MOffMVFtcI0yKfIz+NSo6T2TvZHtefdmXSlP0ktEQFy+RT8hWTl4NS8gOGsO4crbWEGYz3e2kreI1Nr8KNs8Tsz22u66EL1eo7jrtRR4pg/uXfaJ/3U2qugafmRYxo+5r7KS18dx8gamf8Vw0eq47vqx+Br3CcXthwRCAEHVXn+FTFFSb6A4/MiLbKfsuf78qfWwD9hx4kGrFjuIYe9cZxiFTuHUtO33mFNpdshSv0lSCZO4O0d23hQ1h0lcZBGzaeH9aTbvINmf3RVkTB4eIW5a9r/maTb4NYJjMjajRADz7/AOtDWhtDIRQp5j2n8IpRs2udxfKDVzw/Qd7r5o6m1vLZZjnAE+8kVKYz0Y4U2wUzkj7QbMW9h0PsimW4raWxmhwin1YPjIHzrz6AeUe8fhViu9CkkhHnz09hBAM0wnRkofVM90A+0a0HJLkZK+CIUGYyrp4TXPI5ADXTX86lbXBXVgRO+mhPOlPgLuX7cydhEz4kUmtD6GRqMSJFrMI72HyIppmgz1bqf1tPiDUxZwF0fZbXy/CnrXA33IfXvVwI8CRETpvyorI+jPGuyKsliJBbUd6j+/dRFgXnOVEdo7iJjzqVtcDbmjH2mk4jhyI0sqKQZGa6oj2TSvMw+kgO+Ht+shB8R/5NJ9ldhOLQwJVI8tQR5uaViMdakl8QpPcrM5+Aph+M4Zf/AJnPM6KPe2vwram+jaUjXPRy04Z2gibz6HfZRVrVtaqfoyxQuYAOqlQbjwCZ2gbwO6rUN6LOfsDxPBrT3RdZAXWIYzpGo0mN6fcVVePdJ79riVjDqVFu51c9mT2mIOs6aDuq4hJg1uDUJt03eEt7KdGlMXnh9uX5UoT57XFMbdl8qFrjhSCuwJOs+yiLoX6QtrqrZUrMkCefKNdq9OLs9XbYzlLDq+zrOsae/wB9EOts31mOsC9ka7ayRp5865m477Pv7+h6KT23XX39QS0iN1k2FAtkgHTtRO0ARt8aZUWTaN3qGUamDuRsTE1IJhxF3K6nMWzGQcp1mYOn9KaTAzYKdZPLPmX26xFFyj0315+oqUu0u/H0InEWMJ1aOVuANoO/nvvSH4ZhusFvthmEj+8ulSl7hea0igg5CNQQZjz02pb8Nm6lwgdnfaef50/qL9T7/oX03+ldf2RTcAw5udWHIeJiD3V7/lW0zZUvCRusa6b86k0wp+k9YZjKANPDvnvPdXcIwpXFXWgZWBjQjWe8iPjW9VpWpdX1yN6UW6ce674Ipeiin1LyN5fjBr3/ACk32XUj9Y/lUnwDC5Lt4sBqdNCDGZt5A8KY4HhcpxG0MGI21Hbg/KqOcle/FCLHB17eb/6AD0TvjYqfJxPxFDf4RezsmbtKA0TyOnLxqRwVt/od0Atnzaayfs7Ee2ozpFhzlw7vOZrcNMzKnSffHsqsJPVUqIZIpRuN+QjB8Me4uZSSQ8MOXxINGtw65bt9YVuIV19UjQCfWEwZiPnVewly4qyhie46+I1E1JYUYu6Qi9ac0aDMRqY5DbWuhxT3o5tb4Dv8xYsrlN5yrDUMQdDyIKmRTlvpbjLdsIr9mIAGkA6QMpEeytPsejHC9UquX6wKAzq7dpubQxI3qn9LeilvhzWbis94MxGQkKQQAQcyjbfu5a1OOWEnSM4NbkXw3B4y8nqraRNIC9s7nd57WveN6kGulWC9filYaP1otdwiMoY0nDdOrSEfU3RyyjLHvn8K9xL4nHkXVsC3ZtBiWIJkDWC8DN5LtrRpy2aGT09kzcwVtVW4+MGuxYWx7BCyfYPZTGG4232bWLuCYzqtsq3iDlBj2fGq/wBGruEVi2K6zfS2gBBH6ymYnlVv4D6T7dvrEuJltK31AS3cnJJgHTU7GZnU1NwpbK/2G1t90M8Pxtl7phrtwqSGRkYgEHWSqTA7jHPfap/jfS+wEVbgS2CIQsxX3B0XSO491ZHxHFq2JuNazqhZiNSDBJI/s1Pf5OuYq1Za0yj1jcuXDAADQJOpY6HSKpHHtsqFlLfdjvFuJYItma5n7ksu5J88hCikcIweFxDAW8CX+8zXSVTuLMezO3Z9lSPB+iOHsPJAvkRq6nLJnUJpPm0irdYtHO5OsZMo2CyCTCjQa91NCCj8zSm2U7pj0YsgW3kWlAIfIoAMZY0VfEjbuqDs8Hw9tiCjuerzyYAjXTXWTB5VdumuGLYfTcGPfHd5VU7pBcttmTJBOsayQPCa480km9To7MEW0qVmpejZw2AQhcku5y7x2o8O6rWLdVf0aoowFvKZGZ4MET2j31a6ZtdHK07dkNjOjVq5iExDZs6Rl1Edkkjl3malwKrPGOl7WuIWcILakXQkuWIIzFpgRrAX41aIoSTQRkCmXH1n7P5USRFMMO3+z+NYyMCfhw6tFALdWQdNe/vgc6K+iqb6uZHZK7ecc/HuoC/w9lw9lT2T1xY/xRNF27c4pW1jqzprEy2/KYioT1K9/J3w0+PB7bw5AvQBNwkjvM5vDlNB4bBEYN0ygMQ2g1EmIpWEuObd5izFlZssnYQYiR/cU7h7jfRi7GWCsdY3Ex6sDlWkprnygR0PjwyJxHDz9HtpCyG1kj9KdSfHvozE4Y/TLbANlAG0xs39K9vcSZcOl0gEuQI155vyp57v/UJbyjtA9rmImY0o3N3t5/syjFVv+n+hq5cf6WAM2TKJGuX1T7OVO8Lvu2JuqxOVZyidBqB7N6bfEhcStvICWAIfnsfDwIojD41TfuIFIcDUnY6jx8e6pu6/D+X7ZRfi5/N9oZ4Jjbj3LquxKqeyCB3tzA8K7h3FLjtdzQchIXTz3+FE8PvJnYLOYetmmNzsT41yNbJYpM/blYk6iZyiT76MnH3e3wGCl7Vq8g2F4wWsPdZF7P2RsdAdZnvqtcUxnXXQ2QBVQDKDopOZp9hImpnH4gWcPOGYMC8McggaajKywQYg6GpE8UwOJwf1tsWMRlIRrVtgpYCI0GWDpvqJGtdeGEb1JHDnySpQbK1gMReUfUu6MoBOWec9w8Kl8J0w4gpA64vrtcVTry9ZR86jeEhiSqkKWQgEsFEgysk6AE6b/aqw4DRVR2RriiCyMCDOymNCw17QOsidq6Wr3o5UhQ9JfEF9Y2WjvRf9jCnR6UMU2lyxhn80b/yND40sqnJbDvGgy5tJE6cxrXYSwrqOssojKACAByHnMxEzrNJojzQ291YSOnlsj63h1lieanL80PzqYsel22EynCsFAgKGVhHdBA08Krq4a2sHLM6KCTvyGnypjhxS8oBR0frAu7MhDMBIDHRlnatpjIG6ILFcNLNmVVAckhSwkA6jSdBBpu1w5zoqk76K07fhV8bEHtsgHrsAIB0XQAeylW8RIyuqPrObIRA5DtKJOs+EU6mZwKlZTqgA3YYgyGOpB5+Uz8fGtD4DhA+BtGRu+vkTPxmqV0nsA3kzbFCNOUHTfzFad0K4ePoNtY5tH4017C8MCwmDYlTrBPa8CNdT4zUyLf1lweCfytSsHhoZl/T921Puv190eCfJ6yCyvdJtcHfidFnQwfGDVQwtlFNl+YthSPiT7x8av3EcKTZuaadWxb2D86oQxRJswAA6EkQN+yYB9tcnxaaSpef4O34Snd+V/Jq3o6tRgbYAIAZ4kcsxirPlqs+jWf8AD7Ukk5rkk/rtVqii03yczq9is8U6JC7jreL6wg2svYyzOWec6b91WEVBcc6WJh8TasMjMb2WGBGktl2qeApZJrk1iYoe6O17KKIoPEtD+z8ayCfPvFOI3GsWbhc5utIkabbeqRtRy3IxAQqNQe1rOuY+7ShMXig6KMgRUOiby7a6nTQLB+FJbiqG6ObRp3GMw3Gvfp4e9ZwTT28nbGTT58C/8TP0e9cRFUqY01naTqNwDSsBiS2GLv3NJA1IEjaYJ9woLDYhfo9wLmbOSu27nSNRsB8j30/h7oWwbcj1WUk95mfZJ37qlKKp15X7BjJt/RnuKvW+rtgzlYjKMk7bSBEb8vjTbY5BjEBHaUEKf1hrzHlOvlTL289q0oIJQjWfP/ml4rCk4sXFjIBq3KYIyzzOo2/OmVK6f6vv6mdurX6fv6BN/DzihclZURGYTGv2Ync99OYbCkYlrv3gdJmNo5dwqMxlucVacDYST+/Hyp3A2x9Oc96A/wAtSepLn8v+yirVx+Ye4IoN286srBp2IkdonaZjXujxonDYdg1zNME9mVIgSfDX3mo3oopW9fDT2RoDyljy9lFcFxDs90M7MA2gYzGrTFPkTWr/AAgYWm435ZG4pXXCtnEHrBEx/ffScThkXBYVlUB3NyTrJAFqNJjcn31PcQ6NXBgDcZzeclHInRQRO41gCNdqrtq1nVdT1aiAAQSp5jca6awOQrtxpu/8nnZGtq8HmAEd3dGk8uXdUljLPUi11rdWzw9sTbUAH7Wu4PjQxwd5FUsrZJ7PZMzz8xvtUr6Q5xH0Pq0LdXhURhpIYTIyzI91NbToToGxXWl8l6NADoIJnY6GPaK63bcKwMW1LQrlXY6HvzAanzNS/SHDnrbRGoGGsDQTBCLIY94MihfSA4bAcPO5U31Ox06wR8qF+6g17bPMdxZbgCmz1bLBzW27JMzMH1dpjXX212FxnbDku0HMAzSZUHIAY5tFMcVYjCYIkyWsmSdT2XKiT4D50AiNkLawNzPupqSkDoNs8ULqUFuZmWbrDqSToLQ8eZO9SKcQQqqN9U4jty3VnTds4BB9nt5UF0lwjYbBYVrbsGvp25ynbOIErIEAClcJsXL3Drt5mUixcRYyIJnUScuuuniKNWaxHSFs6Wn/AEys6iQVkHUA8q13oHZ/6QeDMPcazPiSBrIG7dYp1O+h79961roYn/SjxZj/ABGgncbBJU6HmsduSO7+/hQhScRe8rfyapo29Z8aAtqDevd8W/8AdFMmKxm7w+bVwd6MPeDWT28LPUnQaZV3PLmRpMCtsu2+wR4H5VleP6nAvh7eJVoKlg6bBhoQViY1Gorl+JudJfP+Dr+FnGFtmgej8RgbY1kNcme/O1TeN4illC9xgqjcn+9T4VTei/TWw4NrDq9zL2j9kwzHUZ4B1nSRVJ9JHSJvpy9Wz5TbU5LqmEaSDlB2EAHSQdaC42JtXJssmO4gnEcfaNplXqisLcJUvlcscg1BMcjBrSlNfL6cYunXMuhn1eY8zNfQfQnEXHwNh7rl2dAxJGuvLczHfzoSMyeahLol/ZRRNC3PX9laIChXei+GYEG1pqdCdzud96i7Xo/wg26xSOeYn4GRVht8Qst/7gHmCPwp60it6rofIj86CnQ7sqNz0dWgAtq8EAkidYJiTv4CgMR6KbhUhLyEEcwR8jHwrRfo/hNeG2Pux/fhTarFtoyfF+jTF20AUq4UzGY+OkZda94nw26ioOquZEBJOU7xzO07n21qoteJHtNL6tvvT5gGi4qXI0cjiYRex1xWVoItlZMrr36H3V7g+JO7sEgaDK0a6xz9p91bjewYdSjpbZSIIK8jvtQ68DsBcv0dIgAQO7bXehoj0F5pPkyzKlpsqZcxEsROpmBMkyYE+2meG4tC9zKhBnXXQ6nUD31p9zoNg7kk2mBJkkMfzoR/RphR6jXEJ5g/0pXjtPfkpHPTWxnvDukDWLJuYd7gCEDJcMgyRoIMjfkY02NFf51sXT9fhBJ1z28oJ9gyk61JdJPRz9Hwty5bvBkQZmUjfaDMnWqVhcC+YBlzLEqV7ufurogkrbOae7VF2tcZ4dctohuugSSFe24bUfeWRPOdzFI4zxbBYx81zEkHKF7aPAA22Qg8+fOq1wfAzd7ObadjpznSdIPdUpYwWZtkuTyMrMaaTl+FPqSdi6XRYsW+DxL2iL2GORESBdCEhAQDDLuZ202HdTnEOjKXEt9UW0DZjbctmMkgmJGmgkCar7cEQqR9HYj9BiQPcDUUvR1VJMuh5SCse+gpLphcWWXpD0bcWbKoLj5c4aY0BPYP1g0gTIUATHnUWvRNjhb+Idwq4dlDJlhiHKjUgwu87bUKuJxNlk6q/eYTtmaPIwx0NWK507zLctX8G2W4PrDacGY2lWWdB3tpTO3wLxyBdK8LnwuDW4ci5W6plXOCJ59oEGW5A15wHCvb4fi7KhrnWm24IS5pl01lfAd3zp5+leDuKqNcxNtUEKGtIwAmY7HiakOGdKLCWrtu3irBF5cpNy3dQgDu0y7GK1s2xX1vXLlsG2ScpBdcjEgbFiI5FRt31s/QpwcFbYbNnInu6xo05aAaVQOiF8YbEO9u7hbiPaywLhknNIkTsNffWl9HrIXC2VGoyDXz192tTknFUNduw5BUbhrP19/yt+8Bj+IqSigsL/rX++U/lrRdIVhN0Qp8jVO6XcKw2JXLeuW0y+q+dAVPtPloauV8ypHeKwt+gilyc3M+HPwrnz5IwScmVxRcnsWno/g8BgGZxjLTFlCnNct7Ak7J4moXpm/D8U4uri7YuqMsQzIQCT9lZB13E+VDW+glsetr7/zpNvgOBUwXtTtEjf8Ae3rnj8TB/ht/Qs8MlyVq3hLA0bE2yNyUS8T/ABIB/wA1pPQnp8iCxg7QuYgjsL9WEgaknMXOg31G3Ooy30WsR6qx4j/mpfobglt462FVRAfYRplNGHxMJPSkaWGSVs040KQc58qJLUyX7XsroRExXNcGhVvca8N5/un3VYx0pj7A/e//ADXDpj/9Y/eP/jUPb5Kb+CBw+NupsXXykfKnr3SjEqCQznKCYMHbzFTf+aT/APGP3j+VMX+loGnVAg/pf0oJx8g3A8B05vMoYqjAidQR8tKPsdMR9qyf2GPyigeH9J0sILduyAgmAGOkkk7jvNSvD+lL3Gyphyx8GPx00p78MWvKJ7hd9b6Z1DqO5hB9xo/6JTmHzZRKhTGomY8J50+GqogL1BFcumka+VePiwTlQZzzjYeZ/wCTSrOFMyx17hsPzoN0FIgPSCscOxB7I7G5/WX48h41l/QAmcUCc0Ya6Rz1OQH8K0b0ncRKYXqUGt+VJ5KumYn3is36MRZOJm4oDYW8EaYzMUXs685XQVfGvYwPlF8xDKtvDXCAX+iCATGdyE0LbxoSfAGqHw30nXxfy3FQ2y0dhYy6wCASZHgZPjWi9SrphgQDGGWPAzaB9sE1j/A7B+mWQTIOIUa9xZaXHUpNM0rUUzR+mHGcNa7V22LjtzACZRrAkAksYPIzE6CKX0TxeDxNssLbnllLMGB9jRl8R3bVUum2Ay4a3cDM032GvI9XbMADYQe4bmh+gWGdkvKuYARmKlZUMGVmGbnHcQZisktBm3qLDieoZ2W3iBm17LBGiOUkSY5kE/Cm8VwhVKyWhknsgKZO4jXuiP6VROJ2ymKuQSoW6yqAYy5SQseUCPKtb+kluH3G77VpvfB939apsq+YL5spl7g6KDrcA0kldNdtQR8qBPCFMkXUbTZgR8Sv41dvSTjPo6tbtZbbOVBIA7CkEkjSJLae/wAxSOiHFHF3qrrBkuSkswJGaRmB5gGJB0juIFaM3JWBpJ0JXgcuDC5eeTWNfA19GcIWMPZHdaT+UVnw6K2j1pBIy4brABG8vPrA6RH51fuDn/p7P/aT5CknO0FRphs0Dh//AFF79W3/ALqNoGx/r3f1E/30U9gMi+kXSA2AyqNRZe5mP6PID3/Deqgj7+cDyH41NdPE7Xnhb/wj86qWK4q6MQlh7newI0nuABPyrh+MhKcUoo6vh2ot2SvXcqomNwMY43BkVReDSWUaBhPOdquGGtv3R7G/KozFYnELcIXBkrP+oHG3M5QsmuX4WE4NtLr/AAdGVxa5J2zdnbu/Kk8N4zbw+MW5dbKgBBPdIjlQ9m2/IH5fOoHpG2ZWA11gRrrmikwwlGatByNOOxt+GxqXFDIwZSJBBkH216x7Xsr564Nxy/hXJsXSFG4+ydY2PKffV74V6VwR9emVo3TUNtyJ0r1UcLRX2vR3UyMZrHLwoZjO/wAaO4NwS7iWItgIimGZtNd4HMmuZQKOQzcxwUEkwBuTUjw3ht2+ewhK/eOi+/8AKpnG+j9HtZAxLkrLHQAAiYUH5zVs4XhGW0guNmcKAzaanntTrGmhXIrvDugajW85b9FeyPadz8KtWCwC21y20VB4CknGrMKM7Du2Hmf7NJe2z+u2n3RoPbzNVSUSb3H7mMA0Euw7th5namhaZtXb9kbf1pxbYAgR7KWDQbsKQq2gUQKcz00DXuakGIXpZhmFv6QuUmyrF0bZ0jMwB+y4yyDsdQd5Gc4a3w/EtntFAx9azdJQSeYiCCP0TFXfGY+7ftcQQAAIr20zCBojZtYk9/urGH4fauJae0cstkZd8rbg+0Ee4munGrQkjR+F4A4d8y24WD2nvZlA0PZJUGNBObkNDT+G6M4BbqXhbxKlHVxkdLqEggjVu1HkZrM04ZfWzmm4bJWWCswWJgdnY6mNjrTFm9aQyj37TfomIP7MGm09i6maNxrgi4rCiyLtpLnXm7FwOoINq2kZgpAIKnwr3ob0Tu4QYjrOrIdVKlHDzB19XUCDzqpWePYpTC4sP+jeQN8WE/GjbPSbEj17OHccysofYQSPhSSVqrGT3ugDpf0YvJeut9HxGt642fKWQqzEqQVBgx7KvDuLfDWVyFJw1oifKflUXa9I2UQ9q/bj7SkMPfKmKV9KXHszq7MQApUuUJEfdbRtzrHOg1La+gqt/mSPpgtA2OsABi4gJ9jkD5++s4wNzNjbUzGe2OfOBy8K0rD4RTZuWL1l71tmV4a4qkMojs5R3a61GYno5hUi6qYu29uCofq3QkagFkEgeJ2p8UtMNIJxt2XPDf6zrMzgSNdzD/8AFWjgZnCWD/8AUn8orNrXSF0vC41pwvUm0YhxvJgofDnWkdGGnBWP+0vwEUlbBYZnoC1d/wCpuf8AbT+Z/wC/bRGMxC20ZmMKoJJjkO4Dc8orKE6W3sbi2awXs2l7LMNGIGaF15kmTpp83jtFtiVbpFq6ZX1a+lufWs3k0GxcJE9239yKEXDgKB3D3+yom9h2Dlhdcn9JUPyAO/PnT1l752ZG81K/GTXNknGWyZ041p6Dje8PhTmHdjy0qPa9cB7SADvzLlHmSRAqfwOMs20jrbRO7HOv51Kl5K+p8iA6U8RNnDkLAd+yveJ3PsE1QcFxJRaAa4FKltyJgk6QNf8Amrn036SLcIsWiGA1cjUHScsjcRqfMd1ZTi07Z8zyrphBaTnnN2TN2/YIgXIJaeyhiI0EGhfpSTuxEQNFHd471Hhgp1PsiPhvSlJOwY+QnzqiiJbNz4f0btWdcuZvvNrHkNhRnCeFrY6zL/7jlvKeXjBnXxpWK4gqaAF2+6v96UymHuXNbjZV+4n+5tz7KnpoNhjcRUNlWXbuXl5nYUtbLv8A6hgfdXQe07n4V7h7CoIUADuFEZ6F1wCrPUUKNAK8L0giupbDQ6rUrrKHzUoGtZqHYr0NTPWUsmkGGOKQMPdMAfVuT+6dTXzvwDEnrVSdGZSR4rIB9zNWu+k3jL2sMLSb3syseeUAZoHjMVl3CuG5nW8kMA/bUb295lZ9U6EMJ03512YtokZclz1ThGcZS1tcwkSOziZII7oqmXumKYjs3MNaV5GV0kQZG6mZmrjZuxwnIftW7q7c+sLbHvrLsPhibikAxmHzoY95O/IZNpbF96dcLXDBOqEZiQQTI0UE7xGvj8agOAYC5iLwVFA0LFiWA08RMb86s/pSM2rU/fn+Goj0ekjHROnVvpOmoU7eyki3otjNe6gW81xWI0O0b8xO/f4U1cwvWsdApUjWNgeZIH9xVkt8ctWyUunKcykaEiCqKp7MnkRtyqQ6P8SS/ibzWysGwswImDzHf7O6rtVHULV7FIbidyyFy4lxI0hmjluDMHXaKJw/TPEg6XlfwYKflBojinDzfOBRQP8ARk+IWSfgKIxXQ/QmNp9kf2aVyW1oeOKUrroRZ6Z5h28LabXXKSs+YM1tfRPjFscMw95yqJ1QJ1gL2iI9+njWR8B6I9elki5lL2nPqgxkI038f73qSPFPpODsYC1kJTRwzACQzHMw3KrIIC6lo2Aoe0nuF9KeNXeJYk4e31ltLTSrCQCPvnmZHqjxqZ4XwRLNoW1AEd3fzJ7zSuC8DXDW8oJY82bdjAHuAEAcqOUQa48udTdLgvCDW5D4y9bsxnYZmJC5iFBjXcmB3/KowcRvW0E3Eu3WMW0QCH7og6AaktOmvlVkxvB7V4RdRbg7nAMeU7UPw7ovh8OxazaVC2hidvadPZ3CpqcEqoamxvjWHL4a6satbbTxg1ifsEctq+gLuGlWHIgifMVlPF+hYwmHuXL9ztZgllU+2x78w2Ak6dxq3wm1oTLvTBOi6zctLMSWBPv5VNcS6AF2LC4NfMTy2M1GdC8OWvWyNlLN7I1/vxrR2aaplyOL2NjgpIznEdD8UpDdljGnPu5d35UFf4Hikblz2MROp00rVQRrOhpIXN/SkXxEux3hRM27QXYRTy3IoUXKWWMUWyYQr08rUKhinA9IEfz1wNMh65W0rWYdmvesppGmaesWCx8KyVgujxB3CTRSYb7xinbYA0ArmNUqhbIfj3AFv24Bi4hzW2OsNBEH9EgwQPwFZLw65hL91HEW7gYF7THLmjcKwjfwg+FbZd2Plyr5gKPL5RK5tTAJ3/OKrii2LJ0anfwoW0qqbpZfsHIV1B1BIzAeBqBxOFEhnw6hgZlBkPutwJ/Zqr4fi2JCFBfYLMANvpp2SRI9hFS2F6S4wCC6XByzqJ94y6++mUGga0yxdN8Mji0l1nX7QKKGjQAyGZee0dxqN6J8PS1ixdF5GXKwy5WRpywJVuWhMgnahD0u26/DhoESu0ftfnR3DekOCVw6kownR1aBI12ke2aRwaVDaldkH0uwbG8biqxQBQWynKCNwTsDt7xUp6Lf/U3F77J/mX86ksT9exuWL6gtEhW0PLUCO7YrzNPdHcLdtXGZmt5yIBYquYTqMwXU+fjWcvbQVHex/gmIs2mstedFy2SBmIGaX1AJPMLl/b8Kszm09q4VcPCESpmfs7iRqVJ8mqhdI+itxkQ3pW2paHUAx6zawTpvVdboe6wbVxX79SpHmGgxVFHUk7G9VwtUaN0QEfRVB0y3h/Ev5VmvF+FXRdcrbLJmJkLI31221rQ+iBIOEB0K9dOp55TT1lwlpz9wux9hJNcuXJ6bbq9/9sMI69uDL8Jx/E2D2Lt1PAO0fuklfhU5g/Shi09Y27gH30HzQrUrb4xgsU+RlhzyZIPvWfnSm6HYdtASs7aj5c6WU4N1OO4VB/lY9gfTAD/q4f223B/hYfjVjwHpGwdzdzbPdcUj4iRVJx/o8GUm25nuIGvtG1RV/oPiF9UBv1W+YNasT7r7+YPejZsPxmzdIFu7bYkTow2G/wAKzvF3RxbiPZJ+i4cQsfaM6n9oj3KKqC8Pu2mUXJQNzOgjzrUui+Ewti3ksXbbSZJDAkk+RmntY47csWtTHuA9FreFzZSTm+9BgdwiKkGUc6edZ50NkPfXJOTk7OmCSOZP+KZuplPsp1lI9tdG2kmgpDNBiN3mnZoM3DNO2WneraiNBts6U5nFRuP4tbsiXOp2Uak+Q/HaqVx3pQ7yJgckB/mP4fOhYVGy9WuNWnYhbiEjlI+Hf7KJ+k8qw7H4y6AXHaO8HuHdT3DOnrKAC9xPLtD3GqxhqVpk5PS6ZuOHWTFSg0ECsy4J6QDPrWrsjYHK3uP5cqs+G6cWjGdLiHykfDX4VZQaRJu2WHE4pbSF2OgGsa/KqhhfSthzGe3etzm9ZeSalj3Dzo3pHx+xcwlwJcUsYhdjOYHYwdpqkW8Ww0zH26j3GklNQdNDxg5LY0zC9IrF2w15H+rVM5Ygr2SCQe1yMGsC4dcI648yx1+PymrxxC67cNxRHfazQPshzsBoANPYKofDU7FyDyJI5ggEbdxnf2V1YGuUSl4Yf1ci7t617371DYXG5WWZ31ju56VNBGBvDnnu/wAv5iq4Vk1o3dIzJu/iLlpVa4LZzpoQI+7vljWPD30KmNRj6m/Ma+fIUTx8zaw/6o+S1Yuj3A8DjACobD30Msttuy0HRgrzp3hSI91JKairkNGDk6RUzYsa6lT5xReAx9+2Mtpwy75W139xjSrJx70aXnYvYu2yQIysCsiO/tCfOq7b6J4q1cHXWXX9O3r8UkDnQjkhNbMMsU4vdEgOlly0St2wVGmttmUHuIB0PvpVrpBh3YNne0wMjMunduoIqM4jirtgMuYkAjVhvI5wfMUNZ4nbOjWwRrtA2G3aAj97WmUV0C2X3hWMwpVYAe4Pt2LoVySIJyyuvvohEAs3AM0Q3r76zvPPes/s2MNcGYF7Xg2pBga6H1Z51cujlr6h1D59YzTO4Hf8q5fiI+36lsT9xS+BWD9Ittpo0k+yrL0zE4UaSZWKLucAIYN1NokQQyHKZHMjQfOnOO4QXLARmVO0O00wI15VKU1KcZIaMai0QvQHEOesDMxACwGYmPWmAduXuonpF0kv4W9ClWQgHK6gxoNisN7yaf6P8Pa0zEtbYMBBQzOpM7aCo7pthGdlZVYwokxIG/uoqnm37F4hsTN5zi8HnKgMy5gF11BMQT5Vn19SDykb6QZ/KtD6JPOCTwkfxtQ/ErFgMEPVgtqASAddzrSwy+nKUa7HcNSTvopeF6Q37fq3boHgxI9zTU7g/SRfQw5S5+ssH3rHyp2/0WtuvZOUzv4UBe6HkbGfMfiKqsuKXJPRNcFmw/pOtsB1lpl8VYN8wKlbPTPCsJF0L4MGB/L41meJ6P3FI0PhE/HupLYK5b9ZW8wPxpvSxS4BrmuTaw0TNVviXS2My2dSNGYjQeQ3J+HnXtdUKLIqmJ4k1xiZJLbsdz+Q8KFtHtRzryuoS7RWHTFk9+poa50UW4ZVsp7o0rq6pucoK4jqCm6kA47otetaiCO8MPxih8PxW/bMLcYRymR8ZFdXV0/D5pTW5zZ8UYPYmeE9JblxxbuBTMjMJB28DHLuqzqijUk7V1dS53uLi4HeE9IArvZkAOuVlKhlYGQQdO4/GopuhILZrdwqJ2jWPAz866urtw/hRCa3Y7iuCtbVsgzyxZpMGDoQJ5xVZvcGBcqjsrH7LgefrLIrq6qryLIP47gnNu2ANV3EjbsgfMVG8PxLIwZCVdTIIrq6o5eB8fJqPQ/pb9JUpcEXkEmNmG2YdxmJHjp3CxXQDXV1eZlik9j08Um1uCYnhlq6IuIjj9JQfnUPj/R5hW9UNbJM9mGExGzg8vGvK6hDJKPDDOEZcoDHQF0t9Wj27nbZoZShho00zA6jv7u6mcBw98OjoyZCWJiQRsO6urqs8kpRaZyyxqLtFS4f0wxC3ltF8yG4B2hJgtETvV1xvE+ottcy5su4mNOete11PlSuOxGDe4LwnpBh8QxyIUcCTKqNDpuKkbmBzaqzr5GR7mn4V1dUM69OXtK43qW4rDWWAIJB8hH4nWqL6QcP9ahAHqfjXV1LgbeZByf8Y70EQlLgPJu/uFNdJuM3bGJKo3ZyqYPiPf3866uqySfxEk/H/hNtrEmia4HjGv2gzASZnu086jb/AEjtLcZWBBUkSBvBiurqWGOMsso9IaU2oJn/2Q=="/>
          <p:cNvSpPr>
            <a:spLocks noChangeAspect="1" noChangeArrowheads="1"/>
          </p:cNvSpPr>
          <p:nvPr/>
        </p:nvSpPr>
        <p:spPr bwMode="auto">
          <a:xfrm>
            <a:off x="215900" y="-763588"/>
            <a:ext cx="241935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54" name="Picture 6" descr="https://encrypted-tbn3.gstatic.com/images?q=tbn:ANd9GcSVGrssZqvKhmH70a9Im7ipWwci0Le9Mz9x4S03fmS6stvpEHZUR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58" y="396212"/>
            <a:ext cx="3487862" cy="273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76429" y="3140968"/>
            <a:ext cx="10505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The city, 1920</a:t>
            </a:r>
            <a:endParaRPr lang="fr-FR" sz="1200" dirty="0"/>
          </a:p>
        </p:txBody>
      </p:sp>
      <p:pic>
        <p:nvPicPr>
          <p:cNvPr id="2056" name="Picture 8" descr="https://encrypted-tbn1.gstatic.com/images?q=tbn:ANd9GcQA6-_09GXtdQjIa0LXSK1Ntj4LIuSJfVWRwVir2lP8IHfQadg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4794"/>
            <a:ext cx="4909620" cy="272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906066" y="3417967"/>
            <a:ext cx="15353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 smtClean="0"/>
              <a:t>Early</a:t>
            </a:r>
            <a:r>
              <a:rPr lang="fr-FR" sz="1200" dirty="0" smtClean="0"/>
              <a:t> </a:t>
            </a:r>
            <a:r>
              <a:rPr lang="fr-FR" sz="1200" dirty="0" err="1" smtClean="0"/>
              <a:t>Sunday</a:t>
            </a:r>
            <a:r>
              <a:rPr lang="fr-FR" sz="1200" dirty="0" smtClean="0"/>
              <a:t> </a:t>
            </a:r>
            <a:r>
              <a:rPr lang="fr-FR" sz="1200" dirty="0" err="1" smtClean="0"/>
              <a:t>morning</a:t>
            </a:r>
            <a:endParaRPr lang="fr-FR" sz="1200" dirty="0"/>
          </a:p>
        </p:txBody>
      </p:sp>
      <p:sp>
        <p:nvSpPr>
          <p:cNvPr id="6" name="AutoShape 10" descr="data:image/jpeg;base64,/9j/4AAQSkZJRgABAQAAAQABAAD/2wBDAAkGBwgHBgkIBwgKCgkLDRYPDQwMDRsUFRAWIB0iIiAdHx8kKDQsJCYxJx8fLT0tMTU3Ojo6Iys/RD84QzQ5Ojf/2wBDAQoKCg0MDRoPDxo3JR8lNzc3Nzc3Nzc3Nzc3Nzc3Nzc3Nzc3Nzc3Nzc3Nzc3Nzc3Nzc3Nzc3Nzc3Nzc3Nzc3Nzf/wAARCACeAKQDASIAAhEBAxEB/8QAHAAAAgMBAQEBAAAAAAAAAAAABQYDBAcAAgEI/8QAQxAAAgECBAMFBgIGCQQDAQAAAQIDBBEABRIhBjFBEyJRYXEHFDKBkaGx8BUjQlJiwRYkM3KCkrLR8Rc0ouElQ2PS/8QAFAEBAAAAAAAAAAAAAAAAAAAAAP/EABQRAQAAAAAAAAAAAAAAAAAAAAD/2gAMAwEAAhEDEQA/AKnCdBlycO0U8mUUMkjQB3kmXXqOm9yDy+WGTJ8tyitmkp5eHqBXQsL9kg1W59PH8BgJw1UrBwtRiYr36ZANwDbsj/sMHsorMvizmpvV06i8jC8g33PLAVnocseKRo8kyxQlPLNqWJAQE0eKkftH8jFd6ExuwiyPh5lDkBZYtJIDWO4Qjf0x8oKin9xzAtPbtKOpVGLAX1SaRa/PYLyxejeBqyVkqYzrjAXS4G+pyeuAG1FVlj0VZHl/DGXHMIJjAqGONkJBI132JXunwPpgbwlnGX53mEVDLkeTrKSVZzSoBsty1h0Fv/YxSpXLVVZU1lRJGe03KEL3uvOwudx88B5c7fJo3p8upqeGSN3jLg623sSbk77W8h4X3wDpxBW8P5cXihybLZJoXQsXp0/Wpfdl5bfj4WBOE854amtKpk2UiOx0r7gNhy1E7kjx9PXA6hq3q62ISGSWpcOpeQg6la6g7nnrZd/L6vmVcM0VS1PWTpLBHOiSP2ahonuAdwd19b7eVtgr5TFS1ELOcvyyyj4XpU1E9bWA6fMfYmkyCFqmItl2XRoSCe0pFKEbm2oWI/PpjzUUVFSR5nTZeks1RTRCGnTV8DuASSfRlHXr54JO1bUIklSYUjDAK57sUZJ5D97c267noeQfJcq4b7VKehyihlqpbrEDGApYDe58B1tv4YWIq/IoKqSnzOgoF+J4njgtqXoT0Av+HTBniOgqKOmimbVWUB7tSCNFv40Hiu5sdiL4RuIaJIqurlnMUjabkoSbXA0SL/Cw08wedib3uFqqzWA5dmNXSZfTgQymKNRRKVXvfvEW3B5C58h1kzPNoqWm1jLsuSW1jGadW52sRt12AJ5ciORwnZckclXGsF4iramBLSKfRQOm/wAvPFqtd5qkXR6wWCwlm2HM22JHU8/XYYBogz2DMafXluVUaSAFezFOjG5B3uw3O1/LqMRRZxrRlemoUdO7IvYRk36Fe7qv62352wm5bNM1TJSUzuRILiJAx17b2Cm1wBffbb5YlrMuqo5NcqoDoLSKJFvs2/w7c7bD+WAaJ8zqsuEjz0FO9kDqJqNG1qeTWW1h8/xxYo8xjNE0s8FLNM6kxrFAve/hsFG++24+ZwoRRUi08M0k8hnRiJYv2SmxADDle7D59MXo8xqqPWcujMFKzaY5fh5C3iP3rkb2JOAMHMJYptctPShSLKGjRQX2N7adgbjx2PlsSXO4xEkUNFQTbElTSrsfAnnf5dD8lmjMBSb9KVUJluyDtCWBtY8jZbW1D6eWC9JnOVU0s8QMtREFRzaxUdnuW6AXUAEDxPrgFj2ijRnsTJGsPaUkTmNF0gEjfYY7EntORI+IYFjcunuURVm56Tcj7EDHYB64ciqKzhqhjPZdktLGV1Fge6Hse6R0wxZDT1p4kqmhqo4wFdrKjFd28C23PGJe+1MMcSxzzBBGoCiQgDYfbc4npK6fVeR5GXbvazzuMBu/EXvtHlcqpUU7QxhO6sRFgWNx8XkMAcoepq6AzOw78SbW5MHk3G/r9Bitwg8v9CqlpP1nasNGptjv08MXKMywZQHWNVkELLoY33XtDbAVKnLY8vppbIJGEzgl1uHGpgLjre3W/PC5xFlrdjTVARS6iQzMU7skxlOru9PhIsOgAxotHk9XmNHDUTVaxwzU4nVRCNSlwzAfEbEavPlgTX5I8GWUlFCwqNF9bsO8zXLMSAAP2jgECmqI6d6d44kMirC7MVLKkoILqwHIc9umrBXKKjMVdRDIZokk1SQiTRE1vAjy6eHkL4N8R01PUUWiOFFqjIhhuP8A7Aqgi3W/X1wMy2mqq6GGEM0cgPaR235kWXqR5eH0sBVgsmYyZpSTKRV6bqP7MTIugAqRcOBcWvud7dBdqKd6pb1800oHJmFim9yNhy5eAsOV+VA5eqUlbCjpCzxmaMsQFVwCb7+e3P8AaHhghSZjQCBBUOZGde6qm9gd/lztfwGAM8NDtUejqmadkLKVfbSBfn4ja29+f1VuLuEklivDNokoJzExkYf9s5uNzsdN9r+J9cNEGZhIlFFHDSoPE729SOnLlgDns0NLTz1dTmOlW065UiJN7d0az3+XgQN+XiCXlnDHuZLZhNTtE4IXUe4Tcd5bkajYHYXsd8XuwpFVYqankmVB3UYWQHfvBWG/M7hF5nnzxQPF1HTFjBSvUMf227hJ6AsSSRv1xBHmXEmaskWWUYgST4TGgUbWB7zbDmNwL3OA9UFIsueTvHT00U8cW5jcuAGBXYb2IHP1tiPiA5YJIpPfI6iZNSyKpB1EleYW46t1++BlbQzSVsEWZTsGlcxyzHv20tYn+IDBXKeG6dUWSsBl7R1SO4ZAuo8yAd9t8AuNUrp00yMpYWa59NgOn1wWyGMVLMauO5EhsLEfEjHbx3AP/ODtdQwZPS1MqhB7mp0ER277hYyb9Tdj/lxXq6GeKkimp49bmqGoxjX2cagrufHu/fABaDh6vzapqGgCooZyHkJF9mbbx2U4ccn4LpKSoSKVkrWkjW7MLCx0E2W9ttXW9+uIMmjahRog0gK00jFXNyr62QC/91rj5YaaCoSfMKdbgyTSJY9dmpz8rgH6YDLvasAnGM0K7Rw08McY8FCDHY9e1y39Oa0LyCRj/wARjsAElQJDDuLlFP1v+f8A1bH2m1aha+kMCfDD1meXVLcL5S6RxsJKGO6KOa9kTqIPUabff0SoI51c9kr35kAE6bHmdsBrHBUSLwNSAurn3l7kbhrOpA+Vzg7xJl1V7hWU9BDJK4WQIsbAEho3AO5t8RGAHBUdsiipq1DenklcoQUsQVO48QV/HDtmTSPLSMjuqTSBXCbXQpq/3wFHLc3rMvy2jo5MizGTsaeOEyKI7EqoB/awTpqaStm1CjlpgramaUqbgqBYWJtgbLFMZGT+tjS1tTVbLtbns2/LFyhjSWnqJJEmDRWTT787C9h4N54CrxBk1PT9hVpGWaKW5DEm+1x+f9sIkmarkcQVqpY5UujRGbcb35DUT0/dxpGZwrTVFIIpJrTllIeZnDd0nqfBT5YQJMhyqqrpHekR6kO4a9wGF2tccr7AX8uuAG5LK/EuYe6QVciOUYl3VghUC9r3v48z44iqqbiSkq/dKbLI41FiJxICkitcqdyOYufG/PDTS0Ro6Y+7gIkMTKFUWAuoB/D8MTPOvv8A3jq1xxoik30kIFv9bfXALR4VzmsiR81zp1Xf9RTAhQPJVst+vI/PBKLK6fK+HoqBIpZ45q0GUOfjYouodPlg9SVZjiLujOTGWPd+Ek3Pl16eBxRqWNRXWmNwtVJIgW3d/Uxbj5kfXACMtymngT3iOkpYCqkAxpdrnbn8/HEsGX1MJmnmbuBx3CLEXYsd/kD9cM0NNDSiOFwqksCUPPYh2/1fbAHOM2poqCujNRG9T2L2QNc6hEz/AItb5DAL2YUMOZvAsEoZYapkJ8VLPtb/AAjBSngSaBy5UMpVl717blQPDk33wA4fumTNUVLERxySEszcthdid+V749Utfl8UkPa5jGWChW75ZbWtewBvuq/bAEc6YtGyizRSVmsq1yHXtVHPwtqP52v+zQy1VFxDHWRMWjiK6W3KkJy9b7388Jc0MNRUsyZirog002z2J6bAbeF/TpsND4AaGnpq8RSammCFyQ1za4/at0AH5tgEirqKqCrr4RIWqY2WQBQR2ilFbqeQJvbyv0xdyqvkSzSraSKdHi7vdHdjIAtYgd032sD67m+KIzH73U08/ZP7tGhCRi+nsxe23M2I9Pnj7kWS1ZpROUkb3iSwhUgXQnUDt4m5sduYsBfAIvtdlSfjOaaO1pII228xjsePatEsHGE0SoEVIYwFXYDbp88dgNN4bngreE6aCpOo02UagqizJpQ969uW5HPCVwrQl8xqGkJ7kY0EjY6hfqPz58sMORZrHS0FOkdOZQctWJwCFP8AZG7H94Xb1ucKnCmW1WZTiCLOTl7CFe8+sl72soset8A6ZCqxxOmpQ7zThlQ253BwR4l4ggoIcvnkkURI5Vy921L2ZUfCCeflgZkVM9E9TDNUtUNBUuJJlP8Aa22vY79fHAX2maVo6WJRZUcKB4dy+APD2l5C0rNJlXa2JYyKLE+e4Bx7X2o8Pxq0cWWTqsoAbTZdh98ZDHIDGVYkeFuXz/PXHjci1hbAbrk3GFDxLn9BRw00sDprMZexBsrXGxuOf2xZy/Lwme1jTEkkv3QLgd5/D+9jNPZhVQ0PE0NbUyaY4YpXZh0ARifU/wC2CNbxVnE+cT1tDUpDFOzSRwqo1Mp3sQefrfrgHvNokhXsN/1irdjyOtlU/bCjVy5iixVtIkTyx06BlWM6hst78wT3Ntup+Vih4sTOhT0NS7NXqwMjxqBG6qdj8R3t0t4nCs9bnUTTVOWafdxK3ZuqIXK6iBYkAkWHMYBiFDneaR0pizOelEgN17JQWJJGkG67Cx3v4j09vllZw/QSpUyvNPE7dqx7zgSLCLg3O2oAb+PkcJ9ZnWaTSK1bXVcmgbKZnAHSxW4t+zhl4arKlOFsxlhi7dTG6IpGprExjr5C9uW2AHVGd1OZSyakvoRtJVrFi4YAW53ANwB+6fO8UlGI5NLxTPNA3aOW3Lgi558mAO19iL4oxZvlVMwFLTVh2W/ahbizauWrfb+Z8LW4+LMvpirQ0EjFG+FmCKyi3dsL7He/m19jgCVbQrlXB2ZxdsSpkmaCQW762iC9Oo3+ZwOGW0k4SspmywLPGLpI+ohtwbLcAX57gjBSpzBM84Qr6nsDCGB0pcuVAeNedhjOWBj0sLqSL7H4sA402WZa0koqc0yyF3NiGAIj/ugEkcvC3PDrkMlAtKY6GuFa6pIZJIw1gSNQsSAT18emMbEhICsxYX5cwfzfDlwBOqVFfCRcOqrYcyCkt/vbAG6jMcsg4nrY85qmgpjTxhgqkltUSjYAEk87befni5l3FvDFG7iXNsynd31jRDLGLnmTyHW98Z/xhM68RVoQ7WRLg/EAi2N/C1hgJG5aUFhyFu9y5dcAY9qVZDmHFb1lK/aQzQoyN4jcfyx2BvFaokuWiNSo/R8R0k3tctjsAz1dV2NLSSwOyl6QBrHb+z07bHwsR5/PFLhpuw9+iVirGOM9Qykb3HmDY/kjDlQ8JU1Xwxl9fUzxoz0i90zEnUy7baCBz/8AeJsv4Hp8tqJKmaroqgv3l1h9rEk7afDbltY4Czw5TVHY5tPWDTUe8ayoa4U2B+YOAvtPgDZbBVFjvMq2PjpJP8sN9LFT5TStSIFMldVBiqIyrGCngd9yPDr0tuse0Uw1XC0BibtHjmjNxc76Su9vU4DLt9rY6/QcvDH1iRzFjj4bXsBfAMnCK0ElS8GZy9nTyxSR91SzK7KQrADoDbDlw+ctyCCr7eF61rdhLE6q0mtlIOlWb4QLhhzuMZUXG7RjSR0vth7zfO50nappEqIlkhR4pnQxmQtGFkZRaxGrfx3wAyPK42qqilqEdZEJMPaDS3oRsCbC3T+ePVWlflFHKKAyiilsyyXOkDwKt8J3t1vbpe2NDy72dVU1A1dX1qtXzJrEcqdoiki51XO5PptjzlHAGYyxtFXVFH7kHOmNoSxVb3shUqQL+JPLAY5USvLIZNYYt1Atcen1xp3CUYf2Z1tVsGSWoiIO1+4pH2wA9pnCzcPVsZjMPu0iARiNWB25k3vbc+OJOD67MI+FsxjTejElhY6mMhAvt8x697AJE8vaSNJ+0wG/LEN+eLFfD2FZLDqDFDa45HEKqSbdDzwDjl0Tj2e1UwG5d0B35h47D57/AEwo1KNGIS5U641YWPIEbY1DIo4Y/Y1WVDlEmjmkdGIuWINwPufpjL6txKYyOaxhOXhgIgbHbDRwGjSZwXWyxpExkY8vhIHod/thXVb7k8umD3DNaaQVXZsPgDFydNrBhf6sPpgI+Li0meVI27oC39AOe3O344ChSZLLzO2xwdz5yM1kaeJF1MGJUWLDSo53tY2+p57Yhy7K6iWvg7LSBUOU725UdT57X9cBS4ujENRl0fVcuhB9QDjsWPaFGIM+WEG4ip0Tla1r47AbFlFM8/CdAO2jQLTRhdUdzfSCOo8cfHjqGlkRKuIFXlCkQbbgt+95/hi9kPc4Zy4kaU9yiJF//wA1/wBsSyosFXMVVSHMrHUb8go69NuWArtCKyskkqIQZ4II4lYX5FrHnyuLYVeLYJIuGP1QMjK+kgC5vfn8rHDvT2OZ1wbSwV4gCOg7p/ngVHmOX5PTPVZwFeBKcM6FQ12JGw6X54DGJqGeCmEsscihtxbkVva/pcW+WKBGH/MGzbj/ADF6fJcppaCmRQ0ccmlHdDyJYi7XtyXb6XwuZvwlnuTozZjllVGoP9oqa0ta57wJwAMc8E6WWqq5aHL9b6Q6wxpv3dbje3qcD0jBF2Nr9MMOQZt+h4quWniU1DoiwFlB0SiRWVh/k5cjvgP0qiLHTpET8KhbnrirmeYRZZl71BUyKndCpe5PKwt57Yx1fa3WVFJEtbTKZkGktANKtfmeZsbcreJ9cUs/4zkzGmFNSzTRRO2oBTpY8iyjqF3ttYm3htgBPG+eHPcxMsrvI8VwWZ+6m/whegFh9yR4RZGjSUXu6P3NbsyAWIulj6i4X54r5blmbZrI0WX5dPUaZNbCJdkJ9OnL6YaKDKc0y2WnnqeGszMkWoSaI7KeZ2/xW8Nl8zgFvP6YJm06EM7mFCpPNjoBNvQnA6mpmlVtLIZLrbURcXt16cxb0PLfDNWwiavSqzSirIKaNI1cPCpPdRQSPDkfripS1+VRzuIKwm8YH9YjVWDj+JWsOXh1wDXFEI/ZZmSRXkWKV2I5AAxi9tz1/HGXSgoVIQgEWAPXfGr5fn2Sng7MMq96hFTUMrKhUm4AS97AgE6Tt5jCSI8ob3tsxqXWbtToRYmFgSx5jla428weliABlflYA793blb8MF+HIHqDPDCO80LWUHne23z/ADz2locryqWklkGcRGW5CwlG5dGvbb09cF8hpYFq6uKlMM6Q01nkgYMVJYkNbyGna/UjlfAAc9kp5646Y1p07PuqAdn0gW26k3PzGCWU2NXTQO7ySxSmIHWVADN0HXY/iLYqcQLK1frdJD2TFNWu42sbj6388MMOTxVNTLJBUurRBXDP1kuDbe29iPn9gVPaggi4sljVSoWGMWJ/hx2PvtR1NxfUFmVm7NLlDccuhx2A2jINLcNZSHRyzUUXJGNxpVTy9fwx8lrIqnMYzHTVQEkkgY9gwKhmIB+g++Jcrn914fyS5sopITzsCthf6dfXBemZZlVkBcM6Af58BRdf63WTFWA1rsT0UDzPgcJ/EWXvX5IlRSu9PVUyRVENyCrFRfSwO22x9bYfauCNI5jZV1GTbxAUk+fLGZLmsldlr0MU9PHNDHEtP2w0r3lANz132t+QChmXFFTnXu8maU6SVsKCNK6GQwy6egP7P0A58xifL+J86XRQS51mPucjWnjlCytot3tOu5va/UYEZjRS5PO+W18KiaF9TsrXJUqNNmBsR1uPHn4W8lyuWsFVNEQEiW4aSxbf5/kkYAlLw/lktar5PUVE1GTp/rKBCjDci/UaQx23872wbqstTsyjdmsK2b9XCSF2Gyg3AJNhyI3Jx7hEUMSu9QinTudNtuRNjz5fX/x8VOZwAtAHjdkI0IjAyNytyIA3te/8rYBW4ohSGZRJKjT7EIgBIH8Tdf8AnywFhdkIkBNlNzYcsGamCKpyw5hVtpqnUT90izhjpVbdLW+VsQ8LoJM8og5/VmZSV6tY3sPlfAfoHgygpchySmpaeACSRVM7gDvyFRc+lsMAnjMhUGzDa359RgOKdhJMAw0sO7awA2X8/LEsM2qbUTu1iNvIDAX6oGUCIEXO5vysPyMDUooBX9pLDCVEdlJTax+IH6L9/PE8zhKlmd7KiC/zJxElQssGkXubDfwJ3+xwENRkfD9dVaavJ6CVyvNqZLfW3PcYXc54E4Jp0aqqqL3aI6u9HOyqmkE8r7cvrg8JGQLLqAYSKLE3AF7E28hjO/avmP8A8LHSRsHVplJJ37oBH4gfXAZ8GpJsxlbKoJuyDFaeKQqzuDy1bXJt4cup2wzwcD8QSKxGYe6xhf7KOVwPMWFh/wA+tg/ACGTMZuzZxURxB1ZeajWoO/z/ADbGv0VT2VcsMzhyxMSajqGv4gOlwb3+uAzGq9n+YxTgtVtNEwBMqjy8Cd/v/LEqezavkVpI52kIBN0dRcdL3PX/AJtjVJ6in9zjRIkjiIGgqANiNt+lrtv00Hxwq8Q1rZLAsVE7LDKWKG9wRsxHj4/TrscBlvtDQR8SPCWnJigiW8xDOe6D3j4747Hzj+qSs4nqKi5Ikji5eIRQfuDjsBrNZMw4by5ZF1RrRx271tIEUbeHifpg1l88tPCYo0cxrocX5aVsTyHW1vmMLlJmQGX0FLNGOy9zZSWBHKKnHh4N9MEDnlBFLoDwXI0bSadPwqb93blgDmcSNU0zowZV7Evp8yjn16j6DGTV0DxRRvl81wq98BSxk+HoRvbRfGgU2YpXEFJKfSUAOmcHlYC+224tgJFAkuSNBVzSQywxGSRip1LbWdr2udxsPEDAZhWVLVlVJI5Lu1lBW9jawH2G3yxoOV05pctghjUM7O2qwHLckX5bfzN+llTLqB6PMo6eriK1CkOEY7NYmxHW3XkeXTF7NqqRZlliZoUsRKwXtFDG5soY/FsBz6nARV81TPUyLSTxVCIbqzXMsOm2+3T12tbkbX+UfDGe5kJBTUFRKyGw7MaUW/KxNrixPyx7z/K63LoKavrhHUxVUX6qeJ7oeoHgTz5eHLB7h3idKOnjMFXLRSEF5I7A6zc72IP8ufLrgI4/ZPxLUtrq5stpkIu8j1DMR6gLufnbDDlnsnFHNDUNm6yTQkMqrCbEjpfnbBHhfi2eroTV5kHqpHe5QkKIdzddPkB4X8+WHClziGphilRl0yfsubHfpbx/O+A80/vYQx1VP3raRLCe6beNwCOXQHEWXq6uyVEbBCBYaDYG3j9PpixmmaUlDAk9dVxU8bnShY7ufAdT8sCHzYVVmoVqZUvs8qGJAL87kXPyBv44C5WSHXUsfhEUbAH/AB3+flgfkziaoliu3cVtROxA3W9vUX9Ti5FFUzk60SRDcFSo+5xB/R6oWbt6aT3ZibHRJcEWtYrpt5+OwwHrM4o4GWZJGbUjpoB2I5H59774zH2sRyinpn73ZsEY26tpF/l3r+oxplRkNe0QVaulEYUizowa509b26eGEH2rUc8OQJJPGmlZIwsiSagTdrgHnyPhgE72dOkXEAll+ARkdOZI/lfGg17SQtDcM+mNWK8g4U2P3sPTGccGiV56iKIi7hCqkfEytqHXwDYbEzPs5yk8l44GccxdlLAgfS5+YwDIKx7TCQCwmIZZR3bOTf7q59GPjhU4hq3myuWmsS9LJriYm5sCR+DN8xgjPWy1cFSkMi9tJGwVWa41WQEfc/XbC3mNYHEzKxBkhVgpHKy3I5/xAf4cAn8QMTmAkcWMsUcu38ShvxJx2J+JKbs8xRAQVWmg02FtuzXn547Aa5l3DM+ZZHl1UqrGDAbHStzfsgG3U7bE898T0fDZ7cSuyG13sUAtdtYJFv3bg/3SOuCNNLPBw9lcZA7L3WIWLACxVV5f47/LAimzeVJnIJ1g20Ryat2uwG38ayruMAay/K0o27CoRQFIZZCBvdjsQDv1BHkf3tkXi3imqmyqeCBYaTt5ZI5O8xkkiBK7EjcE6gb7gDxJwZqc5qJCYXriyhGUMxAbkDfcc2j0tb95G53wKfLh74ZrQzTTMzLIVEignvHQo8blrDmC3UDAJNNmM3axO5mmnQEI7HXcchzBsBufU4+V1VWPGsE0LwxuQ47QEFvA3PTf7DDa1Me0ZoWEUo0r3U1XF7gA2AbVYWvYEAD4hfA2TJKmvqLVlewVhZGa7iFLnoT8ANxf9k3uBvgJuE6GWTJ62Zp6c0u4mopWNphyJ26i3xAggC42vgFmkEKxQVVDqRGULJSyS63gbqPHTy3Nje+GiupX4TyyfLopPeZ6mRJu2MIRoU0sHFtTC7BRbfcAkcsAswr6StlhKIGnkP66ZRo1d481Gw2sNh+OAG0tckMwfTNETs0kMhDHbqOR/wDeG7LeJZmgjiSrjqnQ3QTfqZH2A5bqx2wpzUsUgJU6bPoVivxbnp15dMQNQTrHJKE1wo5jZlI6DqDuNt+X4YB+rszlrc+izCriZIKaMdkakjTquxIO5A3IseRIAucOo4ihKxGennXWgLNEQfsbX+R/ljE6bOqymAiABj5PG6lg/rf87csXKXMgk0Zo4paTXuqwP2iG+x/VsORPhbl16BvmWZ7lMrdnSZgksimzdox2ttyOLOeZ1SZRl0lbXVghhXYFQLsegUeJx+fDnTVNYJJ6dJrIpJgv0tueoNrg+vliPMa85jGEkna19aqf39IAFj15/fxwGjUvFFdxHUvP+kmy/KmdQlOyI80qk7kELZeXnz88U/a3RUdFw7AaaNhLLVLreSZ5WawJuCSf5Df0wkvmU2XT2WH9UpJF+e467/PBLjLiyHPOHqWjKv7yk4kYsOQCkHe3UkbYBQy+tmy6ugraZgJ4G1IWFx8/LB2pqkes9+jKCN4UmEWoXRwbEXHodvTCwcWKSqemZrKrqw3Di/5/5wDlS1cvwRuxUgkHy7v3uMUM4kMi0z8tUZVtPWxtf53B+/XHygzjLly1oql5EqBKZAdBJO6m1x6HFmaooKxKRKepUugIaNrg7kk2vzFiuwwAPiJjNXxym93pob9LEIAR9sdiXiGNErIkZSNMCDe++3PHYDf6WniquF6ClmNlmoY1uOYulr+o2OE3NMnjEzSQUs4WU6lAhFlZh2qnlyDq423GrzwVy3jrI4soo6aemzNilPGrWk2uFHLv8tsXIfaFw/BEI4qCvCDkpCm31fAKknDrGpD00c8BcAxmSAuUJ70Z57WbWhtbu28cfYcnzCWPsnE0Q0BoW0PqTnYX6FG28LEdMNf/AFKyIL/2Nft00pb/AFYjPtG4dYEHK62x5jSm/wD5YBQqKTM/eUtQBAhMbK28cZJvpINyUe9xe2k2x2nM0TQctnA1br3tUbctQIRR2luttLgb+Ia5PaDwwWJbJ6okgAnQm48Pix4PtC4YG/6Hq/8AIn/9YBIq4PeHKV9HVMhYEzNUSxxTW20lAD2TbkW5bnxxapcny+CmLHJJbKdpmPfTckCQXJW241WsQN7c8NEnH/CTq6PkM7LIO8DFH3vXvb48j2hcJIxZMiqVYixKxoLjw+LAKGccPe7RBvcZpFlkW04hkJiF9y6hbEaT8SkjlitNkSx5Q7Uskoq0kMwi0NrZAQpZSBuN+Xz3w8n2j8KhLfoWrtytpS3+rFc+0Hg4EH+js11vpvDHt6d7AIq0FPXQBayjK1hm0XiiKtfxY7A8/U2wCbKpGqBHFMJEsLsqk6D4Gw2xqz+0Lgtn1ycNSO3i0MZP+rHlfaHwVHqMfC7pfnpgiHn44DLRlldQRRzSQsvaEgEqbDl9PXzx7o0kcy61m1EWIEeq9+Vx/uLY0qT2hcDSX7ThQvfnqp4jcc7c+WIouPeA49XZ8IhS1rkU0O9uV98AkZjl9dEkLDL5ANOziIsLEcrHb5C2BuY5ZVfo2OraKyqwVjyJLC+4t673xph9ovBBXSeFTpHT3eG344ifj7gJl/WcHq6+DU0J/ngMiWCRraUYkmwAG5xcp8skniRoxI8jqdKJGTvcixPK+33xpi8f+z+JgycFRKwN1ZaOC4OOX2mcCRMVXg9Rc72o6fc4DPo+HMwdj2EDynaylLE+nhvj1QcP1uYV1PSMrR62CapUICW5nfwt0xokPtM4LeTSnCa7AkXpIMe/+qPB0La14SAsbgimhuDgEHj+gkyrOIaKuNmiplEV21Hs9TabnfpjsRe0XiWl4uz9MyoaeWliWnWHs5LXuCxvsfPHYD//2Q=="/>
          <p:cNvSpPr>
            <a:spLocks noChangeAspect="1" noChangeArrowheads="1"/>
          </p:cNvSpPr>
          <p:nvPr/>
        </p:nvSpPr>
        <p:spPr bwMode="auto">
          <a:xfrm>
            <a:off x="63500" y="-1014413"/>
            <a:ext cx="218122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AutoShape 12" descr="data:image/jpeg;base64,/9j/4AAQSkZJRgABAQAAAQABAAD/2wBDAAkGBwgHBgkIBwgKCgkLDRYPDQwMDRsUFRAWIB0iIiAdHx8kKDQsJCYxJx8fLT0tMTU3Ojo6Iys/RD84QzQ5Ojf/2wBDAQoKCg0MDRoPDxo3JR8lNzc3Nzc3Nzc3Nzc3Nzc3Nzc3Nzc3Nzc3Nzc3Nzc3Nzc3Nzc3Nzc3Nzc3Nzc3Nzc3Nzf/wAARCACeAKQDASIAAhEBAxEB/8QAHAAAAgMBAQEBAAAAAAAAAAAABQYDBAcAAgEI/8QAQxAAAgECBAMFBgIGCQQDAQAAAQIDBBEABRIhBjFBEyJRYXEHFDKBkaGx8BUjQlJiwRYkM3KCkrLR8Rc0ouElQ2PS/8QAFAEBAAAAAAAAAAAAAAAAAAAAAP/EABQRAQAAAAAAAAAAAAAAAAAAAAD/2gAMAwEAAhEDEQA/AKnCdBlycO0U8mUUMkjQB3kmXXqOm9yDy+WGTJ8tyitmkp5eHqBXQsL9kg1W59PH8BgJw1UrBwtRiYr36ZANwDbsj/sMHsorMvizmpvV06i8jC8g33PLAVnocseKRo8kyxQlPLNqWJAQE0eKkftH8jFd6ExuwiyPh5lDkBZYtJIDWO4Qjf0x8oKin9xzAtPbtKOpVGLAX1SaRa/PYLyxejeBqyVkqYzrjAXS4G+pyeuAG1FVlj0VZHl/DGXHMIJjAqGONkJBI132JXunwPpgbwlnGX53mEVDLkeTrKSVZzSoBsty1h0Fv/YxSpXLVVZU1lRJGe03KEL3uvOwudx88B5c7fJo3p8upqeGSN3jLg623sSbk77W8h4X3wDpxBW8P5cXihybLZJoXQsXp0/Wpfdl5bfj4WBOE854amtKpk2UiOx0r7gNhy1E7kjx9PXA6hq3q62ISGSWpcOpeQg6la6g7nnrZd/L6vmVcM0VS1PWTpLBHOiSP2ahonuAdwd19b7eVtgr5TFS1ELOcvyyyj4XpU1E9bWA6fMfYmkyCFqmItl2XRoSCe0pFKEbm2oWI/PpjzUUVFSR5nTZeks1RTRCGnTV8DuASSfRlHXr54JO1bUIklSYUjDAK57sUZJ5D97c267noeQfJcq4b7VKehyihlqpbrEDGApYDe58B1tv4YWIq/IoKqSnzOgoF+J4njgtqXoT0Av+HTBniOgqKOmimbVWUB7tSCNFv40Hiu5sdiL4RuIaJIqurlnMUjabkoSbXA0SL/Cw08wedib3uFqqzWA5dmNXSZfTgQymKNRRKVXvfvEW3B5C58h1kzPNoqWm1jLsuSW1jGadW52sRt12AJ5ciORwnZckclXGsF4iramBLSKfRQOm/wAvPFqtd5qkXR6wWCwlm2HM22JHU8/XYYBogz2DMafXluVUaSAFezFOjG5B3uw3O1/LqMRRZxrRlemoUdO7IvYRk36Fe7qv62352wm5bNM1TJSUzuRILiJAx17b2Cm1wBffbb5YlrMuqo5NcqoDoLSKJFvs2/w7c7bD+WAaJ8zqsuEjz0FO9kDqJqNG1qeTWW1h8/xxYo8xjNE0s8FLNM6kxrFAve/hsFG++24+ZwoRRUi08M0k8hnRiJYv2SmxADDle7D59MXo8xqqPWcujMFKzaY5fh5C3iP3rkb2JOAMHMJYptctPShSLKGjRQX2N7adgbjx2PlsSXO4xEkUNFQTbElTSrsfAnnf5dD8lmjMBSb9KVUJluyDtCWBtY8jZbW1D6eWC9JnOVU0s8QMtREFRzaxUdnuW6AXUAEDxPrgFj2ijRnsTJGsPaUkTmNF0gEjfYY7EntORI+IYFjcunuURVm56Tcj7EDHYB64ciqKzhqhjPZdktLGV1Fge6Hse6R0wxZDT1p4kqmhqo4wFdrKjFd28C23PGJe+1MMcSxzzBBGoCiQgDYfbc4npK6fVeR5GXbvazzuMBu/EXvtHlcqpUU7QxhO6sRFgWNx8XkMAcoepq6AzOw78SbW5MHk3G/r9Bitwg8v9CqlpP1nasNGptjv08MXKMywZQHWNVkELLoY33XtDbAVKnLY8vppbIJGEzgl1uHGpgLjre3W/PC5xFlrdjTVARS6iQzMU7skxlOru9PhIsOgAxotHk9XmNHDUTVaxwzU4nVRCNSlwzAfEbEavPlgTX5I8GWUlFCwqNF9bsO8zXLMSAAP2jgECmqI6d6d44kMirC7MVLKkoILqwHIc9umrBXKKjMVdRDIZokk1SQiTRE1vAjy6eHkL4N8R01PUUWiOFFqjIhhuP8A7Aqgi3W/X1wMy2mqq6GGEM0cgPaR235kWXqR5eH0sBVgsmYyZpSTKRV6bqP7MTIugAqRcOBcWvud7dBdqKd6pb1800oHJmFim9yNhy5eAsOV+VA5eqUlbCjpCzxmaMsQFVwCb7+e3P8AaHhghSZjQCBBUOZGde6qm9gd/lztfwGAM8NDtUejqmadkLKVfbSBfn4ja29+f1VuLuEklivDNokoJzExkYf9s5uNzsdN9r+J9cNEGZhIlFFHDSoPE729SOnLlgDns0NLTz1dTmOlW065UiJN7d0az3+XgQN+XiCXlnDHuZLZhNTtE4IXUe4Tcd5bkajYHYXsd8XuwpFVYqankmVB3UYWQHfvBWG/M7hF5nnzxQPF1HTFjBSvUMf227hJ6AsSSRv1xBHmXEmaskWWUYgST4TGgUbWB7zbDmNwL3OA9UFIsueTvHT00U8cW5jcuAGBXYb2IHP1tiPiA5YJIpPfI6iZNSyKpB1EleYW46t1++BlbQzSVsEWZTsGlcxyzHv20tYn+IDBXKeG6dUWSsBl7R1SO4ZAuo8yAd9t8AuNUrp00yMpYWa59NgOn1wWyGMVLMauO5EhsLEfEjHbx3AP/ODtdQwZPS1MqhB7mp0ER277hYyb9Tdj/lxXq6GeKkimp49bmqGoxjX2cagrufHu/fABaDh6vzapqGgCooZyHkJF9mbbx2U4ccn4LpKSoSKVkrWkjW7MLCx0E2W9ttXW9+uIMmjahRog0gK00jFXNyr62QC/91rj5YaaCoSfMKdbgyTSJY9dmpz8rgH6YDLvasAnGM0K7Rw08McY8FCDHY9e1y39Oa0LyCRj/wARjsAElQJDDuLlFP1v+f8A1bH2m1aha+kMCfDD1meXVLcL5S6RxsJKGO6KOa9kTqIPUabff0SoI51c9kr35kAE6bHmdsBrHBUSLwNSAurn3l7kbhrOpA+Vzg7xJl1V7hWU9BDJK4WQIsbAEho3AO5t8RGAHBUdsiipq1DenklcoQUsQVO48QV/HDtmTSPLSMjuqTSBXCbXQpq/3wFHLc3rMvy2jo5MizGTsaeOEyKI7EqoB/awTpqaStm1CjlpgramaUqbgqBYWJtgbLFMZGT+tjS1tTVbLtbns2/LFyhjSWnqJJEmDRWTT787C9h4N54CrxBk1PT9hVpGWaKW5DEm+1x+f9sIkmarkcQVqpY5UujRGbcb35DUT0/dxpGZwrTVFIIpJrTllIeZnDd0nqfBT5YQJMhyqqrpHekR6kO4a9wGF2tccr7AX8uuAG5LK/EuYe6QVciOUYl3VghUC9r3v48z44iqqbiSkq/dKbLI41FiJxICkitcqdyOYufG/PDTS0Ro6Y+7gIkMTKFUWAuoB/D8MTPOvv8A3jq1xxoik30kIFv9bfXALR4VzmsiR81zp1Xf9RTAhQPJVst+vI/PBKLK6fK+HoqBIpZ45q0GUOfjYouodPlg9SVZjiLujOTGWPd+Ek3Pl16eBxRqWNRXWmNwtVJIgW3d/Uxbj5kfXACMtymngT3iOkpYCqkAxpdrnbn8/HEsGX1MJmnmbuBx3CLEXYsd/kD9cM0NNDSiOFwqksCUPPYh2/1fbAHOM2poqCujNRG9T2L2QNc6hEz/AItb5DAL2YUMOZvAsEoZYapkJ8VLPtb/AAjBSngSaBy5UMpVl717blQPDk33wA4fumTNUVLERxySEszcthdid+V749Utfl8UkPa5jGWChW75ZbWtewBvuq/bAEc6YtGyizRSVmsq1yHXtVHPwtqP52v+zQy1VFxDHWRMWjiK6W3KkJy9b7388Jc0MNRUsyZirog002z2J6bAbeF/TpsND4AaGnpq8RSammCFyQ1za4/at0AH5tgEirqKqCrr4RIWqY2WQBQR2ilFbqeQJvbyv0xdyqvkSzSraSKdHi7vdHdjIAtYgd032sD67m+KIzH73U08/ZP7tGhCRi+nsxe23M2I9Pnj7kWS1ZpROUkb3iSwhUgXQnUDt4m5sduYsBfAIvtdlSfjOaaO1pII228xjsePatEsHGE0SoEVIYwFXYDbp88dgNN4bngreE6aCpOo02UagqizJpQ969uW5HPCVwrQl8xqGkJ7kY0EjY6hfqPz58sMORZrHS0FOkdOZQctWJwCFP8AZG7H94Xb1ucKnCmW1WZTiCLOTl7CFe8+sl72soset8A6ZCqxxOmpQ7zThlQ253BwR4l4ggoIcvnkkURI5Vy921L2ZUfCCeflgZkVM9E9TDNUtUNBUuJJlP8Aa22vY79fHAX2maVo6WJRZUcKB4dy+APD2l5C0rNJlXa2JYyKLE+e4Bx7X2o8Pxq0cWWTqsoAbTZdh98ZDHIDGVYkeFuXz/PXHjci1hbAbrk3GFDxLn9BRw00sDprMZexBsrXGxuOf2xZy/Lwme1jTEkkv3QLgd5/D+9jNPZhVQ0PE0NbUyaY4YpXZh0ARifU/wC2CNbxVnE+cT1tDUpDFOzSRwqo1Mp3sQefrfrgHvNokhXsN/1irdjyOtlU/bCjVy5iixVtIkTyx06BlWM6hst78wT3Ntup+Vih4sTOhT0NS7NXqwMjxqBG6qdj8R3t0t4nCs9bnUTTVOWafdxK3ZuqIXK6iBYkAkWHMYBiFDneaR0pizOelEgN17JQWJJGkG67Cx3v4j09vllZw/QSpUyvNPE7dqx7zgSLCLg3O2oAb+PkcJ9ZnWaTSK1bXVcmgbKZnAHSxW4t+zhl4arKlOFsxlhi7dTG6IpGprExjr5C9uW2AHVGd1OZSyakvoRtJVrFi4YAW53ANwB+6fO8UlGI5NLxTPNA3aOW3Lgi558mAO19iL4oxZvlVMwFLTVh2W/ahbizauWrfb+Z8LW4+LMvpirQ0EjFG+FmCKyi3dsL7He/m19jgCVbQrlXB2ZxdsSpkmaCQW762iC9Oo3+ZwOGW0k4SspmywLPGLpI+ohtwbLcAX57gjBSpzBM84Qr6nsDCGB0pcuVAeNedhjOWBj0sLqSL7H4sA402WZa0koqc0yyF3NiGAIj/ugEkcvC3PDrkMlAtKY6GuFa6pIZJIw1gSNQsSAT18emMbEhICsxYX5cwfzfDlwBOqVFfCRcOqrYcyCkt/vbAG6jMcsg4nrY85qmgpjTxhgqkltUSjYAEk87befni5l3FvDFG7iXNsynd31jRDLGLnmTyHW98Z/xhM68RVoQ7WRLg/EAi2N/C1hgJG5aUFhyFu9y5dcAY9qVZDmHFb1lK/aQzQoyN4jcfyx2BvFaokuWiNSo/R8R0k3tctjsAz1dV2NLSSwOyl6QBrHb+z07bHwsR5/PFLhpuw9+iVirGOM9Qykb3HmDY/kjDlQ8JU1Xwxl9fUzxoz0i90zEnUy7baCBz/8AeJsv4Hp8tqJKmaroqgv3l1h9rEk7afDbltY4Czw5TVHY5tPWDTUe8ayoa4U2B+YOAvtPgDZbBVFjvMq2PjpJP8sN9LFT5TStSIFMldVBiqIyrGCngd9yPDr0tuse0Uw1XC0BibtHjmjNxc76Su9vU4DLt9rY6/QcvDH1iRzFjj4bXsBfAMnCK0ElS8GZy9nTyxSR91SzK7KQrADoDbDlw+ctyCCr7eF61rdhLE6q0mtlIOlWb4QLhhzuMZUXG7RjSR0vth7zfO50nappEqIlkhR4pnQxmQtGFkZRaxGrfx3wAyPK42qqilqEdZEJMPaDS3oRsCbC3T+ePVWlflFHKKAyiilsyyXOkDwKt8J3t1vbpe2NDy72dVU1A1dX1qtXzJrEcqdoiki51XO5PptjzlHAGYyxtFXVFH7kHOmNoSxVb3shUqQL+JPLAY5USvLIZNYYt1Atcen1xp3CUYf2Z1tVsGSWoiIO1+4pH2wA9pnCzcPVsZjMPu0iARiNWB25k3vbc+OJOD67MI+FsxjTejElhY6mMhAvt8x697AJE8vaSNJ+0wG/LEN+eLFfD2FZLDqDFDa45HEKqSbdDzwDjl0Tj2e1UwG5d0B35h47D57/AEwo1KNGIS5U641YWPIEbY1DIo4Y/Y1WVDlEmjmkdGIuWINwPufpjL6txKYyOaxhOXhgIgbHbDRwGjSZwXWyxpExkY8vhIHod/thXVb7k8umD3DNaaQVXZsPgDFydNrBhf6sPpgI+Li0meVI27oC39AOe3O344ChSZLLzO2xwdz5yM1kaeJF1MGJUWLDSo53tY2+p57Yhy7K6iWvg7LSBUOU725UdT57X9cBS4ujENRl0fVcuhB9QDjsWPaFGIM+WEG4ip0Tla1r47AbFlFM8/CdAO2jQLTRhdUdzfSCOo8cfHjqGlkRKuIFXlCkQbbgt+95/hi9kPc4Zy4kaU9yiJF//wA1/wBsSyosFXMVVSHMrHUb8go69NuWArtCKyskkqIQZ4II4lYX5FrHnyuLYVeLYJIuGP1QMjK+kgC5vfn8rHDvT2OZ1wbSwV4gCOg7p/ngVHmOX5PTPVZwFeBKcM6FQ12JGw6X54DGJqGeCmEsscihtxbkVva/pcW+WKBGH/MGzbj/ADF6fJcppaCmRQ0ccmlHdDyJYi7XtyXb6XwuZvwlnuTozZjllVGoP9oqa0ta57wJwAMc8E6WWqq5aHL9b6Q6wxpv3dbje3qcD0jBF2Nr9MMOQZt+h4quWniU1DoiwFlB0SiRWVh/k5cjvgP0qiLHTpET8KhbnrirmeYRZZl71BUyKndCpe5PKwt57Yx1fa3WVFJEtbTKZkGktANKtfmeZsbcreJ9cUs/4zkzGmFNSzTRRO2oBTpY8iyjqF3ttYm3htgBPG+eHPcxMsrvI8VwWZ+6m/whegFh9yR4RZGjSUXu6P3NbsyAWIulj6i4X54r5blmbZrI0WX5dPUaZNbCJdkJ9OnL6YaKDKc0y2WnnqeGszMkWoSaI7KeZ2/xW8Nl8zgFvP6YJm06EM7mFCpPNjoBNvQnA6mpmlVtLIZLrbURcXt16cxb0PLfDNWwiavSqzSirIKaNI1cPCpPdRQSPDkfripS1+VRzuIKwm8YH9YjVWDj+JWsOXh1wDXFEI/ZZmSRXkWKV2I5AAxi9tz1/HGXSgoVIQgEWAPXfGr5fn2Sng7MMq96hFTUMrKhUm4AS97AgE6Tt5jCSI8ob3tsxqXWbtToRYmFgSx5jla428weliABlflYA793blb8MF+HIHqDPDCO80LWUHne23z/ADz2locryqWklkGcRGW5CwlG5dGvbb09cF8hpYFq6uKlMM6Q01nkgYMVJYkNbyGna/UjlfAAc9kp5646Y1p07PuqAdn0gW26k3PzGCWU2NXTQO7ySxSmIHWVADN0HXY/iLYqcQLK1frdJD2TFNWu42sbj6388MMOTxVNTLJBUurRBXDP1kuDbe29iPn9gVPaggi4sljVSoWGMWJ/hx2PvtR1NxfUFmVm7NLlDccuhx2A2jINLcNZSHRyzUUXJGNxpVTy9fwx8lrIqnMYzHTVQEkkgY9gwKhmIB+g++Jcrn914fyS5sopITzsCthf6dfXBemZZlVkBcM6Af58BRdf63WTFWA1rsT0UDzPgcJ/EWXvX5IlRSu9PVUyRVENyCrFRfSwO22x9bYfauCNI5jZV1GTbxAUk+fLGZLmsldlr0MU9PHNDHEtP2w0r3lANz132t+QChmXFFTnXu8maU6SVsKCNK6GQwy6egP7P0A58xifL+J86XRQS51mPucjWnjlCytot3tOu5va/UYEZjRS5PO+W18KiaF9TsrXJUqNNmBsR1uPHn4W8lyuWsFVNEQEiW4aSxbf5/kkYAlLw/lktar5PUVE1GTp/rKBCjDci/UaQx23872wbqstTsyjdmsK2b9XCSF2Gyg3AJNhyI3Jx7hEUMSu9QinTudNtuRNjz5fX/x8VOZwAtAHjdkI0IjAyNytyIA3te/8rYBW4ohSGZRJKjT7EIgBIH8Tdf8AnywFhdkIkBNlNzYcsGamCKpyw5hVtpqnUT90izhjpVbdLW+VsQ8LoJM8og5/VmZSV6tY3sPlfAfoHgygpchySmpaeACSRVM7gDvyFRc+lsMAnjMhUGzDa359RgOKdhJMAw0sO7awA2X8/LEsM2qbUTu1iNvIDAX6oGUCIEXO5vysPyMDUooBX9pLDCVEdlJTax+IH6L9/PE8zhKlmd7KiC/zJxElQssGkXubDfwJ3+xwENRkfD9dVaavJ6CVyvNqZLfW3PcYXc54E4Jp0aqqqL3aI6u9HOyqmkE8r7cvrg8JGQLLqAYSKLE3AF7E28hjO/avmP8A8LHSRsHVplJJ37oBH4gfXAZ8GpJsxlbKoJuyDFaeKQqzuDy1bXJt4cup2wzwcD8QSKxGYe6xhf7KOVwPMWFh/wA+tg/ACGTMZuzZxURxB1ZeajWoO/z/ADbGv0VT2VcsMzhyxMSajqGv4gOlwb3+uAzGq9n+YxTgtVtNEwBMqjy8Cd/v/LEqezavkVpI52kIBN0dRcdL3PX/AJtjVJ6in9zjRIkjiIGgqANiNt+lrtv00Hxwq8Q1rZLAsVE7LDKWKG9wRsxHj4/TrscBlvtDQR8SPCWnJigiW8xDOe6D3j4747Hzj+qSs4nqKi5Ikji5eIRQfuDjsBrNZMw4by5ZF1RrRx271tIEUbeHifpg1l88tPCYo0cxrocX5aVsTyHW1vmMLlJmQGX0FLNGOy9zZSWBHKKnHh4N9MEDnlBFLoDwXI0bSadPwqb93blgDmcSNU0zowZV7Evp8yjn16j6DGTV0DxRRvl81wq98BSxk+HoRvbRfGgU2YpXEFJKfSUAOmcHlYC+224tgJFAkuSNBVzSQywxGSRip1LbWdr2udxsPEDAZhWVLVlVJI5Lu1lBW9jawH2G3yxoOV05pctghjUM7O2qwHLckX5bfzN+llTLqB6PMo6eriK1CkOEY7NYmxHW3XkeXTF7NqqRZlliZoUsRKwXtFDG5soY/FsBz6nARV81TPUyLSTxVCIbqzXMsOm2+3T12tbkbX+UfDGe5kJBTUFRKyGw7MaUW/KxNrixPyx7z/K63LoKavrhHUxVUX6qeJ7oeoHgTz5eHLB7h3idKOnjMFXLRSEF5I7A6zc72IP8ufLrgI4/ZPxLUtrq5stpkIu8j1DMR6gLufnbDDlnsnFHNDUNm6yTQkMqrCbEjpfnbBHhfi2eroTV5kHqpHe5QkKIdzddPkB4X8+WHClziGphilRl0yfsubHfpbx/O+A80/vYQx1VP3raRLCe6beNwCOXQHEWXq6uyVEbBCBYaDYG3j9PpixmmaUlDAk9dVxU8bnShY7ufAdT8sCHzYVVmoVqZUvs8qGJAL87kXPyBv44C5WSHXUsfhEUbAH/AB3+flgfkziaoliu3cVtROxA3W9vUX9Ti5FFUzk60SRDcFSo+5xB/R6oWbt6aT3ZibHRJcEWtYrpt5+OwwHrM4o4GWZJGbUjpoB2I5H59774zH2sRyinpn73ZsEY26tpF/l3r+oxplRkNe0QVaulEYUizowa509b26eGEH2rUc8OQJJPGmlZIwsiSagTdrgHnyPhgE72dOkXEAll+ARkdOZI/lfGg17SQtDcM+mNWK8g4U2P3sPTGccGiV56iKIi7hCqkfEytqHXwDYbEzPs5yk8l44GccxdlLAgfS5+YwDIKx7TCQCwmIZZR3bOTf7q59GPjhU4hq3myuWmsS9LJriYm5sCR+DN8xgjPWy1cFSkMi9tJGwVWa41WQEfc/XbC3mNYHEzKxBkhVgpHKy3I5/xAf4cAn8QMTmAkcWMsUcu38ShvxJx2J+JKbs8xRAQVWmg02FtuzXn547Aa5l3DM+ZZHl1UqrGDAbHStzfsgG3U7bE898T0fDZ7cSuyG13sUAtdtYJFv3bg/3SOuCNNLPBw9lcZA7L3WIWLACxVV5f47/LAimzeVJnIJ1g20Ryat2uwG38ayruMAay/K0o27CoRQFIZZCBvdjsQDv1BHkf3tkXi3imqmyqeCBYaTt5ZI5O8xkkiBK7EjcE6gb7gDxJwZqc5qJCYXriyhGUMxAbkDfcc2j0tb95G53wKfLh74ZrQzTTMzLIVEignvHQo8blrDmC3UDAJNNmM3axO5mmnQEI7HXcchzBsBufU4+V1VWPGsE0LwxuQ47QEFvA3PTf7DDa1Me0ZoWEUo0r3U1XF7gA2AbVYWvYEAD4hfA2TJKmvqLVlewVhZGa7iFLnoT8ANxf9k3uBvgJuE6GWTJ62Zp6c0u4mopWNphyJ26i3xAggC42vgFmkEKxQVVDqRGULJSyS63gbqPHTy3Nje+GiupX4TyyfLopPeZ6mRJu2MIRoU0sHFtTC7BRbfcAkcsAswr6StlhKIGnkP66ZRo1d481Gw2sNh+OAG0tckMwfTNETs0kMhDHbqOR/wDeG7LeJZmgjiSrjqnQ3QTfqZH2A5bqx2wpzUsUgJU6bPoVivxbnp15dMQNQTrHJKE1wo5jZlI6DqDuNt+X4YB+rszlrc+izCriZIKaMdkakjTquxIO5A3IseRIAucOo4ihKxGennXWgLNEQfsbX+R/ljE6bOqymAiABj5PG6lg/rf87csXKXMgk0Zo4paTXuqwP2iG+x/VsORPhbl16BvmWZ7lMrdnSZgksimzdox2ttyOLOeZ1SZRl0lbXVghhXYFQLsegUeJx+fDnTVNYJJ6dJrIpJgv0tueoNrg+vliPMa85jGEkna19aqf39IAFj15/fxwGjUvFFdxHUvP+kmy/KmdQlOyI80qk7kELZeXnz88U/a3RUdFw7AaaNhLLVLreSZ5WawJuCSf5Df0wkvmU2XT2WH9UpJF+e467/PBLjLiyHPOHqWjKv7yk4kYsOQCkHe3UkbYBQy+tmy6ugraZgJ4G1IWFx8/LB2pqkes9+jKCN4UmEWoXRwbEXHodvTCwcWKSqemZrKrqw3Di/5/5wDlS1cvwRuxUgkHy7v3uMUM4kMi0z8tUZVtPWxtf53B+/XHygzjLly1oql5EqBKZAdBJO6m1x6HFmaooKxKRKepUugIaNrg7kk2vzFiuwwAPiJjNXxym93pob9LEIAR9sdiXiGNErIkZSNMCDe++3PHYDf6WniquF6ClmNlmoY1uOYulr+o2OE3NMnjEzSQUs4WU6lAhFlZh2qnlyDq423GrzwVy3jrI4soo6aemzNilPGrWk2uFHLv8tsXIfaFw/BEI4qCvCDkpCm31fAKknDrGpD00c8BcAxmSAuUJ70Z57WbWhtbu28cfYcnzCWPsnE0Q0BoW0PqTnYX6FG28LEdMNf/AFKyIL/2Nft00pb/AFYjPtG4dYEHK62x5jSm/wD5YBQqKTM/eUtQBAhMbK28cZJvpINyUe9xe2k2x2nM0TQctnA1br3tUbctQIRR2luttLgb+Ia5PaDwwWJbJ6okgAnQm48Pix4PtC4YG/6Hq/8AIn/9YBIq4PeHKV9HVMhYEzNUSxxTW20lAD2TbkW5bnxxapcny+CmLHJJbKdpmPfTckCQXJW241WsQN7c8NEnH/CTq6PkM7LIO8DFH3vXvb48j2hcJIxZMiqVYixKxoLjw+LAKGccPe7RBvcZpFlkW04hkJiF9y6hbEaT8SkjlitNkSx5Q7Uskoq0kMwi0NrZAQpZSBuN+Xz3w8n2j8KhLfoWrtytpS3+rFc+0Hg4EH+js11vpvDHt6d7AIq0FPXQBayjK1hm0XiiKtfxY7A8/U2wCbKpGqBHFMJEsLsqk6D4Gw2xqz+0Lgtn1ycNSO3i0MZP+rHlfaHwVHqMfC7pfnpgiHn44DLRlldQRRzSQsvaEgEqbDl9PXzx7o0kcy61m1EWIEeq9+Vx/uLY0qT2hcDSX7ThQvfnqp4jcc7c+WIouPeA49XZ8IhS1rkU0O9uV98AkZjl9dEkLDL5ANOziIsLEcrHb5C2BuY5ZVfo2OraKyqwVjyJLC+4t673xph9ovBBXSeFTpHT3eG344ifj7gJl/WcHq6+DU0J/ngMiWCRraUYkmwAG5xcp8skniRoxI8jqdKJGTvcixPK+33xpi8f+z+JgycFRKwN1ZaOC4OOX2mcCRMVXg9Rc72o6fc4DPo+HMwdj2EDynaylLE+nhvj1QcP1uYV1PSMrR62CapUICW5nfwt0xokPtM4LeTSnCa7AkXpIMe/+qPB0La14SAsbgimhuDgEHj+gkyrOIaKuNmiplEV21Hs9TabnfpjsRe0XiWl4uz9MyoaeWliWnWHs5LXuCxvsfPHYD//2Q=="/>
          <p:cNvSpPr>
            <a:spLocks noChangeAspect="1" noChangeArrowheads="1"/>
          </p:cNvSpPr>
          <p:nvPr/>
        </p:nvSpPr>
        <p:spPr bwMode="auto">
          <a:xfrm>
            <a:off x="215900" y="-862013"/>
            <a:ext cx="218122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62" name="Picture 14" descr="https://encrypted-tbn3.gstatic.com/images?q=tbn:ANd9GcS9KxtIw0d2cuNMJiLMBVFJIz9jry69qm785J0K0m3bvJND5NqKf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79" y="3448286"/>
            <a:ext cx="3117892" cy="299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107989" y="6546694"/>
            <a:ext cx="14336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Night on the El train</a:t>
            </a:r>
            <a:endParaRPr lang="fr-FR" sz="1200" dirty="0"/>
          </a:p>
        </p:txBody>
      </p:sp>
      <p:pic>
        <p:nvPicPr>
          <p:cNvPr id="2064" name="Picture 16" descr="https://encrypted-tbn1.gstatic.com/images?q=tbn:ANd9GcSJmnpI_mS3YGRfuERyQg1tZUH6-TUynge9Eeuo8-SoZmZfQfy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14231"/>
            <a:ext cx="2973168" cy="186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6300192" y="6032611"/>
            <a:ext cx="10099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 smtClean="0"/>
              <a:t>Evening</a:t>
            </a:r>
            <a:r>
              <a:rPr lang="fr-FR" sz="1200" dirty="0" smtClean="0"/>
              <a:t> </a:t>
            </a:r>
            <a:r>
              <a:rPr lang="fr-FR" sz="1200" dirty="0" err="1" smtClean="0"/>
              <a:t>wind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24239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crypted-tbn3.gstatic.com/images?q=tbn:ANd9GcT3p0_n7O_f1fLx_gsxwzZkT4e8t8R6nDmilXDer3LX_IqpDr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41" y="195293"/>
            <a:ext cx="3883338" cy="272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73053" y="3044380"/>
            <a:ext cx="1298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The </a:t>
            </a:r>
            <a:r>
              <a:rPr lang="fr-FR" sz="1200" dirty="0" err="1" smtClean="0"/>
              <a:t>Mansard</a:t>
            </a:r>
            <a:r>
              <a:rPr lang="fr-FR" sz="1200" dirty="0" smtClean="0"/>
              <a:t> roof</a:t>
            </a:r>
            <a:endParaRPr lang="fr-FR" sz="1200" dirty="0"/>
          </a:p>
        </p:txBody>
      </p:sp>
      <p:sp>
        <p:nvSpPr>
          <p:cNvPr id="3" name="AutoShape 4" descr="data:image/jpeg;base64,/9j/4AAQSkZJRgABAQAAAQABAAD/2wCEAAkGBhQSERUUExQUFBUUGBgYGBgYFxgcFxQcHBwXFBwaFxcXHCYfHBwkHBUXHy8gJCcpLCwsFx8xNTAqNSYsLCkBCQoKDgwOGg8PGiwkHyQsKiwsLCwsKSwsLCwsLCwpLCwpKSwsLCwpLCwsLCwsLCwsLCksLCksLCwsLCwsLCksLP/AABEIAMYA/gMBIgACEQEDEQH/xAAcAAABBQEBAQAAAAAAAAAAAAAEAgMFBgcBAAj/xABIEAABAwEEBgcDCAcIAgMAAAABAAIRAwQFITEGEkFRYXEHIoGRobHBEzLRIyRScoKS8PEzQlNic7LhFBYlNGOiwtIXQ0RUg//EABkBAAMBAQEAAAAAAAAAAAAAAAABAgMEBf/EACwRAAICAgIBBAEDAwUAAAAAAAABAhEDIRIxQQQTMlGBIjNxFJHhI0JhobH/2gAMAwEAAhEDEQA/AKXba3y1Qfvv83Jtr8ClWqnNpI31HeqftthLATsM+qiSsuLohGVTP3vJNutHWlemOzW9UJUdirQmSDbRrOHBLvO0GGjmhaIxHEpd4DBvM+TVQix3HX6jOxE6ZPwpbtZ3kEDcjuoz8bUVpblS+v6Lgy/ux/J1R+D/AATlw6L0qlIFwxIG3tkIG/8AQr2bXPpk4Ak63oVOXBfFOnS67gI37skLf1qr2xpZQBZSObznUG4DPV81UJzvfRjJLwZm56UHlWel0dVnYyB2f1Ttbo4r6uDmOO7EekLo92H2TxZVTlK4y1Rniu2yyPovLHtLXNMEQmjTJV6EECtO1ONqRn3qODyEVRtRjHJABtKoVyo8kpDav0ZXXk7T4BLyUTlz6bVLPAI9o3iYcO3arhYekOhUGVQHaNWfFqy2oydvgrFoZfbKb/Z1Q0Tk4wMd0lZZYRaugRc7dpYdUmlQq1D+8A0eZPgs80gq1qlQvqA45ATDeAWqse3eojSK9qNJh144DCSdwCxx5EnSQ2vsyxrjtXHbl11TWLjlJJjdtSQI2rtJoSHwRtghHvJ5AoJrQTj2BHA9VJsERlocQ5d1zCVanYpojBDAWHGU5rYJFOIxKIZTGShsdHKbjsXXvKcpUxtSKpx3IT2OtEmcbWP4jj4lTdraHUnHgYUAx3zz7b/VT1d0scOCoxKjWpZni/wlRmtJ8fBWA0pp5Zmp5keqr9Gnj3ppFMOpNmN65bj1afNx/lRcFrRx2cIQVvGDPtJsaWiw3GPk2c48SiNMhDafB/oUNcbiGs5jzKN01HUZ9f0K4cn70PydMfg/wU+02s62fJXDQzTdlMexrnVA91+wcHR5qiWodYpoldk4KSpnNdG+0NIaLmy17SN4ITNv0kpU8J1qjjDGCC5x9BxKwptUjIlPULQWuDgSCDIO0EZFc/8ASr7K5mkWjQq0Wmq6tUcxhf8AqiTAiANmQQlu6PKzR1XNdwyPYj7g6R6bmBtfqvGBdsdsngpj++tBzxTY9hc7AY4cpySvItUFozO33XUoGKrYKFZVbuC1i8dHqdcg1i50bBgAom39H9Aglms0gYYz5q1mj5CihNrxkP6JJcTMeOSIt2j9akZdTdG+EG20OGELZU+hfyNOc6Uh0nmiK9bWGxC4qkSy6aEXxRaPZ1nFjp6suIYecYAq71Lrs7iHGnTcdhgEntWLxtlXvRXS2mQKVQBrhg07Dy3cslzZYNbjZcWC6a3cGO1qVM6pzMYA7gqY8FbFeFmdVpObTwLhBcdgWU3rYXUajmOxLcyMjtWmGdoJIFozIUoPd7FFOqYjgj6byW7vVXISIysSXJbMMClPbjJOJ4JktgclfYkFOcMhCcpGEE3zRFFxWdDYUytBxSJxnektBJzyRFMlILskLM2bc7g6pH+5Tdqp4HiFEWY/PHRsc/zIU3eBhryM4HorfZmQBHyAO8VPMKuWUS7mD6KyB/zXHdUVZu49fsKpFE/bBDTyUZeWTOR807brUSDxPoh7yqe4P3fgkykWO5ACGD6sovTj9EzfriPx2oG5m4N+wPJGact+SYdz/Q/BcE/3ofk6V8GUm3DrIfVR1rzKDnBegjma2NlO00ghOUxghiOB8LzKpSSEotQIs9g08tFNgbIeB9ISR2gz3qWu/pLcXAVWN1d7cx2HNUcZJJ95ZPHF+B2arZ9PbM4hrnETtcMBszSzdNhrSGGmXnEarxO+cysnjcltrlpkEgjHA5HfKn2F4Y+bLfeug9ZgLwabgMwCZ8RiqrUaclIUtKbRqlpqug55T35qPzBK0VpbJ7G9VKpVNUyJBGR3JOMxvSXYFUM0nRfSQVmaj6h9p9EADLcVH6U3bI1gwADAumSZxxVNoVyHAt6pG0eikLXer6oDXOnALBYqlaL5WiMePBGUKnVTJISGPOS3asg9VEnduTJai6kkYfBMObMJCPNYcMUqkCCvNCcpU5KQx5mIgYdiJotOrjCRTo455J3UwiD2IEySosis47TUefEoi3Wjqu4oeoYqu+vU8yvWt+HcUS7BAxrfN2jbqVJ7wqxYHQ88QQrC13yXNrx6+irDDnCqIMMA1nEjIT+O9ct59zkfNLoVIgc07ezR8n9UnxVMaJi4bSAGg7SPQKQ05f8AJMj6Y8iu3BSinT4x5qZ6UKLRZmQACajdgnIrjnj/ANSMv5Nfd/S40ZrbXdY8UGi7X7x5pnUx7V1IzGwnaefYvPp7k/RpYIbCgYtMxmuQeSLKafTynNJMGhLXpDWzKIDBC6ynCZI1TZ3r3sTKfe3BeBlFgNJxpK8KcLmBQwFVBAQ5d3rtVNtTSAfaMs+9LaIzSJXaZk4lAxftAlkDcuCOKSfAIBjkSF7UwK83AhOvE5KWAzSaTvKfomDt9AkMcE80g7MEhBBG7ciKYgYoE1IiCnxUnf4qRjtV82l/134faKftvulB1XfO6n13+ZRNrPUJVS7FECNSKYHB/iHKBpswdwU5q9VvJ/kVBMJ7/wA1UCpD2uZHMo69MfZ8vVBVBj+N4R17Mj2eM4ev9VTEi2XEOpS+z5qY6WWzZ6XCqPIqJuL9FS5N81M9K/8Al6fGr/xKxn8oiMtrHEjiksbhnmV6uYekOdJWhQvXyTut4IYP709SaUmgHGNyhO1WgDLFdCRaXbMFIxpidYEhqU3BN7JRxzplNOdBS+KQ4K0hNnZK8G8EstXi1JghnUK48eaU6pH4yTRfJToDzSnW7kgiMV1lRVQhwZ4pbTimokpyYhFAdATjTBTbHbUtjgSpaAda1dpmJ2yuOdKdbSG9SxoaY1SVmZOQQxs+CKoENEYpMBVpup7bTULg0TUfHXb9I8V63yGEHZ8U3eFiH9rqH2tIw+phOOLjsTdpd1SOIyyOIyWKk3Lv/qi6pDLDIHAP9VHWCwmq7VDmNgTLjAjLPfii7OfJ/mVFPGI5haq9pAySr3SAca9I8AST5J28GiGgnEZYZ5KIqiHDmPNSN6VJc3l8E1GS7f8A4K19FvuU/JUuTVOdK4+bUv4n/EqDuQ9SjyarD0pNBslM/wCq3xDlMu4k+TJ7S3rphzIRNqb1+9N+z4LRPRT7G6LcUWBqnPJCl8O2ohuJKTAdNXq4BD596drMMcEyxIDp2rrhgMU2XBNGoZlNIkKBhIL8V5nekudjgqQmLB2rxqJmV1NoLOVSkswSnYpITQCiU9QsFR4llN7hvDSfIKT0RucWm1MY4SxsveN4GztMBa1RttNvUAiMAAMANwXH6j1XtPilbNceLkrMPfTIMEEHiu629abp9djKtmNYAB9MjEZkZQTtzWYRsW2DOs0OVEzhxdCtfcnWOM5JptTFO8VqyB6UZZn4hAsrDOOCLoOkrKTGg18RzTdUTkkF2I4LrTKEAHbxNvqfxKvm5E1/dKGvA/P6n8SqP9zkRaD1CiXaHDoCoZH6rvVAszbO9HUzgeTvVRrjiOaqPY5dDlpZ1+WPii7z95vJAwSRO3BH3qMW8lZBb7nd1KXIKw9Jf+Vp7vbM8nKtXUepR3YDyVk6Th8zbwqs8nLnn84/kZl9p95DWmrCLtDcEDWb3LVDfYzUei7M6RzQ/ssOKfpCEMByvU4/j8QkOELj6k7l0icdyQHfYpJpYrpB2ZLrZiCqEIc9cGK6WBeeI5FNAcISc112OCJs92OcJEbsShtRVscYym6irBiFwiEZbrpfRIDxniCDIPamKBDXtOwFNSTVx2Jpp0y06M1m2YukufULcWsAhg3F5OJyyBCnqFtYXTrubrfTALfviI7Qqro66nVtQpVMG1RqgnfmO+CO0K0W+76D3Ck3V+TwjWEkjbAXm5YRk/1XZ2QbWo9Ene1I1aD6WALwADs2GeWCym20XU3lrhDmmCFfKOkYsrxSrdZkCCMTT58PJVfS+1sq2lz2AgEDEiJwz/G5P0UckG4tae7Iz8WrXZCJwPTKXTXptHJYVTIzwRFCv2bkDTf/AFTgKycQskzzzS6bYQtGthAjJEUnkdqEh2M3tSi3VTB/S1f5nJdqPUK5fVYm31h/q1f5npNqPVUS7RUetAtIdWOB9UBTZJA/G1G0/d7D6oJuDhC0QPod1ZqtHEIy+Gw4cEFZHk1WyZEhHXwetu/EJklmuo/J0uGr6KzdJ/8AkxP7Rh8HKuXTi2jx1fRWTpRb8yaf9Rvqspr9UQRl1R6Hq0zGWCLLMSmjJELRLQ32C03YylNr78Vx1OE7Spjgk0OxqmZPNEsE5DBdFKSEttDYfBIQg1BluhItDwBgcdwRLbJlh4yk1LBvEdqABaFIuMNM4T3Jsk5HYijZNUYTzlBuOatCJO4rAKryHGAASdnLFTFmsFMPIJDg0TDDDeb3n3fNROj1Zp12Owc8DVMwJE9U8/MBWW6bDTxDveBk9bzBGyVxeojOUnT0d/pssMcL8kPelVriYOs05DWJDTwJAw7ENdFx+11iSQ1mA4uzHZlKnrfdrHPzz2bT4LlqIpUQxmwzPHPHtUwcoR4oz9VlxySceymVqzi/HBzTszBH9VqtpBIa4AS4Al0dbLes9tNgJrMf+1LTykrVb+pChYnOjrFuqOZHwlbZHdUYRem7MqtV7l1R7QAdd/MkZQrFSuYOpRUg4YY4t5KtWECk/XIlwynZxUjZ71c/WJJkYDc0cAryRl/t0c8pNkHbrL7N5buPfx7kwAjr194HePJRxK6Iu0NMU3Ap8PTDSnqVmqP9xr3Dg0keASbS2ykmx1jTmihUKQ27a4zp1PuO+CU2yVNrH/dKj3I/aKcX9Dt+j/EK38ar/M9N2n3SlX6//EK/CtW/mek2n3VMu0OHQLPUPb6oNgx/HBE0/wBGe31TVBkkRmfxsVoQqhTAqNjeEVez5f2R3Sp64ejy0VS17vkmb3TrHk3MczCkNItGLJR/SVnNIx1G9Z59GzxS5roVDFymG0ubfRXjTq6alosmpSbru12GJGQmc8NqpV0PY8Q0HqnqiZcI7p7lZXaR1x+ufut+C58meKaXlGixSeyBZ0dWpzR1WNO4vE9sA+aYPRlax+qw/bHrCt1LSqtvafsj0T7dLKu5n3T8Uv6mh+2zP6vR7bR/6J5OZ/2TP9xbcP8A4zzyLfRy0lultQ/qM8finDpa7awd5+Cf9Sg9uRnLtErSG42WoPsuPkEl1w2gYmzVTh+zfA8FOab6T2j5N1N7qTTIIa7Mgg47VF2HpEtbIl7aoH0hj3jFaLJatCUGwAXdVaZNKoD9R/8A1XKlFxzpu+67/qrVR6XAPfofdf8AFE/+YbOM6VY9rfimpS+iHooNWtqgjUI5/wBQo51AQtLq9MlCMLPUdzc2PIqQ0c6Q6NqLmewc1wEgDVdrDbsGWHeq5teBGQNo4qx3Jrlp6xhuW/HZIzGC1iqylVEewqD/APIYqv33d9OjTceu3cDTLQ6MYnJHuX4Ciq2WzObLnvbjOrrGIG+N5QF7MLACDrNdhIdIB47inrm+dWoMe6GjF0Zn90blbbTo7ZtUjVqEGBDHa2sRl73unHbC5pS4z35K9q1ZS7fbgw2YhoJaGO5kYQe4qe0g0vNopgFoZqAmAZknDdz70fe2g9nczW16ocxuGRGEkS2PVUS2kzGQ45LSME6DXBryCufJJRFGl1ILg0HHiezNNUWNOOtrDhh4lS1N9HUBAII5E9s4LacvoxlFpEJbqcNwMwVGuqKZt7Q9xDP1ozwH5Ie6tHqtpqGnT1ZbiZcAImJB2qk9bHEDoslaFYqpfQabMdV8NaW5DdMxgpOn0X2eBFap2Fuf3Vy2aAPo0z7Go5+0tIg+GYXn+sUcsVXa/sdXp5cXvyR7Raw7rPb2PnwKfFttgyGsN8t9VFW6wiWlms04B7DjB3t3gr1OzuJgZxPpPkvL9tSV1H+3+TvK7f7f8QtH8at/O5er+4pbSamP7XXMD9LU2D6blHPaC3Fe85WzzVGkAUm/Jn7SmtBbdSo1jVrYNawxhJkwMOOajLRZg1jonI/FRjCYwVrYmaFemnNSu72VmbqztJxPGSYag7s0Yc5wfXfJnESNWfrA5qt3M4B7p2BTotkAidgPwK4fUOafCDo6sMI1yZYLXbWU2w3bnMh/NpI8FVbXern1DBwmQcATt60YSlW2u4nEkgAROzEZKPbn3eqxwYFBW9s6JbNAo08GnbCcbTSrO3qtG0AeS88mTisXZkgf2eOCk7puz2pInVAGO/sB5KP1jK7aK7qTTUE9UTgccMcOKvE05pS6JyXx0I6RdHQ2zNczXcWvE5GAQccB+JWa6w1mxlGPPatWu/TttRuD2OO53Vd2jaqC6hTdb4e35N1R+AMYGSI8F63ClRyRmyBtSZc6WwpXSm72UbQW09bUIaRrZ8fEJGjt1ttNf2dSp7MQTMZkRgrWkTJ27I0e6eYVv6KnRbxxpvHkgdKdG2WUsDKheHgnGJBEYYcwtA6OdGbOylStLSTVczGTgJzgdkJWqslmgNCitJNHha6eoXlgG4TJ2Hsx7ypQVEoEKLGZh/4rFN4ca1SNhps6wPHE+RUzQ0bY1wJrVXxOFRhjuAHersGtS3BJuxlLvG0FjHBlF9QNGB62PMFsx2rN33w81SajYH0YwHIbFvJphNVLI04wJ5BO0I+ebzqtNTWptLQ4YiIBO8BFWHR60ViNSk88YIA7ThC3l1jY4YgGMsAY5YLrqQRzrobMuubo2qkzWOoMoBE+SnbJ0b06JJpVHAuidYA5TujerjLRtHem6l5Um5vaO0JO56EtFWfozWbkWu7TPihXU3MJa4uaeZVjtWkdJvuy7wHeVXLZbjWcXmNkcvwSsMmLhHl0axnydEJfFl1Ic0zO/wDrmEF7ZxIiQdXfskjPuQt/6QAy1mMH3jtj6O8Kui937CcPzWMfTSls6feUVTLHpL/mq/8AFqfzuUQ5+Hap/SOzEWqscDNWp/O5QtehAEgRK6Fki3VmXCVXQivix31T5KFpHYpm0uhjhwPkoeyjFbxejLyHXSyXEDMtHepN1F24+5HbuUXdsh+GxvqVIUqpwn6JXPkvlo6cVcRNpdBx3Ce9NUxl2eqdriY+qE1ZwS6GguIxMYwB+aUU2qRrKSW2XuzXtT1c4MYyClMtrHHBze/4qQu6yNfTaXMDSQMwJT/93aZ2DsJWTwUY+7EjW1GnMt7wn61MPovYD7zSAeYIRb9FGEe6Dx/MpI0Npxk4EfRI8oWawb7KeSNGR2+7atB0VGGNhiWnkUOKpBDgSCCDO7tWu19EAQeu4jc4aw7pWeaWXMKFYNGTgDlG0jLsXowny0+zmkl4ZD3ta31XNLna5AieE/1XrstbqVXWbEwc8o2oy97oFNrXtMh35qPo0C+o0NzOAWiIYfe9/OrhusGjV3cealri0z9hTawsLtXCWujDP1Vetd01aYlzCBvzHeExToOIlrSdkgEx3KkQaLS6RqO6u3uP/JG2fpIo/tag+s34LLHvKQXckBSNjHSJR/8AsD7p+CWOkWkP/e09g+CxjXXQ4c0BRs56TaX7UfdHwTb+lCl+0nkAsd116UqQGvVOlKlGDz3KLtfSWwz1qh7wD4rNZXSD+AqWgouNo6Qfo0yeLj8FG2nTas73Q1vIfFQtKxPdk04bcgO9ds1nDnYujHdKHLQ1G3SCLVfVap79RxG6cPBaRTpg02xtaPEKq3XZLJTcCTrH96YHIQrRSvuhH6Ro715fqMrm1Sejsx4nFbM2tYjsQrXKSv5rRVqapBbrEgjKDiooFelF2kzjkqZo+kAm01x/q1P5ioK3M6varLpDd9RtprERjUecQR+sSoWtY3vEQMDvJ9F40U45L/5PVabhr6Ii2N+TfyKhqbtXuHkrS+6XuaWxmIxT90aA1KhmWwM3GY5DeV6Mckfs4fbl5VEBdVAyXEZwI5nJSjw1tQsLY1cCCRI2b+CvFHo7c5rQHtEY4g5/FF2fo1aQ41NXWc4nIk98+ScoRltsFl4/HozS0N1i1rMS7qj1V30Y0bbRYJEuOZUzd/RwylWFTXwEw0CACYxkk7lZaVzNH5qscowVIjJJzZDsownQzdgp1l2t3J1tlAyAScyKIRhdzRVMk/qlSopBK9mFLpjIp9mMLMulOxFrqRjMOE8oK19zVnnS/T+b0juefFp+CIpJgY7/AGtxGqXSNxyHJes9rLHNdA6plL/s+viIncMCum7zE/mugQZb9JH1WlhaADn/AESrkv8ANBpGrrAmc8slGussCZx3bUqyUC6Y2JUug3ZarPpdRceu0tnbAKD0oq0nUmmmWmTm0Dcc9oUC6zbyPxuQ9SNmPFOqEJV80U0eo1bM2o5gJlwPYfyVFAWg9G9q1mVKR2EOA54enisc98bRpirlsmzotZnM6tGmHDPDNM2vQ+lVoOaxjWviWkCMRiAeeSsVmoapB2HAomzN1XZLj9yS8nTxiYI9paSDgQe5P0q85qx9IlzeytTntENqQ/tOfiCqqx2K9OEuSs4pKnRYBU1aTtvVwPPDNTnR5c7KtOo5zQSHRjyb8VTtfqQJxWl9Fln+bE/Se7wgeimS4olB79FKZyY38diDraDsJ90dhIV4ZZzuS22Les7j5NFOa6ZiWl2jzqNRoa0w5uwEyZPxCrVaxupnVeC07itv01sYik4DIuHMYHPsWfdI1kDbVLQAHMafBaKSpEO3dm62ixguceJ2cUO67Gn9VvaF5eXO0Wmxt10M+iz7o+CVTsIGEADgurymq2VbYVTpwnAxcXkCPGmF0NXl5UI8Wry8vJDPSvBdXkAJIVE6WaI/sYP748ivLya7EYlEFdFocNs815eXQiD1SuXZwvUSBPFeXkws4W6xjfvT14XYaRaCQdZodhxxXF5Ifgap0VNaJWw0bUwjJx1SN4K8vIe0UuzY7MJBB2pi765e2Tm1zmHjquLZ8F5eXlpHaQfSO1nsaTngmS5uGYyM+CyZ1LEry8vSwfBHHk+QTZ6ctOOQ9QPVa50V0mizAxjL5P2jgO5eXlWX4kR7L4AkyvLy5mUB3ndzKzQ14kAzgY3rHtPKmvUa6IA6o3w0Bon7q8vJRk+cV/JVaZ//2Q=="/>
          <p:cNvSpPr>
            <a:spLocks noChangeAspect="1" noChangeArrowheads="1"/>
          </p:cNvSpPr>
          <p:nvPr/>
        </p:nvSpPr>
        <p:spPr bwMode="auto">
          <a:xfrm>
            <a:off x="63500" y="-908050"/>
            <a:ext cx="24193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" name="AutoShape 6" descr="data:image/jpeg;base64,/9j/4AAQSkZJRgABAQAAAQABAAD/2wCEAAkGBhQSERUUExQUFBUUGBgYGBgYFxgcFxQcHBwXFBwaFxcXHCYfHBwkHBUXHy8gJCcpLCwsFx8xNTAqNSYsLCkBCQoKDgwOGg8PGiwkHyQsKiwsLCwsKSwsLCwsLCwpLCwpKSwsLCwpLCwsLCwsLCwsLCksLCksLCwsLCwsLCksLP/AABEIAMYA/gMBIgACEQEDEQH/xAAcAAABBQEBAQAAAAAAAAAAAAAEAgMFBgcBAAj/xABIEAABAwEEBgcDCAcIAgMAAAABAAIRAwQFITEGEkFRYXEHIoGRobHBEzLRIyRScoKS8PEzQlNic7LhFBYlNGOiwtIXQ0RUg//EABkBAAMBAQEAAAAAAAAAAAAAAAABAgMEBf/EACwRAAICAgIBBAEDAwUAAAAAAAABAhEDIRIxQQQTMlGBIjNxFJHhI0JhobH/2gAMAwEAAhEDEQA/AKXba3y1Qfvv83Jtr8ClWqnNpI31HeqftthLATsM+qiSsuLohGVTP3vJNutHWlemOzW9UJUdirQmSDbRrOHBLvO0GGjmhaIxHEpd4DBvM+TVQix3HX6jOxE6ZPwpbtZ3kEDcjuoz8bUVpblS+v6Lgy/ux/J1R+D/AATlw6L0qlIFwxIG3tkIG/8AQr2bXPpk4Ak63oVOXBfFOnS67gI37skLf1qr2xpZQBZSObznUG4DPV81UJzvfRjJLwZm56UHlWel0dVnYyB2f1Ttbo4r6uDmOO7EekLo92H2TxZVTlK4y1Rniu2yyPovLHtLXNMEQmjTJV6EECtO1ONqRn3qODyEVRtRjHJABtKoVyo8kpDav0ZXXk7T4BLyUTlz6bVLPAI9o3iYcO3arhYekOhUGVQHaNWfFqy2oydvgrFoZfbKb/Z1Q0Tk4wMd0lZZYRaugRc7dpYdUmlQq1D+8A0eZPgs80gq1qlQvqA45ATDeAWqse3eojSK9qNJh144DCSdwCxx5EnSQ2vsyxrjtXHbl11TWLjlJJjdtSQI2rtJoSHwRtghHvJ5AoJrQTj2BHA9VJsERlocQ5d1zCVanYpojBDAWHGU5rYJFOIxKIZTGShsdHKbjsXXvKcpUxtSKpx3IT2OtEmcbWP4jj4lTdraHUnHgYUAx3zz7b/VT1d0scOCoxKjWpZni/wlRmtJ8fBWA0pp5Zmp5keqr9Gnj3ppFMOpNmN65bj1afNx/lRcFrRx2cIQVvGDPtJsaWiw3GPk2c48SiNMhDafB/oUNcbiGs5jzKN01HUZ9f0K4cn70PydMfg/wU+02s62fJXDQzTdlMexrnVA91+wcHR5qiWodYpoldk4KSpnNdG+0NIaLmy17SN4ITNv0kpU8J1qjjDGCC5x9BxKwptUjIlPULQWuDgSCDIO0EZFc/8ASr7K5mkWjQq0Wmq6tUcxhf8AqiTAiANmQQlu6PKzR1XNdwyPYj7g6R6bmBtfqvGBdsdsngpj++tBzxTY9hc7AY4cpySvItUFozO33XUoGKrYKFZVbuC1i8dHqdcg1i50bBgAom39H9Aglms0gYYz5q1mj5CihNrxkP6JJcTMeOSIt2j9akZdTdG+EG20OGELZU+hfyNOc6Uh0nmiK9bWGxC4qkSy6aEXxRaPZ1nFjp6suIYecYAq71Lrs7iHGnTcdhgEntWLxtlXvRXS2mQKVQBrhg07Dy3cslzZYNbjZcWC6a3cGO1qVM6pzMYA7gqY8FbFeFmdVpObTwLhBcdgWU3rYXUajmOxLcyMjtWmGdoJIFozIUoPd7FFOqYjgj6byW7vVXISIysSXJbMMClPbjJOJ4JktgclfYkFOcMhCcpGEE3zRFFxWdDYUytBxSJxnektBJzyRFMlILskLM2bc7g6pH+5Tdqp4HiFEWY/PHRsc/zIU3eBhryM4HorfZmQBHyAO8VPMKuWUS7mD6KyB/zXHdUVZu49fsKpFE/bBDTyUZeWTOR807brUSDxPoh7yqe4P3fgkykWO5ACGD6sovTj9EzfriPx2oG5m4N+wPJGact+SYdz/Q/BcE/3ofk6V8GUm3DrIfVR1rzKDnBegjma2NlO00ghOUxghiOB8LzKpSSEotQIs9g08tFNgbIeB9ISR2gz3qWu/pLcXAVWN1d7cx2HNUcZJJ95ZPHF+B2arZ9PbM4hrnETtcMBszSzdNhrSGGmXnEarxO+cysnjcltrlpkEgjHA5HfKn2F4Y+bLfeug9ZgLwabgMwCZ8RiqrUaclIUtKbRqlpqug55T35qPzBK0VpbJ7G9VKpVNUyJBGR3JOMxvSXYFUM0nRfSQVmaj6h9p9EADLcVH6U3bI1gwADAumSZxxVNoVyHAt6pG0eikLXer6oDXOnALBYqlaL5WiMePBGUKnVTJISGPOS3asg9VEnduTJai6kkYfBMObMJCPNYcMUqkCCvNCcpU5KQx5mIgYdiJotOrjCRTo455J3UwiD2IEySosis47TUefEoi3Wjqu4oeoYqu+vU8yvWt+HcUS7BAxrfN2jbqVJ7wqxYHQ88QQrC13yXNrx6+irDDnCqIMMA1nEjIT+O9ct59zkfNLoVIgc07ezR8n9UnxVMaJi4bSAGg7SPQKQ05f8AJMj6Y8iu3BSinT4x5qZ6UKLRZmQACajdgnIrjnj/ANSMv5Nfd/S40ZrbXdY8UGi7X7x5pnUx7V1IzGwnaefYvPp7k/RpYIbCgYtMxmuQeSLKafTynNJMGhLXpDWzKIDBC6ynCZI1TZ3r3sTKfe3BeBlFgNJxpK8KcLmBQwFVBAQ5d3rtVNtTSAfaMs+9LaIzSJXaZk4lAxftAlkDcuCOKSfAIBjkSF7UwK83AhOvE5KWAzSaTvKfomDt9AkMcE80g7MEhBBG7ciKYgYoE1IiCnxUnf4qRjtV82l/134faKftvulB1XfO6n13+ZRNrPUJVS7FECNSKYHB/iHKBpswdwU5q9VvJ/kVBMJ7/wA1UCpD2uZHMo69MfZ8vVBVBj+N4R17Mj2eM4ev9VTEi2XEOpS+z5qY6WWzZ6XCqPIqJuL9FS5N81M9K/8Al6fGr/xKxn8oiMtrHEjiksbhnmV6uYekOdJWhQvXyTut4IYP709SaUmgHGNyhO1WgDLFdCRaXbMFIxpidYEhqU3BN7JRxzplNOdBS+KQ4K0hNnZK8G8EstXi1JghnUK48eaU6pH4yTRfJToDzSnW7kgiMV1lRVQhwZ4pbTimokpyYhFAdATjTBTbHbUtjgSpaAda1dpmJ2yuOdKdbSG9SxoaY1SVmZOQQxs+CKoENEYpMBVpup7bTULg0TUfHXb9I8V63yGEHZ8U3eFiH9rqH2tIw+phOOLjsTdpd1SOIyyOIyWKk3Lv/qi6pDLDIHAP9VHWCwmq7VDmNgTLjAjLPfii7OfJ/mVFPGI5haq9pAySr3SAca9I8AST5J28GiGgnEZYZ5KIqiHDmPNSN6VJc3l8E1GS7f8A4K19FvuU/JUuTVOdK4+bUv4n/EqDuQ9SjyarD0pNBslM/wCq3xDlMu4k+TJ7S3rphzIRNqb1+9N+z4LRPRT7G6LcUWBqnPJCl8O2ohuJKTAdNXq4BD596drMMcEyxIDp2rrhgMU2XBNGoZlNIkKBhIL8V5nekudjgqQmLB2rxqJmV1NoLOVSkswSnYpITQCiU9QsFR4llN7hvDSfIKT0RucWm1MY4SxsveN4GztMBa1RttNvUAiMAAMANwXH6j1XtPilbNceLkrMPfTIMEEHiu629abp9djKtmNYAB9MjEZkZQTtzWYRsW2DOs0OVEzhxdCtfcnWOM5JptTFO8VqyB6UZZn4hAsrDOOCLoOkrKTGg18RzTdUTkkF2I4LrTKEAHbxNvqfxKvm5E1/dKGvA/P6n8SqP9zkRaD1CiXaHDoCoZH6rvVAszbO9HUzgeTvVRrjiOaqPY5dDlpZ1+WPii7z95vJAwSRO3BH3qMW8lZBb7nd1KXIKw9Jf+Vp7vbM8nKtXUepR3YDyVk6Th8zbwqs8nLnn84/kZl9p95DWmrCLtDcEDWb3LVDfYzUei7M6RzQ/ssOKfpCEMByvU4/j8QkOELj6k7l0icdyQHfYpJpYrpB2ZLrZiCqEIc9cGK6WBeeI5FNAcISc112OCJs92OcJEbsShtRVscYym6irBiFwiEZbrpfRIDxniCDIPamKBDXtOwFNSTVx2Jpp0y06M1m2YukufULcWsAhg3F5OJyyBCnqFtYXTrubrfTALfviI7Qqro66nVtQpVMG1RqgnfmO+CO0K0W+76D3Ck3V+TwjWEkjbAXm5YRk/1XZ2QbWo9Ene1I1aD6WALwADs2GeWCym20XU3lrhDmmCFfKOkYsrxSrdZkCCMTT58PJVfS+1sq2lz2AgEDEiJwz/G5P0UckG4tae7Iz8WrXZCJwPTKXTXptHJYVTIzwRFCv2bkDTf/AFTgKycQskzzzS6bYQtGthAjJEUnkdqEh2M3tSi3VTB/S1f5nJdqPUK5fVYm31h/q1f5npNqPVUS7RUetAtIdWOB9UBTZJA/G1G0/d7D6oJuDhC0QPod1ZqtHEIy+Gw4cEFZHk1WyZEhHXwetu/EJklmuo/J0uGr6KzdJ/8AkxP7Rh8HKuXTi2jx1fRWTpRb8yaf9Rvqspr9UQRl1R6Hq0zGWCLLMSmjJELRLQ32C03YylNr78Vx1OE7Spjgk0OxqmZPNEsE5DBdFKSEttDYfBIQg1BluhItDwBgcdwRLbJlh4yk1LBvEdqABaFIuMNM4T3Jsk5HYijZNUYTzlBuOatCJO4rAKryHGAASdnLFTFmsFMPIJDg0TDDDeb3n3fNROj1Zp12Owc8DVMwJE9U8/MBWW6bDTxDveBk9bzBGyVxeojOUnT0d/pssMcL8kPelVriYOs05DWJDTwJAw7ENdFx+11iSQ1mA4uzHZlKnrfdrHPzz2bT4LlqIpUQxmwzPHPHtUwcoR4oz9VlxySceymVqzi/HBzTszBH9VqtpBIa4AS4Al0dbLes9tNgJrMf+1LTykrVb+pChYnOjrFuqOZHwlbZHdUYRem7MqtV7l1R7QAdd/MkZQrFSuYOpRUg4YY4t5KtWECk/XIlwynZxUjZ71c/WJJkYDc0cAryRl/t0c8pNkHbrL7N5buPfx7kwAjr194HePJRxK6Iu0NMU3Ap8PTDSnqVmqP9xr3Dg0keASbS2ykmx1jTmihUKQ27a4zp1PuO+CU2yVNrH/dKj3I/aKcX9Dt+j/EK38ar/M9N2n3SlX6//EK/CtW/mek2n3VMu0OHQLPUPb6oNgx/HBE0/wBGe31TVBkkRmfxsVoQqhTAqNjeEVez5f2R3Sp64ejy0VS17vkmb3TrHk3MczCkNItGLJR/SVnNIx1G9Z59GzxS5roVDFymG0ubfRXjTq6alosmpSbru12GJGQmc8NqpV0PY8Q0HqnqiZcI7p7lZXaR1x+ufut+C58meKaXlGixSeyBZ0dWpzR1WNO4vE9sA+aYPRlax+qw/bHrCt1LSqtvafsj0T7dLKu5n3T8Uv6mh+2zP6vR7bR/6J5OZ/2TP9xbcP8A4zzyLfRy0lultQ/qM8finDpa7awd5+Cf9Sg9uRnLtErSG42WoPsuPkEl1w2gYmzVTh+zfA8FOab6T2j5N1N7qTTIIa7Mgg47VF2HpEtbIl7aoH0hj3jFaLJatCUGwAXdVaZNKoD9R/8A1XKlFxzpu+67/qrVR6XAPfofdf8AFE/+YbOM6VY9rfimpS+iHooNWtqgjUI5/wBQo51AQtLq9MlCMLPUdzc2PIqQ0c6Q6NqLmewc1wEgDVdrDbsGWHeq5teBGQNo4qx3Jrlp6xhuW/HZIzGC1iqylVEewqD/APIYqv33d9OjTceu3cDTLQ6MYnJHuX4Ciq2WzObLnvbjOrrGIG+N5QF7MLACDrNdhIdIB47inrm+dWoMe6GjF0Zn90blbbTo7ZtUjVqEGBDHa2sRl73unHbC5pS4z35K9q1ZS7fbgw2YhoJaGO5kYQe4qe0g0vNopgFoZqAmAZknDdz70fe2g9nczW16ocxuGRGEkS2PVUS2kzGQ45LSME6DXBryCufJJRFGl1ILg0HHiezNNUWNOOtrDhh4lS1N9HUBAII5E9s4LacvoxlFpEJbqcNwMwVGuqKZt7Q9xDP1ozwH5Ie6tHqtpqGnT1ZbiZcAImJB2qk9bHEDoslaFYqpfQabMdV8NaW5DdMxgpOn0X2eBFap2Fuf3Vy2aAPo0z7Go5+0tIg+GYXn+sUcsVXa/sdXp5cXvyR7Raw7rPb2PnwKfFttgyGsN8t9VFW6wiWlms04B7DjB3t3gr1OzuJgZxPpPkvL9tSV1H+3+TvK7f7f8QtH8at/O5er+4pbSamP7XXMD9LU2D6blHPaC3Fe85WzzVGkAUm/Jn7SmtBbdSo1jVrYNawxhJkwMOOajLRZg1jonI/FRjCYwVrYmaFemnNSu72VmbqztJxPGSYag7s0Yc5wfXfJnESNWfrA5qt3M4B7p2BTotkAidgPwK4fUOafCDo6sMI1yZYLXbWU2w3bnMh/NpI8FVbXern1DBwmQcATt60YSlW2u4nEkgAROzEZKPbn3eqxwYFBW9s6JbNAo08GnbCcbTSrO3qtG0AeS88mTisXZkgf2eOCk7puz2pInVAGO/sB5KP1jK7aK7qTTUE9UTgccMcOKvE05pS6JyXx0I6RdHQ2zNczXcWvE5GAQccB+JWa6w1mxlGPPatWu/TttRuD2OO53Vd2jaqC6hTdb4e35N1R+AMYGSI8F63ClRyRmyBtSZc6WwpXSm72UbQW09bUIaRrZ8fEJGjt1ttNf2dSp7MQTMZkRgrWkTJ27I0e6eYVv6KnRbxxpvHkgdKdG2WUsDKheHgnGJBEYYcwtA6OdGbOylStLSTVczGTgJzgdkJWqslmgNCitJNHha6eoXlgG4TJ2Hsx7ypQVEoEKLGZh/4rFN4ca1SNhps6wPHE+RUzQ0bY1wJrVXxOFRhjuAHersGtS3BJuxlLvG0FjHBlF9QNGB62PMFsx2rN33w81SajYH0YwHIbFvJphNVLI04wJ5BO0I+ebzqtNTWptLQ4YiIBO8BFWHR60ViNSk88YIA7ThC3l1jY4YgGMsAY5YLrqQRzrobMuubo2qkzWOoMoBE+SnbJ0b06JJpVHAuidYA5TujerjLRtHem6l5Um5vaO0JO56EtFWfozWbkWu7TPihXU3MJa4uaeZVjtWkdJvuy7wHeVXLZbjWcXmNkcvwSsMmLhHl0axnydEJfFl1Ic0zO/wDrmEF7ZxIiQdXfskjPuQt/6QAy1mMH3jtj6O8Kui937CcPzWMfTSls6feUVTLHpL/mq/8AFqfzuUQ5+Hap/SOzEWqscDNWp/O5QtehAEgRK6Fki3VmXCVXQivix31T5KFpHYpm0uhjhwPkoeyjFbxejLyHXSyXEDMtHepN1F24+5HbuUXdsh+GxvqVIUqpwn6JXPkvlo6cVcRNpdBx3Ce9NUxl2eqdriY+qE1ZwS6GguIxMYwB+aUU2qRrKSW2XuzXtT1c4MYyClMtrHHBze/4qQu6yNfTaXMDSQMwJT/93aZ2DsJWTwUY+7EjW1GnMt7wn61MPovYD7zSAeYIRb9FGEe6Dx/MpI0Npxk4EfRI8oWawb7KeSNGR2+7atB0VGGNhiWnkUOKpBDgSCCDO7tWu19EAQeu4jc4aw7pWeaWXMKFYNGTgDlG0jLsXowny0+zmkl4ZD3ta31XNLna5AieE/1XrstbqVXWbEwc8o2oy97oFNrXtMh35qPo0C+o0NzOAWiIYfe9/OrhusGjV3cealri0z9hTawsLtXCWujDP1Vetd01aYlzCBvzHeExToOIlrSdkgEx3KkQaLS6RqO6u3uP/JG2fpIo/tag+s34LLHvKQXckBSNjHSJR/8AsD7p+CWOkWkP/e09g+CxjXXQ4c0BRs56TaX7UfdHwTb+lCl+0nkAsd116UqQGvVOlKlGDz3KLtfSWwz1qh7wD4rNZXSD+AqWgouNo6Qfo0yeLj8FG2nTas73Q1vIfFQtKxPdk04bcgO9ds1nDnYujHdKHLQ1G3SCLVfVap79RxG6cPBaRTpg02xtaPEKq3XZLJTcCTrH96YHIQrRSvuhH6Ro715fqMrm1Sejsx4nFbM2tYjsQrXKSv5rRVqapBbrEgjKDiooFelF2kzjkqZo+kAm01x/q1P5ioK3M6varLpDd9RtprERjUecQR+sSoWtY3vEQMDvJ9F40U45L/5PVabhr6Ii2N+TfyKhqbtXuHkrS+6XuaWxmIxT90aA1KhmWwM3GY5DeV6Mckfs4fbl5VEBdVAyXEZwI5nJSjw1tQsLY1cCCRI2b+CvFHo7c5rQHtEY4g5/FF2fo1aQ41NXWc4nIk98+ScoRltsFl4/HozS0N1i1rMS7qj1V30Y0bbRYJEuOZUzd/RwylWFTXwEw0CACYxkk7lZaVzNH5qscowVIjJJzZDsownQzdgp1l2t3J1tlAyAScyKIRhdzRVMk/qlSopBK9mFLpjIp9mMLMulOxFrqRjMOE8oK19zVnnS/T+b0juefFp+CIpJgY7/AGtxGqXSNxyHJes9rLHNdA6plL/s+viIncMCum7zE/mugQZb9JH1WlhaADn/AESrkv8ANBpGrrAmc8slGussCZx3bUqyUC6Y2JUug3ZarPpdRceu0tnbAKD0oq0nUmmmWmTm0Dcc9oUC6zbyPxuQ9SNmPFOqEJV80U0eo1bM2o5gJlwPYfyVFAWg9G9q1mVKR2EOA54enisc98bRpirlsmzotZnM6tGmHDPDNM2vQ+lVoOaxjWviWkCMRiAeeSsVmoapB2HAomzN1XZLj9yS8nTxiYI9paSDgQe5P0q85qx9IlzeytTntENqQ/tOfiCqqx2K9OEuSs4pKnRYBU1aTtvVwPPDNTnR5c7KtOo5zQSHRjyb8VTtfqQJxWl9Fln+bE/Se7wgeimS4olB79FKZyY38diDraDsJ90dhIV4ZZzuS22Les7j5NFOa6ZiWl2jzqNRoa0w5uwEyZPxCrVaxupnVeC07itv01sYik4DIuHMYHPsWfdI1kDbVLQAHMafBaKSpEO3dm62ixguceJ2cUO67Gn9VvaF5eXO0Wmxt10M+iz7o+CVTsIGEADgurymq2VbYVTpwnAxcXkCPGmF0NXl5UI8Wry8vJDPSvBdXkAJIVE6WaI/sYP748ivLya7EYlEFdFocNs815eXQiD1SuXZwvUSBPFeXkws4W6xjfvT14XYaRaCQdZodhxxXF5Ifgap0VNaJWw0bUwjJx1SN4K8vIe0UuzY7MJBB2pi765e2Tm1zmHjquLZ8F5eXlpHaQfSO1nsaTngmS5uGYyM+CyZ1LEry8vSwfBHHk+QTZ6ctOOQ9QPVa50V0mizAxjL5P2jgO5eXlWX4kR7L4AkyvLy5mUB3ndzKzQ14kAzgY3rHtPKmvUa6IA6o3w0Bon7q8vJRk+cV/JVaZ//2Q=="/>
          <p:cNvSpPr>
            <a:spLocks noChangeAspect="1" noChangeArrowheads="1"/>
          </p:cNvSpPr>
          <p:nvPr/>
        </p:nvSpPr>
        <p:spPr bwMode="auto">
          <a:xfrm>
            <a:off x="215900" y="-755650"/>
            <a:ext cx="24193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080" name="Picture 8" descr="https://encrypted-tbn0.gstatic.com/images?q=tbn:ANd9GcSDEdUzrJ5BF83CzHMuMWU5cJlNmHdVybM7UhLmL-peNbL4Fq8af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134" y="243622"/>
            <a:ext cx="3901546" cy="304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549837" y="3318464"/>
            <a:ext cx="73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 smtClean="0"/>
              <a:t>Automat</a:t>
            </a:r>
            <a:endParaRPr lang="fr-FR" sz="1200" dirty="0"/>
          </a:p>
        </p:txBody>
      </p:sp>
      <p:pic>
        <p:nvPicPr>
          <p:cNvPr id="3082" name="Picture 10" descr="https://encrypted-tbn2.gstatic.com/images?q=tbn:ANd9GcToPN1AH7jMFJZvq-CfWi_QNErCzexGkUpIFxK1Wp1U1UNuttF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41" y="3595463"/>
            <a:ext cx="3024336" cy="249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473053" y="6147239"/>
            <a:ext cx="829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Chop suey</a:t>
            </a:r>
            <a:endParaRPr lang="fr-FR" sz="1200" dirty="0"/>
          </a:p>
        </p:txBody>
      </p:sp>
      <p:pic>
        <p:nvPicPr>
          <p:cNvPr id="3084" name="Picture 12" descr="https://encrypted-tbn3.gstatic.com/images?q=tbn:ANd9GcRZtksmdPrTQ35kZ6NRJQD1Qm6EndZandfG5GpZxORHpnWsdGZ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016" y="3860490"/>
            <a:ext cx="3838857" cy="223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106126" y="6177636"/>
            <a:ext cx="16206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Manhattan bridge </a:t>
            </a:r>
            <a:r>
              <a:rPr lang="fr-FR" sz="1200" dirty="0" err="1" smtClean="0"/>
              <a:t>loop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80840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2.gstatic.com/images?q=tbn:ANd9GcTXy95muzURfvAqzGqLo4v5eHuErdDsNJVbdFg5Dy0qM-mVoizk-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83" y="0"/>
            <a:ext cx="3706711" cy="296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328198" y="2924944"/>
            <a:ext cx="1523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House by the </a:t>
            </a:r>
            <a:r>
              <a:rPr lang="fr-FR" sz="1200" dirty="0" err="1" smtClean="0"/>
              <a:t>railroad</a:t>
            </a:r>
            <a:endParaRPr lang="fr-FR" sz="1200" dirty="0"/>
          </a:p>
        </p:txBody>
      </p:sp>
      <p:pic>
        <p:nvPicPr>
          <p:cNvPr id="4100" name="Picture 4" descr="https://encrypted-tbn2.gstatic.com/images?q=tbn:ANd9GcTCLT7wlF8P_Z0y8T0fXZKaGkrv2CO8rE4CWgNS0M1Ju5dd4AxJK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272" y="170873"/>
            <a:ext cx="3758160" cy="275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300192" y="2936584"/>
            <a:ext cx="1185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Tables for ladies</a:t>
            </a:r>
            <a:endParaRPr lang="fr-FR" sz="1200" dirty="0"/>
          </a:p>
        </p:txBody>
      </p:sp>
      <p:pic>
        <p:nvPicPr>
          <p:cNvPr id="4102" name="Picture 6" descr="https://encrypted-tbn2.gstatic.com/images?q=tbn:ANd9GcQtiFFLnTs1HF_kfV0Ev7wS-mWe1jgYpnS4oH-vfJAPI9jr2v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297" y="3356993"/>
            <a:ext cx="4770461" cy="26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164308" y="6089148"/>
            <a:ext cx="914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 smtClean="0"/>
              <a:t>Nighthawks</a:t>
            </a:r>
            <a:endParaRPr lang="fr-FR" sz="1200" dirty="0"/>
          </a:p>
        </p:txBody>
      </p:sp>
      <p:pic>
        <p:nvPicPr>
          <p:cNvPr id="4104" name="Picture 8" descr="https://encrypted-tbn2.gstatic.com/images?q=tbn:ANd9GcTsq_VcHlG5jQLYgFJKSzhSTqxxh0jdWBiOXIqicftDZuQZqPr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83" y="3356992"/>
            <a:ext cx="386694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610518" y="6165304"/>
            <a:ext cx="12997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/>
              <a:t>Cape Cod </a:t>
            </a:r>
            <a:r>
              <a:rPr lang="fr-FR" sz="1200" dirty="0" err="1" smtClean="0"/>
              <a:t>evening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99168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48</Words>
  <Application>Microsoft Office PowerPoint</Application>
  <PresentationFormat>Affichage à l'écran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erikson</dc:creator>
  <cp:lastModifiedBy>erikson</cp:lastModifiedBy>
  <cp:revision>8</cp:revision>
  <dcterms:created xsi:type="dcterms:W3CDTF">2012-10-16T08:55:08Z</dcterms:created>
  <dcterms:modified xsi:type="dcterms:W3CDTF">2012-10-16T19:00:10Z</dcterms:modified>
</cp:coreProperties>
</file>