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886346560624298E-2"/>
          <c:y val="5.0494199260109979E-2"/>
          <c:w val="0.96838765918018122"/>
          <c:h val="0.93196092761666627"/>
        </c:manualLayout>
      </c:layout>
      <c:scatterChart>
        <c:scatterStyle val="smoothMarker"/>
        <c:varyColors val="0"/>
        <c:ser>
          <c:idx val="0"/>
          <c:order val="0"/>
          <c:tx>
            <c:v>ln(ro1/ro0)</c:v>
          </c:tx>
          <c:spPr>
            <a:ln w="38100">
              <a:solidFill>
                <a:srgbClr val="000080"/>
              </a:solidFill>
              <a:prstDash val="solid"/>
            </a:ln>
          </c:spPr>
          <c:marker>
            <c:symbol val="none"/>
          </c:marker>
          <c:xVal>
            <c:numRef>
              <c:f>Feuil1!$C$2:$C$101</c:f>
              <c:numCache>
                <c:formatCode>General</c:formatCode>
                <c:ptCount val="100"/>
                <c:pt idx="0">
                  <c:v>-2.3025850929940455</c:v>
                </c:pt>
                <c:pt idx="1">
                  <c:v>-1.6094379124341003</c:v>
                </c:pt>
                <c:pt idx="2">
                  <c:v>-1.2039728043259361</c:v>
                </c:pt>
                <c:pt idx="3">
                  <c:v>-0.916290731874155</c:v>
                </c:pt>
                <c:pt idx="4">
                  <c:v>-0.69314718055994529</c:v>
                </c:pt>
                <c:pt idx="5">
                  <c:v>-0.51082562376599072</c:v>
                </c:pt>
                <c:pt idx="6">
                  <c:v>-0.35667494393873245</c:v>
                </c:pt>
                <c:pt idx="7">
                  <c:v>-0.22314355131420971</c:v>
                </c:pt>
                <c:pt idx="8">
                  <c:v>-0.10536051565782628</c:v>
                </c:pt>
                <c:pt idx="9">
                  <c:v>0</c:v>
                </c:pt>
                <c:pt idx="10">
                  <c:v>9.5310179804324935E-2</c:v>
                </c:pt>
                <c:pt idx="11">
                  <c:v>0.18232155679395459</c:v>
                </c:pt>
                <c:pt idx="12">
                  <c:v>0.26236426446749106</c:v>
                </c:pt>
                <c:pt idx="13">
                  <c:v>0.33647223662121289</c:v>
                </c:pt>
                <c:pt idx="14">
                  <c:v>0.40546510810816438</c:v>
                </c:pt>
                <c:pt idx="15">
                  <c:v>0.47000362924573563</c:v>
                </c:pt>
                <c:pt idx="16">
                  <c:v>0.53062825106217038</c:v>
                </c:pt>
                <c:pt idx="17">
                  <c:v>0.58778666490211906</c:v>
                </c:pt>
                <c:pt idx="18">
                  <c:v>0.64185388617239469</c:v>
                </c:pt>
                <c:pt idx="19">
                  <c:v>0.69314718055994529</c:v>
                </c:pt>
                <c:pt idx="20">
                  <c:v>0.74193734472937733</c:v>
                </c:pt>
                <c:pt idx="21">
                  <c:v>0.78845736036427028</c:v>
                </c:pt>
                <c:pt idx="22">
                  <c:v>0.83290912293510388</c:v>
                </c:pt>
                <c:pt idx="23">
                  <c:v>0.87546873735389985</c:v>
                </c:pt>
                <c:pt idx="24">
                  <c:v>0.91629073187415511</c:v>
                </c:pt>
                <c:pt idx="25">
                  <c:v>0.95551144502743635</c:v>
                </c:pt>
                <c:pt idx="26">
                  <c:v>0.99325177301028345</c:v>
                </c:pt>
                <c:pt idx="27">
                  <c:v>1.0296194171811581</c:v>
                </c:pt>
                <c:pt idx="28">
                  <c:v>1.0647107369924282</c:v>
                </c:pt>
                <c:pt idx="29">
                  <c:v>1.0986122886681098</c:v>
                </c:pt>
                <c:pt idx="30">
                  <c:v>1.1314021114911006</c:v>
                </c:pt>
                <c:pt idx="31">
                  <c:v>1.1631508098056809</c:v>
                </c:pt>
                <c:pt idx="32">
                  <c:v>1.1939224684724346</c:v>
                </c:pt>
                <c:pt idx="33">
                  <c:v>1.2237754316221157</c:v>
                </c:pt>
                <c:pt idx="34">
                  <c:v>1.2527629684953681</c:v>
                </c:pt>
                <c:pt idx="35">
                  <c:v>1.2809338454620642</c:v>
                </c:pt>
                <c:pt idx="36">
                  <c:v>1.3083328196501789</c:v>
                </c:pt>
                <c:pt idx="37">
                  <c:v>1.33500106673234</c:v>
                </c:pt>
                <c:pt idx="38">
                  <c:v>1.3609765531356006</c:v>
                </c:pt>
                <c:pt idx="39">
                  <c:v>1.3862943611198906</c:v>
                </c:pt>
                <c:pt idx="40">
                  <c:v>1.410986973710262</c:v>
                </c:pt>
                <c:pt idx="41">
                  <c:v>1.4350845252893227</c:v>
                </c:pt>
                <c:pt idx="42">
                  <c:v>1.4586150226995167</c:v>
                </c:pt>
                <c:pt idx="43">
                  <c:v>1.4816045409242156</c:v>
                </c:pt>
                <c:pt idx="44">
                  <c:v>1.5040773967762742</c:v>
                </c:pt>
                <c:pt idx="45">
                  <c:v>1.5260563034950492</c:v>
                </c:pt>
                <c:pt idx="46">
                  <c:v>1.547562508716013</c:v>
                </c:pt>
                <c:pt idx="47">
                  <c:v>1.5686159179138452</c:v>
                </c:pt>
                <c:pt idx="48">
                  <c:v>1.589235205116581</c:v>
                </c:pt>
                <c:pt idx="49">
                  <c:v>1.6094379124341003</c:v>
                </c:pt>
                <c:pt idx="50">
                  <c:v>1.62924053973028</c:v>
                </c:pt>
                <c:pt idx="51">
                  <c:v>1.6486586255873816</c:v>
                </c:pt>
                <c:pt idx="52">
                  <c:v>1.6677068205580761</c:v>
                </c:pt>
                <c:pt idx="53">
                  <c:v>1.6863989535702288</c:v>
                </c:pt>
                <c:pt idx="54">
                  <c:v>1.7047480922384253</c:v>
                </c:pt>
                <c:pt idx="55">
                  <c:v>1.7227665977411035</c:v>
                </c:pt>
                <c:pt idx="56">
                  <c:v>1.7404661748405046</c:v>
                </c:pt>
                <c:pt idx="57">
                  <c:v>1.7578579175523736</c:v>
                </c:pt>
                <c:pt idx="58">
                  <c:v>1.7749523509116738</c:v>
                </c:pt>
                <c:pt idx="59">
                  <c:v>1.791759469228055</c:v>
                </c:pt>
                <c:pt idx="60">
                  <c:v>1.8082887711792655</c:v>
                </c:pt>
                <c:pt idx="61">
                  <c:v>1.824549292051046</c:v>
                </c:pt>
                <c:pt idx="62">
                  <c:v>1.8405496333974869</c:v>
                </c:pt>
                <c:pt idx="63">
                  <c:v>1.8562979903656263</c:v>
                </c:pt>
                <c:pt idx="64">
                  <c:v>1.8718021769015913</c:v>
                </c:pt>
                <c:pt idx="65">
                  <c:v>1.8870696490323797</c:v>
                </c:pt>
                <c:pt idx="66">
                  <c:v>1.9021075263969205</c:v>
                </c:pt>
                <c:pt idx="67">
                  <c:v>1.9169226121820611</c:v>
                </c:pt>
                <c:pt idx="68">
                  <c:v>1.9315214116032138</c:v>
                </c:pt>
                <c:pt idx="69">
                  <c:v>1.9459101490553132</c:v>
                </c:pt>
                <c:pt idx="70">
                  <c:v>1.9600947840472698</c:v>
                </c:pt>
                <c:pt idx="71">
                  <c:v>1.9740810260220096</c:v>
                </c:pt>
                <c:pt idx="72">
                  <c:v>1.9878743481543455</c:v>
                </c:pt>
                <c:pt idx="73">
                  <c:v>2.0014800002101243</c:v>
                </c:pt>
                <c:pt idx="74">
                  <c:v>2.0149030205422647</c:v>
                </c:pt>
                <c:pt idx="75">
                  <c:v>2.0281482472922852</c:v>
                </c:pt>
                <c:pt idx="76">
                  <c:v>2.0412203288596382</c:v>
                </c:pt>
                <c:pt idx="77">
                  <c:v>2.0541237336955462</c:v>
                </c:pt>
                <c:pt idx="78">
                  <c:v>2.066862759472976</c:v>
                </c:pt>
                <c:pt idx="79">
                  <c:v>2.0794415416798357</c:v>
                </c:pt>
                <c:pt idx="80">
                  <c:v>2.0918640616783932</c:v>
                </c:pt>
                <c:pt idx="81">
                  <c:v>2.1041341542702074</c:v>
                </c:pt>
                <c:pt idx="82">
                  <c:v>2.1162555148025524</c:v>
                </c:pt>
                <c:pt idx="83">
                  <c:v>2.1282317058492679</c:v>
                </c:pt>
                <c:pt idx="84">
                  <c:v>2.1400661634962708</c:v>
                </c:pt>
                <c:pt idx="85">
                  <c:v>2.1517622032594619</c:v>
                </c:pt>
                <c:pt idx="86">
                  <c:v>2.1633230256605378</c:v>
                </c:pt>
                <c:pt idx="87">
                  <c:v>2.174751721484161</c:v>
                </c:pt>
                <c:pt idx="88">
                  <c:v>2.1860512767380942</c:v>
                </c:pt>
                <c:pt idx="89">
                  <c:v>2.1972245773362196</c:v>
                </c:pt>
                <c:pt idx="90">
                  <c:v>2.2082744135228043</c:v>
                </c:pt>
                <c:pt idx="91">
                  <c:v>2.2192034840549946</c:v>
                </c:pt>
                <c:pt idx="92">
                  <c:v>2.2300144001592104</c:v>
                </c:pt>
                <c:pt idx="93">
                  <c:v>2.2407096892759584</c:v>
                </c:pt>
                <c:pt idx="94">
                  <c:v>2.2512917986064953</c:v>
                </c:pt>
                <c:pt idx="95">
                  <c:v>2.2617630984737906</c:v>
                </c:pt>
                <c:pt idx="96">
                  <c:v>2.2721258855093369</c:v>
                </c:pt>
                <c:pt idx="97">
                  <c:v>2.2823823856765264</c:v>
                </c:pt>
                <c:pt idx="98">
                  <c:v>2.2925347571405443</c:v>
                </c:pt>
                <c:pt idx="99">
                  <c:v>2.3025850929940459</c:v>
                </c:pt>
              </c:numCache>
            </c:numRef>
          </c:xVal>
          <c:yVal>
            <c:numRef>
              <c:f>Feuil1!$E$2:$E$101</c:f>
              <c:numCache>
                <c:formatCode>General</c:formatCode>
                <c:ptCount val="100"/>
                <c:pt idx="0">
                  <c:v>-1.3382851419335298</c:v>
                </c:pt>
                <c:pt idx="1">
                  <c:v>-1.0360919316867756</c:v>
                </c:pt>
                <c:pt idx="2">
                  <c:v>-0.81093021621632866</c:v>
                </c:pt>
                <c:pt idx="3">
                  <c:v>-0.63252255874351049</c:v>
                </c:pt>
                <c:pt idx="4">
                  <c:v>-0.48550781578170077</c:v>
                </c:pt>
                <c:pt idx="5">
                  <c:v>-0.3610133455373305</c:v>
                </c:pt>
                <c:pt idx="6">
                  <c:v>-0.25344890080953869</c:v>
                </c:pt>
                <c:pt idx="7">
                  <c:v>-0.15906469462968728</c:v>
                </c:pt>
                <c:pt idx="8">
                  <c:v>-7.5223421237587518E-2</c:v>
                </c:pt>
                <c:pt idx="9">
                  <c:v>0</c:v>
                </c:pt>
                <c:pt idx="10">
                  <c:v>6.8053463245015572E-2</c:v>
                </c:pt>
                <c:pt idx="11">
                  <c:v>0.13005312824819776</c:v>
                </c:pt>
                <c:pt idx="12">
                  <c:v>0.1868773733298153</c:v>
                </c:pt>
                <c:pt idx="13">
                  <c:v>0.23922968906583425</c:v>
                </c:pt>
                <c:pt idx="14">
                  <c:v>0.28768207245178085</c:v>
                </c:pt>
                <c:pt idx="15">
                  <c:v>0.33270575382573614</c:v>
                </c:pt>
                <c:pt idx="16">
                  <c:v>0.37469344944141059</c:v>
                </c:pt>
                <c:pt idx="17">
                  <c:v>0.41397579777607313</c:v>
                </c:pt>
                <c:pt idx="18">
                  <c:v>0.45083371313801546</c:v>
                </c:pt>
                <c:pt idx="19">
                  <c:v>0.48550781578170082</c:v>
                </c:pt>
                <c:pt idx="20">
                  <c:v>0.51820573106361323</c:v>
                </c:pt>
                <c:pt idx="21">
                  <c:v>0.54910781033700762</c:v>
                </c:pt>
                <c:pt idx="22">
                  <c:v>0.5783716659675171</c:v>
                </c:pt>
                <c:pt idx="23">
                  <c:v>0.60613580357031549</c:v>
                </c:pt>
                <c:pt idx="24">
                  <c:v>0.63252255874351038</c:v>
                </c:pt>
                <c:pt idx="25">
                  <c:v>0.65764049210303543</c:v>
                </c:pt>
                <c:pt idx="26">
                  <c:v>0.68158635815886937</c:v>
                </c:pt>
                <c:pt idx="27">
                  <c:v>0.70444673581387851</c:v>
                </c:pt>
                <c:pt idx="28">
                  <c:v>0.72629938787684589</c:v>
                </c:pt>
                <c:pt idx="29">
                  <c:v>0.74721440183022092</c:v>
                </c:pt>
                <c:pt idx="30">
                  <c:v>0.76725515271366718</c:v>
                </c:pt>
                <c:pt idx="31">
                  <c:v>0.7864791203521645</c:v>
                </c:pt>
                <c:pt idx="32">
                  <c:v>0.80493858654806194</c:v>
                </c:pt>
                <c:pt idx="33">
                  <c:v>0.82268123275184746</c:v>
                </c:pt>
                <c:pt idx="34">
                  <c:v>0.83975065475182054</c:v>
                </c:pt>
                <c:pt idx="35">
                  <c:v>0.85618680780444956</c:v>
                </c:pt>
                <c:pt idx="36">
                  <c:v>0.87202639316292707</c:v>
                </c:pt>
                <c:pt idx="37">
                  <c:v>0.88730319500090271</c:v>
                </c:pt>
                <c:pt idx="38">
                  <c:v>0.90204837515861191</c:v>
                </c:pt>
                <c:pt idx="39">
                  <c:v>0.91629073187415488</c:v>
                </c:pt>
                <c:pt idx="40">
                  <c:v>0.93005692763830305</c:v>
                </c:pt>
                <c:pt idx="41">
                  <c:v>0.94337169047682568</c:v>
                </c:pt>
                <c:pt idx="42">
                  <c:v>0.95625799228122077</c:v>
                </c:pt>
                <c:pt idx="43">
                  <c:v>0.96873720724669776</c:v>
                </c:pt>
                <c:pt idx="44">
                  <c:v>0.98082925301172619</c:v>
                </c:pt>
                <c:pt idx="45">
                  <c:v>0.99255271670778544</c:v>
                </c:pt>
                <c:pt idx="46">
                  <c:v>1.0039249678063755</c:v>
                </c:pt>
                <c:pt idx="47">
                  <c:v>1.0149622593811847</c:v>
                </c:pt>
                <c:pt idx="48">
                  <c:v>1.025679819177078</c:v>
                </c:pt>
                <c:pt idx="49">
                  <c:v>1.0360919316867756</c:v>
                </c:pt>
                <c:pt idx="50">
                  <c:v>1.0462120122745782</c:v>
                </c:pt>
                <c:pt idx="51">
                  <c:v>1.0560526742493137</c:v>
                </c:pt>
                <c:pt idx="52">
                  <c:v>1.0656257896718031</c:v>
                </c:pt>
                <c:pt idx="53">
                  <c:v>1.074942544582205</c:v>
                </c:pt>
                <c:pt idx="54">
                  <c:v>1.0840134892469568</c:v>
                </c:pt>
                <c:pt idx="55">
                  <c:v>1.0928485839513595</c:v>
                </c:pt>
                <c:pt idx="56">
                  <c:v>1.1014572408003409</c:v>
                </c:pt>
                <c:pt idx="57">
                  <c:v>1.1098483619350354</c:v>
                </c:pt>
                <c:pt idx="58">
                  <c:v>1.1180303745252114</c:v>
                </c:pt>
                <c:pt idx="59">
                  <c:v>1.126011262856224</c:v>
                </c:pt>
                <c:pt idx="60">
                  <c:v>1.1337985977931533</c:v>
                </c:pt>
                <c:pt idx="61">
                  <c:v>1.1413995638733185</c:v>
                </c:pt>
                <c:pt idx="62">
                  <c:v>1.1488209842508557</c:v>
                </c:pt>
                <c:pt idx="63">
                  <c:v>1.156069343692897</c:v>
                </c:pt>
                <c:pt idx="64">
                  <c:v>1.1631508098056806</c:v>
                </c:pt>
                <c:pt idx="65">
                  <c:v>1.1700712526502546</c:v>
                </c:pt>
                <c:pt idx="66">
                  <c:v>1.176836262890935</c:v>
                </c:pt>
                <c:pt idx="67">
                  <c:v>1.183451168605139</c:v>
                </c:pt>
                <c:pt idx="68">
                  <c:v>1.1899210508702858</c:v>
                </c:pt>
                <c:pt idx="69">
                  <c:v>1.1962507582320254</c:v>
                </c:pt>
                <c:pt idx="70">
                  <c:v>1.2024449201478828</c:v>
                </c:pt>
                <c:pt idx="71">
                  <c:v>1.2085079594913273</c:v>
                </c:pt>
                <c:pt idx="72">
                  <c:v>1.2144441041932312</c:v>
                </c:pt>
                <c:pt idx="73">
                  <c:v>1.2202573980904368</c:v>
                </c:pt>
                <c:pt idx="74">
                  <c:v>1.2259517110447111</c:v>
                </c:pt>
                <c:pt idx="75">
                  <c:v>1.2315307483895939</c:v>
                </c:pt>
                <c:pt idx="76">
                  <c:v>1.2369980597574304</c:v>
                </c:pt>
                <c:pt idx="77">
                  <c:v>1.2423570473342511</c:v>
                </c:pt>
                <c:pt idx="78">
                  <c:v>1.24761097358594</c:v>
                </c:pt>
                <c:pt idx="79">
                  <c:v>1.2527629684953678</c:v>
                </c:pt>
                <c:pt idx="80">
                  <c:v>1.2578160363467592</c:v>
                </c:pt>
                <c:pt idx="81">
                  <c:v>1.2627730620904682</c:v>
                </c:pt>
                <c:pt idx="82">
                  <c:v>1.2676368173185746</c:v>
                </c:pt>
                <c:pt idx="83">
                  <c:v>1.2724099658791643</c:v>
                </c:pt>
                <c:pt idx="84">
                  <c:v>1.2770950691548986</c:v>
                </c:pt>
                <c:pt idx="85">
                  <c:v>1.2816945910293733</c:v>
                </c:pt>
                <c:pt idx="86">
                  <c:v>1.286210902562908</c:v>
                </c:pt>
                <c:pt idx="87">
                  <c:v>1.2906462863976693</c:v>
                </c:pt>
                <c:pt idx="88">
                  <c:v>1.2950029409104833</c:v>
                </c:pt>
                <c:pt idx="89">
                  <c:v>1.2992829841302607</c:v>
                </c:pt>
                <c:pt idx="90">
                  <c:v>1.303488457435658</c:v>
                </c:pt>
                <c:pt idx="91">
                  <c:v>1.3076213290474146</c:v>
                </c:pt>
                <c:pt idx="92">
                  <c:v>1.3116834973287157</c:v>
                </c:pt>
                <c:pt idx="93">
                  <c:v>1.3156767939059373</c:v>
                </c:pt>
                <c:pt idx="94">
                  <c:v>1.3196029866212182</c:v>
                </c:pt>
                <c:pt idx="95">
                  <c:v>1.3234637823274755</c:v>
                </c:pt>
                <c:pt idx="96">
                  <c:v>1.3272608295356976</c:v>
                </c:pt>
                <c:pt idx="97">
                  <c:v>1.3309957209236649</c:v>
                </c:pt>
                <c:pt idx="98">
                  <c:v>1.3346699957145833</c:v>
                </c:pt>
                <c:pt idx="99">
                  <c:v>1.33828514193353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689-430F-8E16-DB8A9F8830F3}"/>
            </c:ext>
          </c:extLst>
        </c:ser>
        <c:ser>
          <c:idx val="1"/>
          <c:order val="1"/>
          <c:tx>
            <c:v>(1/ga)lun(p1/p0)</c:v>
          </c:tx>
          <c:spPr>
            <a:ln w="38100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Feuil1!$C$2:$C$101</c:f>
              <c:numCache>
                <c:formatCode>General</c:formatCode>
                <c:ptCount val="100"/>
                <c:pt idx="0">
                  <c:v>-2.3025850929940455</c:v>
                </c:pt>
                <c:pt idx="1">
                  <c:v>-1.6094379124341003</c:v>
                </c:pt>
                <c:pt idx="2">
                  <c:v>-1.2039728043259361</c:v>
                </c:pt>
                <c:pt idx="3">
                  <c:v>-0.916290731874155</c:v>
                </c:pt>
                <c:pt idx="4">
                  <c:v>-0.69314718055994529</c:v>
                </c:pt>
                <c:pt idx="5">
                  <c:v>-0.51082562376599072</c:v>
                </c:pt>
                <c:pt idx="6">
                  <c:v>-0.35667494393873245</c:v>
                </c:pt>
                <c:pt idx="7">
                  <c:v>-0.22314355131420971</c:v>
                </c:pt>
                <c:pt idx="8">
                  <c:v>-0.10536051565782628</c:v>
                </c:pt>
                <c:pt idx="9">
                  <c:v>0</c:v>
                </c:pt>
                <c:pt idx="10">
                  <c:v>9.5310179804324935E-2</c:v>
                </c:pt>
                <c:pt idx="11">
                  <c:v>0.18232155679395459</c:v>
                </c:pt>
                <c:pt idx="12">
                  <c:v>0.26236426446749106</c:v>
                </c:pt>
                <c:pt idx="13">
                  <c:v>0.33647223662121289</c:v>
                </c:pt>
                <c:pt idx="14">
                  <c:v>0.40546510810816438</c:v>
                </c:pt>
                <c:pt idx="15">
                  <c:v>0.47000362924573563</c:v>
                </c:pt>
                <c:pt idx="16">
                  <c:v>0.53062825106217038</c:v>
                </c:pt>
                <c:pt idx="17">
                  <c:v>0.58778666490211906</c:v>
                </c:pt>
                <c:pt idx="18">
                  <c:v>0.64185388617239469</c:v>
                </c:pt>
                <c:pt idx="19">
                  <c:v>0.69314718055994529</c:v>
                </c:pt>
                <c:pt idx="20">
                  <c:v>0.74193734472937733</c:v>
                </c:pt>
                <c:pt idx="21">
                  <c:v>0.78845736036427028</c:v>
                </c:pt>
                <c:pt idx="22">
                  <c:v>0.83290912293510388</c:v>
                </c:pt>
                <c:pt idx="23">
                  <c:v>0.87546873735389985</c:v>
                </c:pt>
                <c:pt idx="24">
                  <c:v>0.91629073187415511</c:v>
                </c:pt>
                <c:pt idx="25">
                  <c:v>0.95551144502743635</c:v>
                </c:pt>
                <c:pt idx="26">
                  <c:v>0.99325177301028345</c:v>
                </c:pt>
                <c:pt idx="27">
                  <c:v>1.0296194171811581</c:v>
                </c:pt>
                <c:pt idx="28">
                  <c:v>1.0647107369924282</c:v>
                </c:pt>
                <c:pt idx="29">
                  <c:v>1.0986122886681098</c:v>
                </c:pt>
                <c:pt idx="30">
                  <c:v>1.1314021114911006</c:v>
                </c:pt>
                <c:pt idx="31">
                  <c:v>1.1631508098056809</c:v>
                </c:pt>
                <c:pt idx="32">
                  <c:v>1.1939224684724346</c:v>
                </c:pt>
                <c:pt idx="33">
                  <c:v>1.2237754316221157</c:v>
                </c:pt>
                <c:pt idx="34">
                  <c:v>1.2527629684953681</c:v>
                </c:pt>
                <c:pt idx="35">
                  <c:v>1.2809338454620642</c:v>
                </c:pt>
                <c:pt idx="36">
                  <c:v>1.3083328196501789</c:v>
                </c:pt>
                <c:pt idx="37">
                  <c:v>1.33500106673234</c:v>
                </c:pt>
                <c:pt idx="38">
                  <c:v>1.3609765531356006</c:v>
                </c:pt>
                <c:pt idx="39">
                  <c:v>1.3862943611198906</c:v>
                </c:pt>
                <c:pt idx="40">
                  <c:v>1.410986973710262</c:v>
                </c:pt>
                <c:pt idx="41">
                  <c:v>1.4350845252893227</c:v>
                </c:pt>
                <c:pt idx="42">
                  <c:v>1.4586150226995167</c:v>
                </c:pt>
                <c:pt idx="43">
                  <c:v>1.4816045409242156</c:v>
                </c:pt>
                <c:pt idx="44">
                  <c:v>1.5040773967762742</c:v>
                </c:pt>
                <c:pt idx="45">
                  <c:v>1.5260563034950492</c:v>
                </c:pt>
                <c:pt idx="46">
                  <c:v>1.547562508716013</c:v>
                </c:pt>
                <c:pt idx="47">
                  <c:v>1.5686159179138452</c:v>
                </c:pt>
                <c:pt idx="48">
                  <c:v>1.589235205116581</c:v>
                </c:pt>
                <c:pt idx="49">
                  <c:v>1.6094379124341003</c:v>
                </c:pt>
                <c:pt idx="50">
                  <c:v>1.62924053973028</c:v>
                </c:pt>
                <c:pt idx="51">
                  <c:v>1.6486586255873816</c:v>
                </c:pt>
                <c:pt idx="52">
                  <c:v>1.6677068205580761</c:v>
                </c:pt>
                <c:pt idx="53">
                  <c:v>1.6863989535702288</c:v>
                </c:pt>
                <c:pt idx="54">
                  <c:v>1.7047480922384253</c:v>
                </c:pt>
                <c:pt idx="55">
                  <c:v>1.7227665977411035</c:v>
                </c:pt>
                <c:pt idx="56">
                  <c:v>1.7404661748405046</c:v>
                </c:pt>
                <c:pt idx="57">
                  <c:v>1.7578579175523736</c:v>
                </c:pt>
                <c:pt idx="58">
                  <c:v>1.7749523509116738</c:v>
                </c:pt>
                <c:pt idx="59">
                  <c:v>1.791759469228055</c:v>
                </c:pt>
                <c:pt idx="60">
                  <c:v>1.8082887711792655</c:v>
                </c:pt>
                <c:pt idx="61">
                  <c:v>1.824549292051046</c:v>
                </c:pt>
                <c:pt idx="62">
                  <c:v>1.8405496333974869</c:v>
                </c:pt>
                <c:pt idx="63">
                  <c:v>1.8562979903656263</c:v>
                </c:pt>
                <c:pt idx="64">
                  <c:v>1.8718021769015913</c:v>
                </c:pt>
                <c:pt idx="65">
                  <c:v>1.8870696490323797</c:v>
                </c:pt>
                <c:pt idx="66">
                  <c:v>1.9021075263969205</c:v>
                </c:pt>
                <c:pt idx="67">
                  <c:v>1.9169226121820611</c:v>
                </c:pt>
                <c:pt idx="68">
                  <c:v>1.9315214116032138</c:v>
                </c:pt>
                <c:pt idx="69">
                  <c:v>1.9459101490553132</c:v>
                </c:pt>
                <c:pt idx="70">
                  <c:v>1.9600947840472698</c:v>
                </c:pt>
                <c:pt idx="71">
                  <c:v>1.9740810260220096</c:v>
                </c:pt>
                <c:pt idx="72">
                  <c:v>1.9878743481543455</c:v>
                </c:pt>
                <c:pt idx="73">
                  <c:v>2.0014800002101243</c:v>
                </c:pt>
                <c:pt idx="74">
                  <c:v>2.0149030205422647</c:v>
                </c:pt>
                <c:pt idx="75">
                  <c:v>2.0281482472922852</c:v>
                </c:pt>
                <c:pt idx="76">
                  <c:v>2.0412203288596382</c:v>
                </c:pt>
                <c:pt idx="77">
                  <c:v>2.0541237336955462</c:v>
                </c:pt>
                <c:pt idx="78">
                  <c:v>2.066862759472976</c:v>
                </c:pt>
                <c:pt idx="79">
                  <c:v>2.0794415416798357</c:v>
                </c:pt>
                <c:pt idx="80">
                  <c:v>2.0918640616783932</c:v>
                </c:pt>
                <c:pt idx="81">
                  <c:v>2.1041341542702074</c:v>
                </c:pt>
                <c:pt idx="82">
                  <c:v>2.1162555148025524</c:v>
                </c:pt>
                <c:pt idx="83">
                  <c:v>2.1282317058492679</c:v>
                </c:pt>
                <c:pt idx="84">
                  <c:v>2.1400661634962708</c:v>
                </c:pt>
                <c:pt idx="85">
                  <c:v>2.1517622032594619</c:v>
                </c:pt>
                <c:pt idx="86">
                  <c:v>2.1633230256605378</c:v>
                </c:pt>
                <c:pt idx="87">
                  <c:v>2.174751721484161</c:v>
                </c:pt>
                <c:pt idx="88">
                  <c:v>2.1860512767380942</c:v>
                </c:pt>
                <c:pt idx="89">
                  <c:v>2.1972245773362196</c:v>
                </c:pt>
                <c:pt idx="90">
                  <c:v>2.2082744135228043</c:v>
                </c:pt>
                <c:pt idx="91">
                  <c:v>2.2192034840549946</c:v>
                </c:pt>
                <c:pt idx="92">
                  <c:v>2.2300144001592104</c:v>
                </c:pt>
                <c:pt idx="93">
                  <c:v>2.2407096892759584</c:v>
                </c:pt>
                <c:pt idx="94">
                  <c:v>2.2512917986064953</c:v>
                </c:pt>
                <c:pt idx="95">
                  <c:v>2.2617630984737906</c:v>
                </c:pt>
                <c:pt idx="96">
                  <c:v>2.2721258855093369</c:v>
                </c:pt>
                <c:pt idx="97">
                  <c:v>2.2823823856765264</c:v>
                </c:pt>
                <c:pt idx="98">
                  <c:v>2.2925347571405443</c:v>
                </c:pt>
                <c:pt idx="99">
                  <c:v>2.3025850929940459</c:v>
                </c:pt>
              </c:numCache>
            </c:numRef>
          </c:xVal>
          <c:yVal>
            <c:numRef>
              <c:f>Feuil1!$F$2:$F$101</c:f>
              <c:numCache>
                <c:formatCode>General</c:formatCode>
                <c:ptCount val="100"/>
                <c:pt idx="0">
                  <c:v>-1.6447036378528896</c:v>
                </c:pt>
                <c:pt idx="1">
                  <c:v>-1.1495985088815002</c:v>
                </c:pt>
                <c:pt idx="2">
                  <c:v>-0.85998057451852583</c:v>
                </c:pt>
                <c:pt idx="3">
                  <c:v>-0.6544933799101107</c:v>
                </c:pt>
                <c:pt idx="4">
                  <c:v>-0.49510512897138947</c:v>
                </c:pt>
                <c:pt idx="5">
                  <c:v>-0.36487544554713625</c:v>
                </c:pt>
                <c:pt idx="6">
                  <c:v>-0.25476781709909463</c:v>
                </c:pt>
                <c:pt idx="7">
                  <c:v>-0.15938825093872122</c:v>
                </c:pt>
                <c:pt idx="8">
                  <c:v>-7.525751118416163E-2</c:v>
                </c:pt>
                <c:pt idx="9">
                  <c:v>0</c:v>
                </c:pt>
                <c:pt idx="10">
                  <c:v>6.80786998602321E-2</c:v>
                </c:pt>
                <c:pt idx="11">
                  <c:v>0.13022968342425328</c:v>
                </c:pt>
                <c:pt idx="12">
                  <c:v>0.1874030460482079</c:v>
                </c:pt>
                <c:pt idx="13">
                  <c:v>0.24033731187229493</c:v>
                </c:pt>
                <c:pt idx="14">
                  <c:v>0.28961793436297456</c:v>
                </c:pt>
                <c:pt idx="15">
                  <c:v>0.33571687803266831</c:v>
                </c:pt>
                <c:pt idx="16">
                  <c:v>0.37902017933012172</c:v>
                </c:pt>
                <c:pt idx="17">
                  <c:v>0.4198476177872279</c:v>
                </c:pt>
                <c:pt idx="18">
                  <c:v>0.45846706155171052</c:v>
                </c:pt>
                <c:pt idx="19">
                  <c:v>0.49510512897138947</c:v>
                </c:pt>
                <c:pt idx="20">
                  <c:v>0.52995524623526957</c:v>
                </c:pt>
                <c:pt idx="21">
                  <c:v>0.56318382883162166</c:v>
                </c:pt>
                <c:pt idx="22">
                  <c:v>0.59493508781078852</c:v>
                </c:pt>
                <c:pt idx="23">
                  <c:v>0.62533481239564281</c:v>
                </c:pt>
                <c:pt idx="24">
                  <c:v>0.65449337991011081</c:v>
                </c:pt>
                <c:pt idx="25">
                  <c:v>0.68250817501959737</c:v>
                </c:pt>
                <c:pt idx="26">
                  <c:v>0.70946555215020246</c:v>
                </c:pt>
                <c:pt idx="27">
                  <c:v>0.73544244084368438</c:v>
                </c:pt>
                <c:pt idx="28">
                  <c:v>0.76050766928030589</c:v>
                </c:pt>
                <c:pt idx="29">
                  <c:v>0.78472306333436415</c:v>
                </c:pt>
                <c:pt idx="30">
                  <c:v>0.80814436535078615</c:v>
                </c:pt>
                <c:pt idx="31">
                  <c:v>0.83082200700405773</c:v>
                </c:pt>
                <c:pt idx="32">
                  <c:v>0.85280176319459611</c:v>
                </c:pt>
                <c:pt idx="33">
                  <c:v>0.87412530830151125</c:v>
                </c:pt>
                <c:pt idx="34">
                  <c:v>0.89483069178240582</c:v>
                </c:pt>
                <c:pt idx="35">
                  <c:v>0.91495274675861737</c:v>
                </c:pt>
                <c:pt idx="36">
                  <c:v>0.9345234426072706</c:v>
                </c:pt>
                <c:pt idx="37">
                  <c:v>0.95357219052310005</c:v>
                </c:pt>
                <c:pt idx="38">
                  <c:v>0.97212610938257193</c:v>
                </c:pt>
                <c:pt idx="39">
                  <c:v>0.99021025794277895</c:v>
                </c:pt>
                <c:pt idx="40">
                  <c:v>1.0078478383644729</c:v>
                </c:pt>
                <c:pt idx="41">
                  <c:v>1.0250603752066592</c:v>
                </c:pt>
                <c:pt idx="42">
                  <c:v>1.0418678733567976</c:v>
                </c:pt>
                <c:pt idx="43">
                  <c:v>1.0582889578030112</c:v>
                </c:pt>
                <c:pt idx="44">
                  <c:v>1.0743409976973388</c:v>
                </c:pt>
                <c:pt idx="45">
                  <c:v>1.0900402167821781</c:v>
                </c:pt>
                <c:pt idx="46">
                  <c:v>1.1054017919400092</c:v>
                </c:pt>
                <c:pt idx="47">
                  <c:v>1.1204399413670323</c:v>
                </c:pt>
                <c:pt idx="48">
                  <c:v>1.1351680036547007</c:v>
                </c:pt>
                <c:pt idx="49">
                  <c:v>1.1495985088815002</c:v>
                </c:pt>
                <c:pt idx="50">
                  <c:v>1.1637432426644858</c:v>
                </c:pt>
                <c:pt idx="51">
                  <c:v>1.1776133039909868</c:v>
                </c:pt>
                <c:pt idx="52">
                  <c:v>1.191219157541483</c:v>
                </c:pt>
                <c:pt idx="53">
                  <c:v>1.2045706811215922</c:v>
                </c:pt>
                <c:pt idx="54">
                  <c:v>1.2176772087417325</c:v>
                </c:pt>
                <c:pt idx="55">
                  <c:v>1.2305475698150741</c:v>
                </c:pt>
                <c:pt idx="56">
                  <c:v>1.2431901248860748</c:v>
                </c:pt>
                <c:pt idx="57">
                  <c:v>1.2556127982516956</c:v>
                </c:pt>
                <c:pt idx="58">
                  <c:v>1.2678231077940527</c:v>
                </c:pt>
                <c:pt idx="59">
                  <c:v>1.2798281923057535</c:v>
                </c:pt>
                <c:pt idx="60">
                  <c:v>1.2916348365566181</c:v>
                </c:pt>
                <c:pt idx="61">
                  <c:v>1.3032494943221757</c:v>
                </c:pt>
                <c:pt idx="62">
                  <c:v>1.3146783095696335</c:v>
                </c:pt>
                <c:pt idx="63">
                  <c:v>1.3259271359754474</c:v>
                </c:pt>
                <c:pt idx="64">
                  <c:v>1.3370015549297081</c:v>
                </c:pt>
                <c:pt idx="65">
                  <c:v>1.3479068921659856</c:v>
                </c:pt>
                <c:pt idx="66">
                  <c:v>1.3586482331406575</c:v>
                </c:pt>
                <c:pt idx="67">
                  <c:v>1.3692304372729007</c:v>
                </c:pt>
                <c:pt idx="68">
                  <c:v>1.3796581511451527</c:v>
                </c:pt>
                <c:pt idx="69">
                  <c:v>1.3899358207537953</c:v>
                </c:pt>
                <c:pt idx="70">
                  <c:v>1.400067702890907</c:v>
                </c:pt>
                <c:pt idx="71">
                  <c:v>1.4100578757300068</c:v>
                </c:pt>
                <c:pt idx="72">
                  <c:v>1.4199102486816755</c:v>
                </c:pt>
                <c:pt idx="73">
                  <c:v>1.4296285715786603</c:v>
                </c:pt>
                <c:pt idx="74">
                  <c:v>1.4392164432444747</c:v>
                </c:pt>
                <c:pt idx="75">
                  <c:v>1.4486773194944895</c:v>
                </c:pt>
                <c:pt idx="76">
                  <c:v>1.4580145206140274</c:v>
                </c:pt>
                <c:pt idx="77">
                  <c:v>1.4672312383539616</c:v>
                </c:pt>
                <c:pt idx="78">
                  <c:v>1.4763305424806972</c:v>
                </c:pt>
                <c:pt idx="79">
                  <c:v>1.4853153869141684</c:v>
                </c:pt>
                <c:pt idx="80">
                  <c:v>1.4941886154845667</c:v>
                </c:pt>
                <c:pt idx="81">
                  <c:v>1.5029529673358626</c:v>
                </c:pt>
                <c:pt idx="82">
                  <c:v>1.5116110820018231</c:v>
                </c:pt>
                <c:pt idx="83">
                  <c:v>1.5201655041780486</c:v>
                </c:pt>
                <c:pt idx="84">
                  <c:v>1.5286186882116219</c:v>
                </c:pt>
                <c:pt idx="85">
                  <c:v>1.5369730023281871</c:v>
                </c:pt>
                <c:pt idx="86">
                  <c:v>1.5452307326146699</c:v>
                </c:pt>
                <c:pt idx="87">
                  <c:v>1.5533940867744007</c:v>
                </c:pt>
                <c:pt idx="88">
                  <c:v>1.5614651976700673</c:v>
                </c:pt>
                <c:pt idx="89">
                  <c:v>1.5694461266687283</c:v>
                </c:pt>
                <c:pt idx="90">
                  <c:v>1.5773388668020032</c:v>
                </c:pt>
                <c:pt idx="91">
                  <c:v>1.5851453457535676</c:v>
                </c:pt>
                <c:pt idx="92">
                  <c:v>1.5928674286851503</c:v>
                </c:pt>
                <c:pt idx="93">
                  <c:v>1.6005069209113989</c:v>
                </c:pt>
                <c:pt idx="94">
                  <c:v>1.608065570433211</c:v>
                </c:pt>
                <c:pt idx="95">
                  <c:v>1.615545070338422</c:v>
                </c:pt>
                <c:pt idx="96">
                  <c:v>1.6229470610780978</c:v>
                </c:pt>
                <c:pt idx="97">
                  <c:v>1.6302731326260904</c:v>
                </c:pt>
                <c:pt idx="98">
                  <c:v>1.6375248265289604</c:v>
                </c:pt>
                <c:pt idx="99">
                  <c:v>1.6447036378528899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689-430F-8E16-DB8A9F8830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4736527"/>
        <c:axId val="1"/>
      </c:scatterChart>
      <c:valAx>
        <c:axId val="203473652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2034736527"/>
        <c:crosses val="autoZero"/>
        <c:crossBetween val="midCat"/>
      </c:valAx>
      <c:spPr>
        <a:solidFill>
          <a:schemeClr val="bg1">
            <a:lumMod val="95000"/>
            <a:alpha val="44000"/>
          </a:schemeClr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5275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07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14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77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95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90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13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04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38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918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40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1F0A9-2B2A-4D30-B6F2-72A223B36887}" type="datetimeFigureOut">
              <a:rPr lang="fr-FR" smtClean="0"/>
              <a:t>31/03/2019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F307-1F2E-4987-8764-3CFD3F5DD7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735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731319"/>
              </p:ext>
            </p:extLst>
          </p:nvPr>
        </p:nvGraphicFramePr>
        <p:xfrm>
          <a:off x="1419875" y="211858"/>
          <a:ext cx="9153071" cy="566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572946" y="2963368"/>
            <a:ext cx="1071127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000" i="1" dirty="0" smtClean="0"/>
              <a:t>ln(P</a:t>
            </a:r>
            <a:r>
              <a:rPr lang="fr-FR" sz="2000" i="1" baseline="-25000" dirty="0" smtClean="0"/>
              <a:t>1</a:t>
            </a:r>
            <a:r>
              <a:rPr lang="fr-FR" sz="2000" i="1" dirty="0" smtClean="0"/>
              <a:t>/P</a:t>
            </a:r>
            <a:r>
              <a:rPr lang="fr-FR" sz="2000" i="1" baseline="-25000" dirty="0" smtClean="0"/>
              <a:t>0</a:t>
            </a:r>
            <a:r>
              <a:rPr lang="fr-FR" sz="2000" i="1" dirty="0" smtClean="0"/>
              <a:t>)</a:t>
            </a:r>
            <a:endParaRPr lang="fr-FR" sz="20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9477774" y="1291852"/>
            <a:ext cx="1087157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000" i="1" dirty="0" smtClean="0"/>
              <a:t>ln(</a:t>
            </a:r>
            <a:r>
              <a:rPr lang="fr-FR" sz="2000" i="1" dirty="0" smtClean="0">
                <a:latin typeface="Symbol" panose="05050102010706020507" pitchFamily="18" charset="2"/>
              </a:rPr>
              <a:t>r</a:t>
            </a:r>
            <a:r>
              <a:rPr lang="fr-FR" sz="2000" i="1" baseline="-25000" dirty="0" smtClean="0"/>
              <a:t>1</a:t>
            </a:r>
            <a:r>
              <a:rPr lang="fr-FR" sz="2000" i="1" dirty="0" smtClean="0"/>
              <a:t>/</a:t>
            </a:r>
            <a:r>
              <a:rPr lang="fr-FR" sz="2000" i="1" dirty="0" smtClean="0">
                <a:latin typeface="Symbol" panose="05050102010706020507" pitchFamily="18" charset="2"/>
              </a:rPr>
              <a:t>r</a:t>
            </a:r>
            <a:r>
              <a:rPr lang="fr-FR" sz="2000" i="1" baseline="-25000" dirty="0" smtClean="0"/>
              <a:t>0</a:t>
            </a:r>
            <a:r>
              <a:rPr lang="fr-FR" sz="2000" i="1" dirty="0" smtClean="0"/>
              <a:t>)</a:t>
            </a:r>
            <a:endParaRPr lang="fr-FR" sz="2000" i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80171" y="58724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220440"/>
              </p:ext>
            </p:extLst>
          </p:nvPr>
        </p:nvGraphicFramePr>
        <p:xfrm>
          <a:off x="4961360" y="5949341"/>
          <a:ext cx="207010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4" imgW="2070000" imgH="838080" progId="Equation.DSMT4">
                  <p:embed/>
                </p:oleObj>
              </mc:Choice>
              <mc:Fallback>
                <p:oleObj name="Equation" r:id="rId4" imgW="2070000" imgH="8380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1360" y="5949341"/>
                        <a:ext cx="2070100" cy="842962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8070805" y="345551"/>
                <a:ext cx="1126590" cy="714683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  <m:r>
                        <m:rPr>
                          <m:sty m:val="p"/>
                        </m:rPr>
                        <a:rPr lang="fr-FR" i="0"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805" y="345551"/>
                <a:ext cx="1126590" cy="714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14965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Symbol</vt:lpstr>
      <vt:lpstr>Thème Office</vt:lpstr>
      <vt:lpstr>MathType 7.0 Equation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lemoine19</dc:creator>
  <cp:lastModifiedBy>lemoine19</cp:lastModifiedBy>
  <cp:revision>1</cp:revision>
  <dcterms:created xsi:type="dcterms:W3CDTF">2019-03-31T18:16:30Z</dcterms:created>
  <dcterms:modified xsi:type="dcterms:W3CDTF">2019-03-31T18:18:44Z</dcterms:modified>
</cp:coreProperties>
</file>