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62" r:id="rId5"/>
    <p:sldId id="258" r:id="rId6"/>
    <p:sldId id="259" r:id="rId7"/>
    <p:sldId id="261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3" autoAdjust="0"/>
    <p:restoredTop sz="94660"/>
  </p:normalViewPr>
  <p:slideViewPr>
    <p:cSldViewPr snapToGrid="0">
      <p:cViewPr varScale="1">
        <p:scale>
          <a:sx n="70" d="100"/>
          <a:sy n="70" d="100"/>
        </p:scale>
        <p:origin x="2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F8909-B6BD-493C-AE0B-70BF66644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8DCC3F-BB07-4D67-A820-E30C94D9D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663042-DA9F-47D0-B3BB-7AF3CB4E4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FF08D8-4F6C-4C19-99BE-3624D0A27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4A9E4E-EDA4-4D07-B36B-49B1FC457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035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0749A5-2696-43E0-9468-2186C8D10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AA5CE4D-BF5C-444A-A9ED-F4F9506F2A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C5B6C1-F592-4CDD-8913-A94AE3C4B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13C2A7-6F9D-4184-A154-CB8C7C47E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4B244BA-C288-47E3-83DD-99F7E795C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833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1ACE637-DE79-434F-A526-D8A50B501C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8424046-210B-4317-A3B4-1F3CB8A2F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0957B0-1307-4A02-8CD2-E8E8122F2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7FDA71-AAE1-4801-BE6D-C47341350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E8907B-6AD0-4818-B79A-717787836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405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4287CF-B187-4D6E-854B-087A16CDE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0535C7-9C77-42CC-9B60-614668CF1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9185F6-3184-44FB-869C-BA21ACD1E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B4204A-39BF-449C-9E1C-CEE48AAF5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BEAE65-5C26-499F-A660-53F410604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14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200F67-CB37-40DC-921E-E2BF5CFCE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B3C1985-07ED-4882-8464-7ABBD3325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AA4DCB-16C4-4CE2-B32A-11470383D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DED254-E9DB-4C4B-B2E5-70AEC82B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0C41D5-2E8F-41A9-A763-9411FA6E4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96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31F20D-289D-45FC-ABC8-6206D7C4A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D2DD4D-2217-4BCD-A042-795F11C68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1D4A25-C36D-4D61-8B30-C56B15879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85EA05-7FC3-4B48-A366-E5FCB2464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F29A05E-0102-47BD-8469-4DDF8472F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F7574E-A340-4751-B534-ED250ABF7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769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9B61F5-425A-4F4A-8C78-D263DDDB0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81795C-0282-48B7-8CC9-86A97FF90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69650-1FBE-42E7-BA0E-E180C65D0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2D091C-58AA-43DB-BE5C-0617080CC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47A2F47-F471-489B-BC0D-E8937E6B9E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6F134FA-9B1B-4474-A238-A87AB3BB9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DC3FBEE-108C-4ED8-B523-3CA55EDE5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705B58E-5651-40F7-B104-8D3FCF641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617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501F1A-5065-4F77-AEAC-FF49E054B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0B60ABF-93D0-42A9-B9E0-46C1C7C85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12ECE65-7F84-4143-8E62-FB930ACA0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2FFA52-FFDF-43AD-BF5F-74A34D4FE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182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515ED78-E4FD-403E-AAC5-97595E985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97B1042-9C0D-46D4-BEBB-637824BAF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E1F48B8-6D53-4E0E-BEA2-28541FAA4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48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8EECF3-5919-4740-AC6A-BC2B19BF1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D3C839-9758-4688-BC2E-DC3D09A50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4B7322-9013-4AB4-A9BE-56468BEE3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DE74396-B6E2-4781-A37B-635091EEC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BF3E11-E9B9-4F4E-9531-4F2646FA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69B861-A3CB-465C-A539-27DC60548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72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EDAF9-A556-4C28-9FFF-B591006D9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4AFE42D-E2F4-4DA8-B614-26B939AA9E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17913EE-CC95-4842-B0AE-B393CF5A41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A89D8B-7992-4B9D-98D6-F25882F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2726E15-1036-4C05-BB80-7BF810B5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FE2808-C3CE-447B-AA7D-5F82F86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596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A148078-CB50-4077-9EAC-D0D8B5188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BD1573-16BF-4553-923D-C1126BE9B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AE7E74-63C3-40F9-8889-087DA65B6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AF12E-DB41-4235-9766-8821F5DCD9EA}" type="datetimeFigureOut">
              <a:rPr lang="fr-FR" smtClean="0"/>
              <a:t>19/03/2026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BE5F9E-0319-4356-A162-2837DE09C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A1E7E5-EA6F-4253-992E-D262F72EB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41C4D-43EE-4AF6-A58A-F26E267947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0684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6">
            <a:extLst>
              <a:ext uri="{FF2B5EF4-FFF2-40B4-BE49-F238E27FC236}">
                <a16:creationId xmlns:a16="http://schemas.microsoft.com/office/drawing/2014/main" id="{A4B6932C-2E71-4D34-82D3-524369BCA8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657" r="6567" b="6071"/>
          <a:stretch/>
        </p:blipFill>
        <p:spPr>
          <a:xfrm>
            <a:off x="6096000" y="0"/>
            <a:ext cx="5451571" cy="6856538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403A2BE6-68FF-4803-97EF-0E1B3D63B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09" y="1462"/>
            <a:ext cx="5451571" cy="685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AE1ED3D-4AD7-4FDB-9547-8D0EEB33C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6000" dirty="0">
                <a:solidFill>
                  <a:srgbClr val="E7E6E6"/>
                </a:solidFill>
                <a:effectLst>
                  <a:outerShdw dist="38096" dir="2700000">
                    <a:srgbClr val="000000"/>
                  </a:outerShdw>
                </a:effectLst>
              </a:rPr>
              <a:t>Quizz n°1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C77D6B1-15E2-4F76-8831-C01274CF8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1684"/>
            <a:ext cx="9144000" cy="1655762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sacramentaire de Charles le Chauve</a:t>
            </a:r>
          </a:p>
        </p:txBody>
      </p:sp>
    </p:spTree>
    <p:extLst>
      <p:ext uri="{BB962C8B-B14F-4D97-AF65-F5344CB8AC3E}">
        <p14:creationId xmlns:p14="http://schemas.microsoft.com/office/powerpoint/2010/main" val="3324260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AA5A1C-4934-41D8-A0B3-77D9EDAA3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918CF6-A00F-465D-93C0-3B2F2B6388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L’écriture mise au point lors de la renaissance carolingienne s’appelle :</a:t>
            </a:r>
          </a:p>
          <a:p>
            <a:pPr marL="0" indent="0">
              <a:buNone/>
            </a:pPr>
            <a:r>
              <a:rPr lang="fr-FR" sz="1800" b="1" dirty="0"/>
              <a:t>E : La minuscule caroline</a:t>
            </a:r>
          </a:p>
          <a:p>
            <a:pPr marL="0" indent="0">
              <a:buNone/>
            </a:pPr>
            <a:r>
              <a:rPr lang="fr-FR" sz="1800" dirty="0"/>
              <a:t>O : La capitale romaine</a:t>
            </a:r>
          </a:p>
          <a:p>
            <a:pPr marL="0" indent="0">
              <a:buNone/>
            </a:pPr>
            <a:r>
              <a:rPr lang="fr-FR" sz="1800" dirty="0"/>
              <a:t>I : La grosse Charlemagne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6FBDBC3-2B6D-41D7-9A3E-6A9436E170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3709AB-DC34-4C35-8987-27C22C19E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936" y="2781400"/>
            <a:ext cx="8233064" cy="314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7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3C34D-66D5-4BFB-89DE-62E5041CA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3CB628-CFCD-4D3E-A7BC-71085668C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40341"/>
            <a:ext cx="5181600" cy="3436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Les quatre êtres surnaturels autour du Christ en gloire sont appelés</a:t>
            </a:r>
          </a:p>
          <a:p>
            <a:pPr marL="0" indent="0">
              <a:buNone/>
            </a:pPr>
            <a:r>
              <a:rPr lang="fr-FR" sz="1800" dirty="0"/>
              <a:t>S : </a:t>
            </a:r>
            <a:r>
              <a:rPr lang="fr-FR" sz="1800" dirty="0" err="1"/>
              <a:t>Ezékiel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N : Les Carolingiens</a:t>
            </a:r>
          </a:p>
          <a:p>
            <a:pPr marL="0" indent="0">
              <a:buNone/>
            </a:pPr>
            <a:r>
              <a:rPr lang="fr-FR" sz="1800" b="1" dirty="0"/>
              <a:t>R : Le Tétramorphe</a:t>
            </a:r>
          </a:p>
          <a:p>
            <a:pPr marL="0" indent="0">
              <a:buNone/>
            </a:pPr>
            <a:r>
              <a:rPr lang="fr-FR" sz="1800" dirty="0"/>
              <a:t>Z : Aerosmith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50E038-E442-40F6-ABBD-DF82025FB2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A0C5EF-A72C-470A-9876-B7FF92865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23" y="10636"/>
            <a:ext cx="2743200" cy="20345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6F4B07-31BF-4B70-B880-77454D1DF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020" y="768668"/>
            <a:ext cx="3337560" cy="18440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D8BD3B5-F116-44EE-A8F4-B81AEE09C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0" y="3263352"/>
            <a:ext cx="2956560" cy="35890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2475C5-DEB2-4E2E-81D0-8B0735262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909" y="3429000"/>
            <a:ext cx="2842260" cy="3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3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3C34D-66D5-4BFB-89DE-62E5041CA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3CB628-CFCD-4D3E-A7BC-71085668C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1" y="2740342"/>
            <a:ext cx="5334000" cy="3436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Ils représentent les quatre évangélistes, qui sont : Matthieu, Luc, Jean et…</a:t>
            </a:r>
          </a:p>
          <a:p>
            <a:pPr marL="0" indent="0">
              <a:buNone/>
            </a:pPr>
            <a:r>
              <a:rPr lang="fr-FR" sz="1800" b="1" dirty="0"/>
              <a:t>D : Marc</a:t>
            </a:r>
          </a:p>
          <a:p>
            <a:pPr marL="0" indent="0">
              <a:buNone/>
            </a:pPr>
            <a:r>
              <a:rPr lang="fr-FR" sz="1800" dirty="0"/>
              <a:t>C : Jésus</a:t>
            </a:r>
          </a:p>
          <a:p>
            <a:pPr marL="0" indent="0">
              <a:buNone/>
            </a:pPr>
            <a:r>
              <a:rPr lang="fr-FR" sz="1800" dirty="0"/>
              <a:t>B : </a:t>
            </a:r>
            <a:r>
              <a:rPr lang="fr-FR" sz="1800" dirty="0" err="1"/>
              <a:t>Musafa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L : Paul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50E038-E442-40F6-ABBD-DF82025FB2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A0C5EF-A72C-470A-9876-B7FF92865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23" y="10636"/>
            <a:ext cx="2743200" cy="20345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6F4B07-31BF-4B70-B880-77454D1DF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020" y="768668"/>
            <a:ext cx="3337560" cy="18440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D8BD3B5-F116-44EE-A8F4-B81AEE09C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0" y="3263352"/>
            <a:ext cx="2956560" cy="35890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2475C5-DEB2-4E2E-81D0-8B0735262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909" y="3429000"/>
            <a:ext cx="2842260" cy="3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097F85-7BFA-4FA8-9C90-2F9C93813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B3F40E-B318-4CF2-804E-D8CC0D543A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La grande capitale de l’Empire romain d’Orient, ou Empire byzantin, s’appelait</a:t>
            </a:r>
          </a:p>
          <a:p>
            <a:pPr marL="0" indent="0">
              <a:buNone/>
            </a:pPr>
            <a:r>
              <a:rPr lang="fr-FR" sz="1800" dirty="0"/>
              <a:t>I : Nouvelle-Rome</a:t>
            </a:r>
          </a:p>
          <a:p>
            <a:pPr marL="0" indent="0">
              <a:buNone/>
            </a:pPr>
            <a:r>
              <a:rPr lang="fr-FR" sz="1800" b="1" dirty="0"/>
              <a:t>U : Constantinople</a:t>
            </a:r>
          </a:p>
          <a:p>
            <a:pPr marL="0" indent="0">
              <a:buNone/>
            </a:pPr>
            <a:r>
              <a:rPr lang="fr-FR" sz="1800" dirty="0"/>
              <a:t>O : Istanbul</a:t>
            </a:r>
          </a:p>
          <a:p>
            <a:pPr marL="0" indent="0">
              <a:buNone/>
            </a:pPr>
            <a:r>
              <a:rPr lang="fr-FR" sz="1800" dirty="0"/>
              <a:t>A : Saint-Avold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8D5C33-481F-4D2A-9833-8623C86911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9C609-C87D-4D03-918C-AB3D48F2D0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871" y="2524991"/>
            <a:ext cx="5250744" cy="42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2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75B2B5-A02D-4A22-B712-3ABE4BBF1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34923E-0615-41AB-90F8-40C2635DE1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0010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Les peintures constituées d’entrelacs sont inventées</a:t>
            </a:r>
          </a:p>
          <a:p>
            <a:pPr>
              <a:buFontTx/>
              <a:buChar char="-"/>
            </a:pPr>
            <a:r>
              <a:rPr lang="fr-FR" sz="1800" dirty="0"/>
              <a:t>U : en Syrie</a:t>
            </a:r>
          </a:p>
          <a:p>
            <a:pPr>
              <a:buFontTx/>
              <a:buChar char="-"/>
            </a:pPr>
            <a:r>
              <a:rPr lang="fr-FR" sz="1800" dirty="0"/>
              <a:t>H : à Rome</a:t>
            </a:r>
          </a:p>
          <a:p>
            <a:pPr>
              <a:buFontTx/>
              <a:buChar char="-"/>
            </a:pPr>
            <a:r>
              <a:rPr lang="fr-FR" sz="1800" b="1" dirty="0"/>
              <a:t>N : En Irlande</a:t>
            </a:r>
          </a:p>
          <a:p>
            <a:pPr>
              <a:buFontTx/>
              <a:buChar char="-"/>
            </a:pPr>
            <a:r>
              <a:rPr lang="fr-FR" sz="1800" dirty="0"/>
              <a:t>S : A Saint-Avold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AC6E26-7DB8-4B81-8423-0BFBE249C2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82E6983-8EB0-4D82-87A6-D315D7BCE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308" y="-27384"/>
            <a:ext cx="4877294" cy="686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88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798644-554A-43B0-AFFB-646865F2B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B88A78-4B58-4CB9-97C6-C05D70EBE0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Verdun!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D7FEA9E-2B1E-4A5F-AAAB-FDE301A0A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526971"/>
            <a:ext cx="5181600" cy="264999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Eh oui</a:t>
            </a:r>
          </a:p>
        </p:txBody>
      </p:sp>
    </p:spTree>
    <p:extLst>
      <p:ext uri="{BB962C8B-B14F-4D97-AF65-F5344CB8AC3E}">
        <p14:creationId xmlns:p14="http://schemas.microsoft.com/office/powerpoint/2010/main" val="207880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569914-CAAB-4471-BEB1-A26E061B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D82BFB-0E7D-4A96-815F-C7F3D5B199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Réponds aux questions, sélectionne les lettres et découvre le grand marché aux esclaves de l’époque carolingienne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A84416-8204-4185-BC15-32953EC3D58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496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D4B3CE-9132-4AB0-977D-2B5A83458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E1079A-09E2-4C76-BF76-2FB321A4D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66555"/>
            <a:ext cx="5181600" cy="3610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Le livre composé de pages reliées s’appelle…</a:t>
            </a:r>
          </a:p>
          <a:p>
            <a:pPr marL="0" indent="0">
              <a:buNone/>
            </a:pPr>
            <a:r>
              <a:rPr lang="fr-FR" sz="1800" dirty="0"/>
              <a:t>B : Une bible</a:t>
            </a:r>
          </a:p>
          <a:p>
            <a:pPr marL="0" indent="0">
              <a:buNone/>
            </a:pPr>
            <a:r>
              <a:rPr lang="fr-FR" sz="1800" dirty="0"/>
              <a:t>V : Un codex</a:t>
            </a:r>
          </a:p>
          <a:p>
            <a:pPr marL="0" indent="0">
              <a:buNone/>
            </a:pPr>
            <a:r>
              <a:rPr lang="fr-FR" sz="1800" dirty="0"/>
              <a:t>M : Un sacramentaire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A4195A-1C9D-4437-95E3-F51782FE9A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4BC89FA-FA2D-4699-861E-1905227BC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097" y="1701957"/>
            <a:ext cx="6316993" cy="447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3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AA5A1C-4934-41D8-A0B3-77D9EDAA3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918CF6-A00F-465D-93C0-3B2F2B6388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L’écriture mise au point lors de la renaissance carolingienne s’appelle :</a:t>
            </a:r>
          </a:p>
          <a:p>
            <a:pPr marL="0" indent="0">
              <a:buNone/>
            </a:pPr>
            <a:r>
              <a:rPr lang="fr-FR" sz="1800" dirty="0"/>
              <a:t>E : La minuscule caroline</a:t>
            </a:r>
          </a:p>
          <a:p>
            <a:pPr marL="0" indent="0">
              <a:buNone/>
            </a:pPr>
            <a:r>
              <a:rPr lang="fr-FR" sz="1800" dirty="0"/>
              <a:t>O : La capitale romaine</a:t>
            </a:r>
          </a:p>
          <a:p>
            <a:pPr marL="0" indent="0">
              <a:buNone/>
            </a:pPr>
            <a:r>
              <a:rPr lang="fr-FR" sz="1800" dirty="0"/>
              <a:t>I : La grosse Charlemagne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6FBDBC3-2B6D-41D7-9A3E-6A9436E170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3709AB-DC34-4C35-8987-27C22C19E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936" y="2781400"/>
            <a:ext cx="8233064" cy="314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3C34D-66D5-4BFB-89DE-62E5041CA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3CB628-CFCD-4D3E-A7BC-71085668C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40341"/>
            <a:ext cx="5181600" cy="3436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Les quatre êtres surnaturels autour du Christ en gloire sont appelés</a:t>
            </a:r>
          </a:p>
          <a:p>
            <a:pPr marL="0" indent="0">
              <a:buNone/>
            </a:pPr>
            <a:r>
              <a:rPr lang="fr-FR" sz="1800" dirty="0"/>
              <a:t>S : </a:t>
            </a:r>
            <a:r>
              <a:rPr lang="fr-FR" sz="1800" dirty="0" err="1"/>
              <a:t>Ezékiel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N : Les Carolingiens</a:t>
            </a:r>
          </a:p>
          <a:p>
            <a:pPr marL="0" indent="0">
              <a:buNone/>
            </a:pPr>
            <a:r>
              <a:rPr lang="fr-FR" sz="1800" dirty="0"/>
              <a:t>R : Le Tétramorphe</a:t>
            </a:r>
          </a:p>
          <a:p>
            <a:pPr marL="0" indent="0">
              <a:buNone/>
            </a:pPr>
            <a:r>
              <a:rPr lang="fr-FR" sz="1800" dirty="0"/>
              <a:t>Z : Aerosmith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50E038-E442-40F6-ABBD-DF82025FB2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A0C5EF-A72C-470A-9876-B7FF92865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23" y="10636"/>
            <a:ext cx="2743200" cy="20345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6F4B07-31BF-4B70-B880-77454D1DF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020" y="768668"/>
            <a:ext cx="3337560" cy="18440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D8BD3B5-F116-44EE-A8F4-B81AEE09C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0" y="3263352"/>
            <a:ext cx="2956560" cy="35890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2475C5-DEB2-4E2E-81D0-8B0735262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909" y="3429000"/>
            <a:ext cx="2842260" cy="3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9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3C34D-66D5-4BFB-89DE-62E5041CA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3CB628-CFCD-4D3E-A7BC-71085668C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1" y="2740342"/>
            <a:ext cx="5334000" cy="3436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Ils représentent les quatre évangélistes, qui sont : Matthieu, Luc, Jean et…</a:t>
            </a:r>
          </a:p>
          <a:p>
            <a:pPr marL="0" indent="0">
              <a:buNone/>
            </a:pPr>
            <a:r>
              <a:rPr lang="fr-FR" sz="1800" dirty="0"/>
              <a:t>D : Marc</a:t>
            </a:r>
          </a:p>
          <a:p>
            <a:pPr marL="0" indent="0">
              <a:buNone/>
            </a:pPr>
            <a:r>
              <a:rPr lang="fr-FR" sz="1800" dirty="0"/>
              <a:t>C : Jésus</a:t>
            </a:r>
          </a:p>
          <a:p>
            <a:pPr marL="0" indent="0">
              <a:buNone/>
            </a:pPr>
            <a:r>
              <a:rPr lang="fr-FR" sz="1800" dirty="0"/>
              <a:t>B : </a:t>
            </a:r>
            <a:r>
              <a:rPr lang="fr-FR" sz="1800" dirty="0" err="1"/>
              <a:t>Mufasa</a:t>
            </a:r>
            <a:endParaRPr lang="fr-FR" sz="1800" dirty="0"/>
          </a:p>
          <a:p>
            <a:pPr marL="0" indent="0">
              <a:buNone/>
            </a:pPr>
            <a:r>
              <a:rPr lang="fr-FR" sz="1800" dirty="0"/>
              <a:t>L : Paul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50E038-E442-40F6-ABBD-DF82025FB2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A0C5EF-A72C-470A-9876-B7FF92865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723" y="10636"/>
            <a:ext cx="2743200" cy="20345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6F4B07-31BF-4B70-B880-77454D1DF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020" y="768668"/>
            <a:ext cx="3337560" cy="18440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D8BD3B5-F116-44EE-A8F4-B81AEE09C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0" y="3263352"/>
            <a:ext cx="2956560" cy="35890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2475C5-DEB2-4E2E-81D0-8B0735262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909" y="3429000"/>
            <a:ext cx="2842260" cy="3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2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097F85-7BFA-4FA8-9C90-2F9C93813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B3F40E-B318-4CF2-804E-D8CC0D543A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La grande capitale de l’Empire romain d’Orient, ou Empire byzantin, s’appelait</a:t>
            </a:r>
          </a:p>
          <a:p>
            <a:pPr marL="0" indent="0">
              <a:buNone/>
            </a:pPr>
            <a:r>
              <a:rPr lang="fr-FR" sz="1800" dirty="0"/>
              <a:t>I : Nouvelle-Rome</a:t>
            </a:r>
          </a:p>
          <a:p>
            <a:pPr marL="0" indent="0">
              <a:buNone/>
            </a:pPr>
            <a:r>
              <a:rPr lang="fr-FR" sz="1800" dirty="0"/>
              <a:t>U : Constantinople</a:t>
            </a:r>
          </a:p>
          <a:p>
            <a:pPr marL="0" indent="0">
              <a:buNone/>
            </a:pPr>
            <a:r>
              <a:rPr lang="fr-FR" sz="1800" dirty="0"/>
              <a:t>O : Istanbul</a:t>
            </a:r>
          </a:p>
          <a:p>
            <a:pPr marL="0" indent="0">
              <a:buNone/>
            </a:pPr>
            <a:r>
              <a:rPr lang="fr-FR" sz="1800" dirty="0"/>
              <a:t>A : Saint-Avold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8D5C33-481F-4D2A-9833-8623C86911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9C609-C87D-4D03-918C-AB3D48F2D0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871" y="2524991"/>
            <a:ext cx="5250744" cy="42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62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75B2B5-A02D-4A22-B712-3ABE4BBF1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34923E-0615-41AB-90F8-40C2635DE1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Les peintures constituées d’entrelacs sont inventées</a:t>
            </a:r>
          </a:p>
          <a:p>
            <a:pPr>
              <a:buFontTx/>
              <a:buChar char="-"/>
            </a:pPr>
            <a:r>
              <a:rPr lang="fr-FR" sz="1800" dirty="0"/>
              <a:t>U : en Syrie</a:t>
            </a:r>
          </a:p>
          <a:p>
            <a:pPr>
              <a:buFontTx/>
              <a:buChar char="-"/>
            </a:pPr>
            <a:r>
              <a:rPr lang="fr-FR" sz="1800" dirty="0"/>
              <a:t>H : à Rome</a:t>
            </a:r>
          </a:p>
          <a:p>
            <a:pPr>
              <a:buFontTx/>
              <a:buChar char="-"/>
            </a:pPr>
            <a:r>
              <a:rPr lang="fr-FR" sz="1800" dirty="0"/>
              <a:t>N : En Irlande</a:t>
            </a:r>
          </a:p>
          <a:p>
            <a:pPr>
              <a:buFontTx/>
              <a:buChar char="-"/>
            </a:pPr>
            <a:r>
              <a:rPr lang="fr-FR" sz="1800" dirty="0"/>
              <a:t>S : A Saint-Avold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AC6E26-7DB8-4B81-8423-0BFBE249C2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82E6983-8EB0-4D82-87A6-D315D7BCE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308" y="-27384"/>
            <a:ext cx="4877294" cy="686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56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D4B3CE-9132-4AB0-977D-2B5A83458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E1079A-09E2-4C76-BF76-2FB321A4D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66555"/>
            <a:ext cx="5181600" cy="3610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Le livre composé de pages reliées s’appelle…</a:t>
            </a:r>
          </a:p>
          <a:p>
            <a:pPr marL="0" indent="0">
              <a:buNone/>
            </a:pPr>
            <a:r>
              <a:rPr lang="fr-FR" sz="1800" dirty="0"/>
              <a:t>B : Un psaume</a:t>
            </a:r>
          </a:p>
          <a:p>
            <a:pPr marL="0" indent="0">
              <a:buNone/>
            </a:pPr>
            <a:r>
              <a:rPr lang="fr-FR" sz="1800" b="1" dirty="0"/>
              <a:t>V : Un codex</a:t>
            </a:r>
          </a:p>
          <a:p>
            <a:pPr marL="0" indent="0">
              <a:buNone/>
            </a:pPr>
            <a:r>
              <a:rPr lang="fr-FR" sz="1800" dirty="0"/>
              <a:t>M : Un sacramentaire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A4195A-1C9D-4437-95E3-F51782FE9A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4BC89FA-FA2D-4699-861E-1905227BC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097" y="1701957"/>
            <a:ext cx="6316993" cy="447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3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323</Words>
  <Application>Microsoft Office PowerPoint</Application>
  <PresentationFormat>Grand écran</PresentationFormat>
  <Paragraphs>61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Thème Office</vt:lpstr>
      <vt:lpstr>Quizz n°1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Quizz n°1</dc:title>
  <dc:creator>Leonard Dauphant</dc:creator>
  <cp:lastModifiedBy>Leonard Dauphant</cp:lastModifiedBy>
  <cp:revision>7</cp:revision>
  <dcterms:created xsi:type="dcterms:W3CDTF">2025-03-12T15:45:04Z</dcterms:created>
  <dcterms:modified xsi:type="dcterms:W3CDTF">2026-03-19T19:15:54Z</dcterms:modified>
</cp:coreProperties>
</file>