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79" r:id="rId3"/>
    <p:sldId id="261" r:id="rId4"/>
    <p:sldId id="273" r:id="rId5"/>
    <p:sldId id="262" r:id="rId6"/>
    <p:sldId id="263" r:id="rId7"/>
    <p:sldId id="266" r:id="rId8"/>
    <p:sldId id="264" r:id="rId9"/>
    <p:sldId id="275" r:id="rId10"/>
    <p:sldId id="276" r:id="rId11"/>
    <p:sldId id="265" r:id="rId12"/>
    <p:sldId id="267" r:id="rId13"/>
    <p:sldId id="277" r:id="rId14"/>
    <p:sldId id="271" r:id="rId15"/>
    <p:sldId id="278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BAF02-2E8C-124E-ABC6-AD27B7309F95}" v="177" dt="2025-09-25T13:28:23.583"/>
    <p1510:client id="{89075BC2-8D5A-84E9-1D83-0F009252D721}" v="38" dt="2025-09-25T11:25:22.581"/>
    <p1510:client id="{FC1E9385-EA54-59C5-08C7-21AAB486D6C3}" v="155" dt="2025-09-24T18:26:41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amh Lafferty" userId="S::p06736@univ-lorraine.fr::b1e69f08-7945-4372-b000-4644009df78b" providerId="AD" clId="Web-{48CB5F22-8EC9-462A-D07B-123B66729526}"/>
    <pc:docChg chg="addSld delSld modSld">
      <pc:chgData name="Niamh Lafferty" userId="S::p06736@univ-lorraine.fr::b1e69f08-7945-4372-b000-4644009df78b" providerId="AD" clId="Web-{48CB5F22-8EC9-462A-D07B-123B66729526}" dt="2025-09-23T13:15:45.789" v="556" actId="20577"/>
      <pc:docMkLst>
        <pc:docMk/>
      </pc:docMkLst>
      <pc:sldChg chg="modSp">
        <pc:chgData name="Niamh Lafferty" userId="S::p06736@univ-lorraine.fr::b1e69f08-7945-4372-b000-4644009df78b" providerId="AD" clId="Web-{48CB5F22-8EC9-462A-D07B-123B66729526}" dt="2025-09-23T13:11:01.499" v="419" actId="20577"/>
        <pc:sldMkLst>
          <pc:docMk/>
          <pc:sldMk cId="2215179059" sldId="264"/>
        </pc:sldMkLst>
        <pc:spChg chg="mod">
          <ac:chgData name="Niamh Lafferty" userId="S::p06736@univ-lorraine.fr::b1e69f08-7945-4372-b000-4644009df78b" providerId="AD" clId="Web-{48CB5F22-8EC9-462A-D07B-123B66729526}" dt="2025-09-23T13:09:18.918" v="379" actId="20577"/>
          <ac:spMkLst>
            <pc:docMk/>
            <pc:sldMk cId="2215179059" sldId="264"/>
            <ac:spMk id="4" creationId="{36ECEA5E-E8FB-4420-911D-E60492866D8A}"/>
          </ac:spMkLst>
        </pc:spChg>
        <pc:spChg chg="mod">
          <ac:chgData name="Niamh Lafferty" userId="S::p06736@univ-lorraine.fr::b1e69f08-7945-4372-b000-4644009df78b" providerId="AD" clId="Web-{48CB5F22-8EC9-462A-D07B-123B66729526}" dt="2025-09-23T13:11:01.499" v="419" actId="20577"/>
          <ac:spMkLst>
            <pc:docMk/>
            <pc:sldMk cId="2215179059" sldId="264"/>
            <ac:spMk id="5" creationId="{136B59F6-8E03-4B40-88FD-E0FB6C8FC69F}"/>
          </ac:spMkLst>
        </pc:spChg>
        <pc:spChg chg="mod">
          <ac:chgData name="Niamh Lafferty" userId="S::p06736@univ-lorraine.fr::b1e69f08-7945-4372-b000-4644009df78b" providerId="AD" clId="Web-{48CB5F22-8EC9-462A-D07B-123B66729526}" dt="2025-09-23T13:08:59.043" v="360" actId="1076"/>
          <ac:spMkLst>
            <pc:docMk/>
            <pc:sldMk cId="2215179059" sldId="264"/>
            <ac:spMk id="6" creationId="{EEDE8FEB-4533-490D-9493-771A1935F6C1}"/>
          </ac:spMkLst>
        </pc:spChg>
      </pc:sldChg>
      <pc:sldChg chg="modSp">
        <pc:chgData name="Niamh Lafferty" userId="S::p06736@univ-lorraine.fr::b1e69f08-7945-4372-b000-4644009df78b" providerId="AD" clId="Web-{48CB5F22-8EC9-462A-D07B-123B66729526}" dt="2025-09-23T13:11:48.156" v="430" actId="20577"/>
        <pc:sldMkLst>
          <pc:docMk/>
          <pc:sldMk cId="2129308738" sldId="267"/>
        </pc:sldMkLst>
        <pc:spChg chg="mod">
          <ac:chgData name="Niamh Lafferty" userId="S::p06736@univ-lorraine.fr::b1e69f08-7945-4372-b000-4644009df78b" providerId="AD" clId="Web-{48CB5F22-8EC9-462A-D07B-123B66729526}" dt="2025-09-23T13:11:48.156" v="430" actId="20577"/>
          <ac:spMkLst>
            <pc:docMk/>
            <pc:sldMk cId="2129308738" sldId="267"/>
            <ac:spMk id="7" creationId="{3043BB95-2C3C-46F8-83E5-B9C53AF89B9A}"/>
          </ac:spMkLst>
        </pc:spChg>
      </pc:sldChg>
      <pc:sldChg chg="modSp">
        <pc:chgData name="Niamh Lafferty" userId="S::p06736@univ-lorraine.fr::b1e69f08-7945-4372-b000-4644009df78b" providerId="AD" clId="Web-{48CB5F22-8EC9-462A-D07B-123B66729526}" dt="2025-09-23T13:12:27.516" v="437" actId="20577"/>
        <pc:sldMkLst>
          <pc:docMk/>
          <pc:sldMk cId="3385651652" sldId="268"/>
        </pc:sldMkLst>
        <pc:spChg chg="mod">
          <ac:chgData name="Niamh Lafferty" userId="S::p06736@univ-lorraine.fr::b1e69f08-7945-4372-b000-4644009df78b" providerId="AD" clId="Web-{48CB5F22-8EC9-462A-D07B-123B66729526}" dt="2025-09-23T13:12:27.516" v="437" actId="20577"/>
          <ac:spMkLst>
            <pc:docMk/>
            <pc:sldMk cId="3385651652" sldId="268"/>
            <ac:spMk id="5" creationId="{5986EC24-4028-4C75-925F-A6DA108E3C26}"/>
          </ac:spMkLst>
        </pc:spChg>
      </pc:sldChg>
      <pc:sldChg chg="addSp modSp new">
        <pc:chgData name="Niamh Lafferty" userId="S::p06736@univ-lorraine.fr::b1e69f08-7945-4372-b000-4644009df78b" providerId="AD" clId="Web-{48CB5F22-8EC9-462A-D07B-123B66729526}" dt="2025-09-23T13:04:55.649" v="171" actId="20577"/>
        <pc:sldMkLst>
          <pc:docMk/>
          <pc:sldMk cId="3483113336" sldId="273"/>
        </pc:sldMkLst>
        <pc:spChg chg="add mod">
          <ac:chgData name="Niamh Lafferty" userId="S::p06736@univ-lorraine.fr::b1e69f08-7945-4372-b000-4644009df78b" providerId="AD" clId="Web-{48CB5F22-8EC9-462A-D07B-123B66729526}" dt="2025-09-23T13:04:55.649" v="171" actId="20577"/>
          <ac:spMkLst>
            <pc:docMk/>
            <pc:sldMk cId="3483113336" sldId="273"/>
            <ac:spMk id="3" creationId="{D9471CCD-5773-820F-9D17-169A3A942921}"/>
          </ac:spMkLst>
        </pc:spChg>
      </pc:sldChg>
      <pc:sldChg chg="add replId">
        <pc:chgData name="Niamh Lafferty" userId="S::p06736@univ-lorraine.fr::b1e69f08-7945-4372-b000-4644009df78b" providerId="AD" clId="Web-{48CB5F22-8EC9-462A-D07B-123B66729526}" dt="2025-09-23T13:08:23.339" v="347"/>
        <pc:sldMkLst>
          <pc:docMk/>
          <pc:sldMk cId="968612239" sldId="275"/>
        </pc:sldMkLst>
      </pc:sldChg>
      <pc:sldChg chg="modSp add replId">
        <pc:chgData name="Niamh Lafferty" userId="S::p06736@univ-lorraine.fr::b1e69f08-7945-4372-b000-4644009df78b" providerId="AD" clId="Web-{48CB5F22-8EC9-462A-D07B-123B66729526}" dt="2025-09-23T13:11:23.984" v="428" actId="14100"/>
        <pc:sldMkLst>
          <pc:docMk/>
          <pc:sldMk cId="4118173958" sldId="276"/>
        </pc:sldMkLst>
        <pc:spChg chg="mod">
          <ac:chgData name="Niamh Lafferty" userId="S::p06736@univ-lorraine.fr::b1e69f08-7945-4372-b000-4644009df78b" providerId="AD" clId="Web-{48CB5F22-8EC9-462A-D07B-123B66729526}" dt="2025-09-23T13:11:23.984" v="428" actId="14100"/>
          <ac:spMkLst>
            <pc:docMk/>
            <pc:sldMk cId="4118173958" sldId="276"/>
            <ac:spMk id="6" creationId="{22CD4742-C026-7464-7743-6244C73F34C6}"/>
          </ac:spMkLst>
        </pc:spChg>
      </pc:sldChg>
      <pc:sldChg chg="add replId">
        <pc:chgData name="Niamh Lafferty" userId="S::p06736@univ-lorraine.fr::b1e69f08-7945-4372-b000-4644009df78b" providerId="AD" clId="Web-{48CB5F22-8EC9-462A-D07B-123B66729526}" dt="2025-09-23T13:11:37.531" v="429"/>
        <pc:sldMkLst>
          <pc:docMk/>
          <pc:sldMk cId="4140995590" sldId="277"/>
        </pc:sldMkLst>
      </pc:sldChg>
      <pc:sldChg chg="addSp delSp modSp add replId delAnim">
        <pc:chgData name="Niamh Lafferty" userId="S::p06736@univ-lorraine.fr::b1e69f08-7945-4372-b000-4644009df78b" providerId="AD" clId="Web-{48CB5F22-8EC9-462A-D07B-123B66729526}" dt="2025-09-23T13:15:45.789" v="556" actId="20577"/>
        <pc:sldMkLst>
          <pc:docMk/>
          <pc:sldMk cId="2067933579" sldId="278"/>
        </pc:sldMkLst>
        <pc:spChg chg="mod">
          <ac:chgData name="Niamh Lafferty" userId="S::p06736@univ-lorraine.fr::b1e69f08-7945-4372-b000-4644009df78b" providerId="AD" clId="Web-{48CB5F22-8EC9-462A-D07B-123B66729526}" dt="2025-09-23T13:15:45.789" v="556" actId="20577"/>
          <ac:spMkLst>
            <pc:docMk/>
            <pc:sldMk cId="2067933579" sldId="278"/>
            <ac:spMk id="3" creationId="{F64B3366-1662-27AD-97DF-ED315C870F14}"/>
          </ac:spMkLst>
        </pc:spChg>
      </pc:sldChg>
    </pc:docChg>
  </pc:docChgLst>
  <pc:docChgLst>
    <pc:chgData clId="Web-{48CB5F22-8EC9-462A-D07B-123B66729526}"/>
    <pc:docChg chg="addSld">
      <pc:chgData name="" userId="" providerId="" clId="Web-{48CB5F22-8EC9-462A-D07B-123B66729526}" dt="2025-09-23T12:59:35.548" v="0"/>
      <pc:docMkLst>
        <pc:docMk/>
      </pc:docMkLst>
    </pc:docChg>
  </pc:docChgLst>
  <pc:docChgLst>
    <pc:chgData name="Niamh Lafferty" userId="S::p06736@univ-lorraine.fr::b1e69f08-7945-4372-b000-4644009df78b" providerId="AD" clId="Web-{FC1E9385-EA54-59C5-08C7-21AAB486D6C3}"/>
    <pc:docChg chg="modSld sldOrd">
      <pc:chgData name="Niamh Lafferty" userId="S::p06736@univ-lorraine.fr::b1e69f08-7945-4372-b000-4644009df78b" providerId="AD" clId="Web-{FC1E9385-EA54-59C5-08C7-21AAB486D6C3}" dt="2025-09-24T18:26:34.861" v="117" actId="20577"/>
      <pc:docMkLst>
        <pc:docMk/>
      </pc:docMkLst>
      <pc:sldChg chg="modSp">
        <pc:chgData name="Niamh Lafferty" userId="S::p06736@univ-lorraine.fr::b1e69f08-7945-4372-b000-4644009df78b" providerId="AD" clId="Web-{FC1E9385-EA54-59C5-08C7-21AAB486D6C3}" dt="2025-09-24T18:11:46.062" v="9" actId="20577"/>
        <pc:sldMkLst>
          <pc:docMk/>
          <pc:sldMk cId="2822913835" sldId="265"/>
        </pc:sldMkLst>
        <pc:spChg chg="mod">
          <ac:chgData name="Niamh Lafferty" userId="S::p06736@univ-lorraine.fr::b1e69f08-7945-4372-b000-4644009df78b" providerId="AD" clId="Web-{FC1E9385-EA54-59C5-08C7-21AAB486D6C3}" dt="2025-09-24T18:11:46.062" v="9" actId="20577"/>
          <ac:spMkLst>
            <pc:docMk/>
            <pc:sldMk cId="2822913835" sldId="265"/>
            <ac:spMk id="5" creationId="{136B59F6-8E03-4B40-88FD-E0FB6C8FC69F}"/>
          </ac:spMkLst>
        </pc:spChg>
        <pc:spChg chg="mod">
          <ac:chgData name="Niamh Lafferty" userId="S::p06736@univ-lorraine.fr::b1e69f08-7945-4372-b000-4644009df78b" providerId="AD" clId="Web-{FC1E9385-EA54-59C5-08C7-21AAB486D6C3}" dt="2025-09-24T18:11:39.483" v="5" actId="20577"/>
          <ac:spMkLst>
            <pc:docMk/>
            <pc:sldMk cId="2822913835" sldId="265"/>
            <ac:spMk id="6" creationId="{EEDE8FEB-4533-490D-9493-771A1935F6C1}"/>
          </ac:spMkLst>
        </pc:spChg>
      </pc:sldChg>
      <pc:sldChg chg="modSp ord">
        <pc:chgData name="Niamh Lafferty" userId="S::p06736@univ-lorraine.fr::b1e69f08-7945-4372-b000-4644009df78b" providerId="AD" clId="Web-{FC1E9385-EA54-59C5-08C7-21AAB486D6C3}" dt="2025-09-24T18:14:13.187" v="12"/>
        <pc:sldMkLst>
          <pc:docMk/>
          <pc:sldMk cId="3385651652" sldId="268"/>
        </pc:sldMkLst>
        <pc:spChg chg="mod">
          <ac:chgData name="Niamh Lafferty" userId="S::p06736@univ-lorraine.fr::b1e69f08-7945-4372-b000-4644009df78b" providerId="AD" clId="Web-{FC1E9385-EA54-59C5-08C7-21AAB486D6C3}" dt="2025-09-24T18:13:44.690" v="11" actId="20577"/>
          <ac:spMkLst>
            <pc:docMk/>
            <pc:sldMk cId="3385651652" sldId="268"/>
            <ac:spMk id="5" creationId="{5986EC24-4028-4C75-925F-A6DA108E3C26}"/>
          </ac:spMkLst>
        </pc:spChg>
      </pc:sldChg>
      <pc:sldChg chg="ord">
        <pc:chgData name="Niamh Lafferty" userId="S::p06736@univ-lorraine.fr::b1e69f08-7945-4372-b000-4644009df78b" providerId="AD" clId="Web-{FC1E9385-EA54-59C5-08C7-21AAB486D6C3}" dt="2025-09-24T18:14:19.721" v="13"/>
        <pc:sldMkLst>
          <pc:docMk/>
          <pc:sldMk cId="2456389916" sldId="269"/>
        </pc:sldMkLst>
      </pc:sldChg>
      <pc:sldChg chg="modSp">
        <pc:chgData name="Niamh Lafferty" userId="S::p06736@univ-lorraine.fr::b1e69f08-7945-4372-b000-4644009df78b" providerId="AD" clId="Web-{FC1E9385-EA54-59C5-08C7-21AAB486D6C3}" dt="2025-09-24T18:26:31.001" v="116" actId="20577"/>
        <pc:sldMkLst>
          <pc:docMk/>
          <pc:sldMk cId="1957108744" sldId="271"/>
        </pc:sldMkLst>
        <pc:spChg chg="mod">
          <ac:chgData name="Niamh Lafferty" userId="S::p06736@univ-lorraine.fr::b1e69f08-7945-4372-b000-4644009df78b" providerId="AD" clId="Web-{FC1E9385-EA54-59C5-08C7-21AAB486D6C3}" dt="2025-09-24T18:26:31.001" v="116" actId="20577"/>
          <ac:spMkLst>
            <pc:docMk/>
            <pc:sldMk cId="1957108744" sldId="271"/>
            <ac:spMk id="4" creationId="{2783963F-BF11-4559-BC6B-2BE051F08806}"/>
          </ac:spMkLst>
        </pc:spChg>
      </pc:sldChg>
      <pc:sldChg chg="modSp ord">
        <pc:chgData name="Niamh Lafferty" userId="S::p06736@univ-lorraine.fr::b1e69f08-7945-4372-b000-4644009df78b" providerId="AD" clId="Web-{FC1E9385-EA54-59C5-08C7-21AAB486D6C3}" dt="2025-09-24T18:18:40.968" v="21"/>
        <pc:sldMkLst>
          <pc:docMk/>
          <pc:sldMk cId="4118173958" sldId="276"/>
        </pc:sldMkLst>
        <pc:spChg chg="mod">
          <ac:chgData name="Niamh Lafferty" userId="S::p06736@univ-lorraine.fr::b1e69f08-7945-4372-b000-4644009df78b" providerId="AD" clId="Web-{FC1E9385-EA54-59C5-08C7-21AAB486D6C3}" dt="2025-09-24T18:18:40.874" v="20" actId="20577"/>
          <ac:spMkLst>
            <pc:docMk/>
            <pc:sldMk cId="4118173958" sldId="276"/>
            <ac:spMk id="6" creationId="{22CD4742-C026-7464-7743-6244C73F34C6}"/>
          </ac:spMkLst>
        </pc:spChg>
      </pc:sldChg>
      <pc:sldChg chg="addSp modSp addAnim delAnim">
        <pc:chgData name="Niamh Lafferty" userId="S::p06736@univ-lorraine.fr::b1e69f08-7945-4372-b000-4644009df78b" providerId="AD" clId="Web-{FC1E9385-EA54-59C5-08C7-21AAB486D6C3}" dt="2025-09-24T18:26:34.861" v="117" actId="20577"/>
        <pc:sldMkLst>
          <pc:docMk/>
          <pc:sldMk cId="2067933579" sldId="278"/>
        </pc:sldMkLst>
        <pc:spChg chg="add mod">
          <ac:chgData name="Niamh Lafferty" userId="S::p06736@univ-lorraine.fr::b1e69f08-7945-4372-b000-4644009df78b" providerId="AD" clId="Web-{FC1E9385-EA54-59C5-08C7-21AAB486D6C3}" dt="2025-09-24T18:22:47.281" v="86" actId="1076"/>
          <ac:spMkLst>
            <pc:docMk/>
            <pc:sldMk cId="2067933579" sldId="278"/>
            <ac:spMk id="2" creationId="{7206F332-5436-05DA-2454-6B0D85E7CAEF}"/>
          </ac:spMkLst>
        </pc:spChg>
        <pc:spChg chg="mod">
          <ac:chgData name="Niamh Lafferty" userId="S::p06736@univ-lorraine.fr::b1e69f08-7945-4372-b000-4644009df78b" providerId="AD" clId="Web-{FC1E9385-EA54-59C5-08C7-21AAB486D6C3}" dt="2025-09-24T18:23:26.875" v="106" actId="20577"/>
          <ac:spMkLst>
            <pc:docMk/>
            <pc:sldMk cId="2067933579" sldId="278"/>
            <ac:spMk id="3" creationId="{F64B3366-1662-27AD-97DF-ED315C870F14}"/>
          </ac:spMkLst>
        </pc:spChg>
        <pc:spChg chg="mod">
          <ac:chgData name="Niamh Lafferty" userId="S::p06736@univ-lorraine.fr::b1e69f08-7945-4372-b000-4644009df78b" providerId="AD" clId="Web-{FC1E9385-EA54-59C5-08C7-21AAB486D6C3}" dt="2025-09-24T18:26:34.861" v="117" actId="20577"/>
          <ac:spMkLst>
            <pc:docMk/>
            <pc:sldMk cId="2067933579" sldId="278"/>
            <ac:spMk id="4" creationId="{EA5920C2-F892-4B35-E2B6-BD0DA5056C0B}"/>
          </ac:spMkLst>
        </pc:spChg>
        <pc:spChg chg="add mod">
          <ac:chgData name="Niamh Lafferty" userId="S::p06736@univ-lorraine.fr::b1e69f08-7945-4372-b000-4644009df78b" providerId="AD" clId="Web-{FC1E9385-EA54-59C5-08C7-21AAB486D6C3}" dt="2025-09-24T18:22:58.093" v="90" actId="1076"/>
          <ac:spMkLst>
            <pc:docMk/>
            <pc:sldMk cId="2067933579" sldId="278"/>
            <ac:spMk id="5" creationId="{12D910FB-1D9D-1CAD-D34F-008C6EBD474E}"/>
          </ac:spMkLst>
        </pc:spChg>
        <pc:spChg chg="add mod">
          <ac:chgData name="Niamh Lafferty" userId="S::p06736@univ-lorraine.fr::b1e69f08-7945-4372-b000-4644009df78b" providerId="AD" clId="Web-{FC1E9385-EA54-59C5-08C7-21AAB486D6C3}" dt="2025-09-24T18:23:04.437" v="92" actId="14100"/>
          <ac:spMkLst>
            <pc:docMk/>
            <pc:sldMk cId="2067933579" sldId="278"/>
            <ac:spMk id="6" creationId="{256E223E-AE3C-775F-2BAC-A391AEF4C3A3}"/>
          </ac:spMkLst>
        </pc:spChg>
        <pc:spChg chg="add mod">
          <ac:chgData name="Niamh Lafferty" userId="S::p06736@univ-lorraine.fr::b1e69f08-7945-4372-b000-4644009df78b" providerId="AD" clId="Web-{FC1E9385-EA54-59C5-08C7-21AAB486D6C3}" dt="2025-09-24T18:23:09.515" v="94" actId="14100"/>
          <ac:spMkLst>
            <pc:docMk/>
            <pc:sldMk cId="2067933579" sldId="278"/>
            <ac:spMk id="7" creationId="{EC76EA4F-894B-232A-E303-65E3AB737116}"/>
          </ac:spMkLst>
        </pc:spChg>
        <pc:spChg chg="add mod">
          <ac:chgData name="Niamh Lafferty" userId="S::p06736@univ-lorraine.fr::b1e69f08-7945-4372-b000-4644009df78b" providerId="AD" clId="Web-{FC1E9385-EA54-59C5-08C7-21AAB486D6C3}" dt="2025-09-24T18:23:17.515" v="100" actId="14100"/>
          <ac:spMkLst>
            <pc:docMk/>
            <pc:sldMk cId="2067933579" sldId="278"/>
            <ac:spMk id="8" creationId="{A43E4B98-D794-C242-9609-E6210AAFCBBA}"/>
          </ac:spMkLst>
        </pc:spChg>
      </pc:sldChg>
    </pc:docChg>
  </pc:docChgLst>
  <pc:docChgLst>
    <pc:chgData name="Niamh Lafferty" userId="S::p06736@univ-lorraine.fr::b1e69f08-7945-4372-b000-4644009df78b" providerId="AD" clId="Web-{89075BC2-8D5A-84E9-1D83-0F009252D721}"/>
    <pc:docChg chg="mod addSld delSld modSld addMainMaster delMainMaster">
      <pc:chgData name="Niamh Lafferty" userId="S::p06736@univ-lorraine.fr::b1e69f08-7945-4372-b000-4644009df78b" providerId="AD" clId="Web-{89075BC2-8D5A-84E9-1D83-0F009252D721}" dt="2025-09-25T11:25:22.581" v="34"/>
      <pc:docMkLst>
        <pc:docMk/>
      </pc:docMkLst>
      <pc:sldChg chg="addSp delSp modSp mod modClrScheme delDesignElem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504008219" sldId="256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504008219" sldId="256"/>
            <ac:spMk id="2" creationId="{985EC75C-90E0-4801-B774-D71EC341D637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504008219" sldId="256"/>
            <ac:spMk id="3" creationId="{62FAC974-49C6-46DE-AA05-14198748ADA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504008219" sldId="256"/>
            <ac:spMk id="8" creationId="{6BDBA639-2A71-4A60-A71A-FF1836F546CE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504008219" sldId="256"/>
            <ac:spMk id="31" creationId="{D9C506D7-84CB-4057-A44A-465313E78538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504008219" sldId="256"/>
            <ac:spMk id="33" creationId="{7842FC68-61FD-4700-8A22-BB8B071884DB}"/>
          </ac:spMkLst>
        </pc:spChg>
        <pc:grpChg chg="add del">
          <ac:chgData name="Niamh Lafferty" userId="S::p06736@univ-lorraine.fr::b1e69f08-7945-4372-b000-4644009df78b" providerId="AD" clId="Web-{89075BC2-8D5A-84E9-1D83-0F009252D721}" dt="2025-09-25T11:03:43.830" v="30"/>
          <ac:grpSpMkLst>
            <pc:docMk/>
            <pc:sldMk cId="2504008219" sldId="256"/>
            <ac:grpSpMk id="10" creationId="{5E208A8B-5EBD-4532-BE72-26414FA7CFF6}"/>
          </ac:grpSpMkLst>
        </pc:grpChg>
      </pc:sldChg>
      <pc:sldChg chg="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1131817924" sldId="261"/>
        </pc:sldMkLst>
      </pc:sldChg>
      <pc:sldChg chg="addSp delSp modSp mod modClrScheme delDesignElem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4219598702" sldId="262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2" creationId="{EDEC72B5-A920-4776-82E2-B65E217C6DF2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3" creationId="{9772EE6F-DEC5-46DF-B845-6323E3A28E3C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8" creationId="{F3C5918A-1DC5-4CF3-AA27-00AA3088AA9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10" creationId="{B786683A-6FD6-4BF7-B3B0-DC397677391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12" creationId="{05169E50-59FB-4AEE-B61D-44A882A4CD2C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14" creationId="{117C30F0-5A38-4B60-B632-3AF7C2780824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219598702" sldId="262"/>
            <ac:spMk id="16" creationId="{A200CBA5-3F2B-4AAC-9F86-99AFECC19C1D}"/>
          </ac:spMkLst>
        </pc:spChg>
      </pc:sldChg>
      <pc:sldChg chg="addSp delSp modSp mod modClrScheme delDesignElem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1745575953" sldId="263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2" creationId="{5F417A3D-3276-45AC-8635-B7992747CB6A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3" creationId="{51A13C1F-F036-4DE0-9138-0B0A97F81BDC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8" creationId="{F3C5918A-1DC5-4CF3-AA27-00AA3088AA9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10" creationId="{B786683A-6FD6-4BF7-B3B0-DC397677391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12" creationId="{05169E50-59FB-4AEE-B61D-44A882A4CD2C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14" creationId="{117C30F0-5A38-4B60-B632-3AF7C2780824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745575953" sldId="263"/>
            <ac:spMk id="16" creationId="{A200CBA5-3F2B-4AAC-9F86-99AFECC19C1D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215179059" sldId="264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215179059" sldId="264"/>
            <ac:spMk id="4" creationId="{36ECEA5E-E8FB-4420-911D-E60492866D8A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215179059" sldId="264"/>
            <ac:spMk id="5" creationId="{136B59F6-8E03-4B40-88FD-E0FB6C8FC69F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215179059" sldId="264"/>
            <ac:spMk id="6" creationId="{EEDE8FEB-4533-490D-9493-771A1935F6C1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822913835" sldId="265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822913835" sldId="265"/>
            <ac:spMk id="4" creationId="{36ECEA5E-E8FB-4420-911D-E60492866D8A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822913835" sldId="265"/>
            <ac:spMk id="5" creationId="{136B59F6-8E03-4B40-88FD-E0FB6C8FC69F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822913835" sldId="265"/>
            <ac:spMk id="6" creationId="{EEDE8FEB-4533-490D-9493-771A1935F6C1}"/>
          </ac:spMkLst>
        </pc:spChg>
      </pc:sldChg>
      <pc:sldChg chg="addSp delSp modSp mod modClrScheme delDesignElem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1820446129" sldId="266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5" creationId="{CB7D37D7-310A-4F07-A28C-796F69074597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6" creationId="{49382887-BD3E-43B7-BF15-04CD9890E091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11" creationId="{F3C5918A-1DC5-4CF3-AA27-00AA3088AA9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13" creationId="{B786683A-6FD6-4BF7-B3B0-DC397677391F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15" creationId="{05169E50-59FB-4AEE-B61D-44A882A4CD2C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17" creationId="{117C30F0-5A38-4B60-B632-3AF7C2780824}"/>
          </ac:spMkLst>
        </pc:spChg>
        <pc:spChg chg="add del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820446129" sldId="266"/>
            <ac:spMk id="19" creationId="{A200CBA5-3F2B-4AAC-9F86-99AFECC19C1D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129308738" sldId="267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129308738" sldId="267"/>
            <ac:spMk id="5" creationId="{0E2F1904-27A7-4399-A6DC-F1F763B42EF9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129308738" sldId="267"/>
            <ac:spMk id="6" creationId="{5ABA40CD-A99B-4E54-BDC6-B5D0E0AC8B1E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129308738" sldId="267"/>
            <ac:spMk id="7" creationId="{3043BB95-2C3C-46F8-83E5-B9C53AF89B9A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3385651652" sldId="268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3385651652" sldId="268"/>
            <ac:spMk id="2" creationId="{F718D8CE-8D25-4C21-9181-58CBB0ED395D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3385651652" sldId="268"/>
            <ac:spMk id="5" creationId="{5986EC24-4028-4C75-925F-A6DA108E3C26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456389916" sldId="269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456389916" sldId="269"/>
            <ac:spMk id="2" creationId="{2753DEA0-64A3-467B-BBE6-11D33F4081F4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456389916" sldId="269"/>
            <ac:spMk id="3" creationId="{75CC4B76-C122-4D3C-B98A-E39DF73D30A9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1957108744" sldId="271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957108744" sldId="271"/>
            <ac:spMk id="3" creationId="{2C3BF9ED-BB5C-4EC6-9092-B3AF0A0ED251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957108744" sldId="271"/>
            <ac:spMk id="4" creationId="{2783963F-BF11-4559-BC6B-2BE051F08806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1957108744" sldId="271"/>
            <ac:spMk id="5" creationId="{C018D5F0-7429-4282-85CA-FE80F1AE4A26}"/>
          </ac:spMkLst>
        </pc:spChg>
      </pc:sldChg>
      <pc:sldChg chg="addSp delSp 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3483113336" sldId="273"/>
        </pc:sldMkLst>
        <pc:spChg chg="add mod">
          <ac:chgData name="Niamh Lafferty" userId="S::p06736@univ-lorraine.fr::b1e69f08-7945-4372-b000-4644009df78b" providerId="AD" clId="Web-{89075BC2-8D5A-84E9-1D83-0F009252D721}" dt="2025-09-25T10:51:55.138" v="21" actId="20577"/>
          <ac:spMkLst>
            <pc:docMk/>
            <pc:sldMk cId="3483113336" sldId="273"/>
            <ac:spMk id="2" creationId="{01B3B85A-C24B-8732-B7DE-6B0372DAB77F}"/>
          </ac:spMkLst>
        </pc:spChg>
        <pc:spChg chg="mod">
          <ac:chgData name="Niamh Lafferty" userId="S::p06736@univ-lorraine.fr::b1e69f08-7945-4372-b000-4644009df78b" providerId="AD" clId="Web-{89075BC2-8D5A-84E9-1D83-0F009252D721}" dt="2025-09-25T10:54:48.906" v="24" actId="1076"/>
          <ac:spMkLst>
            <pc:docMk/>
            <pc:sldMk cId="3483113336" sldId="273"/>
            <ac:spMk id="3" creationId="{D9471CCD-5773-820F-9D17-169A3A942921}"/>
          </ac:spMkLst>
        </pc:spChg>
        <pc:inkChg chg="add del">
          <ac:chgData name="Niamh Lafferty" userId="S::p06736@univ-lorraine.fr::b1e69f08-7945-4372-b000-4644009df78b" providerId="AD" clId="Web-{89075BC2-8D5A-84E9-1D83-0F009252D721}" dt="2025-09-25T10:54:27.812" v="23"/>
          <ac:inkMkLst>
            <pc:docMk/>
            <pc:sldMk cId="3483113336" sldId="273"/>
            <ac:inkMk id="4" creationId="{479419DE-8548-8034-B438-8F7C96D621CE}"/>
          </ac:inkMkLst>
        </pc:inkChg>
        <pc:inkChg chg="add">
          <ac:chgData name="Niamh Lafferty" userId="S::p06736@univ-lorraine.fr::b1e69f08-7945-4372-b000-4644009df78b" providerId="AD" clId="Web-{89075BC2-8D5A-84E9-1D83-0F009252D721}" dt="2025-09-25T10:55:02.063" v="25"/>
          <ac:inkMkLst>
            <pc:docMk/>
            <pc:sldMk cId="3483113336" sldId="273"/>
            <ac:inkMk id="5" creationId="{B7CB8753-B29C-4D0B-A690-F44BFDA7FEB1}"/>
          </ac:inkMkLst>
        </pc:inkChg>
        <pc:inkChg chg="add">
          <ac:chgData name="Niamh Lafferty" userId="S::p06736@univ-lorraine.fr::b1e69f08-7945-4372-b000-4644009df78b" providerId="AD" clId="Web-{89075BC2-8D5A-84E9-1D83-0F009252D721}" dt="2025-09-25T10:55:03.141" v="26"/>
          <ac:inkMkLst>
            <pc:docMk/>
            <pc:sldMk cId="3483113336" sldId="273"/>
            <ac:inkMk id="6" creationId="{D4F8C43F-CE04-6FF1-C4BD-36F46CD97024}"/>
          </ac:inkMkLst>
        </pc:inkChg>
      </pc:sldChg>
      <pc:sldChg chg="del">
        <pc:chgData name="Niamh Lafferty" userId="S::p06736@univ-lorraine.fr::b1e69f08-7945-4372-b000-4644009df78b" providerId="AD" clId="Web-{89075BC2-8D5A-84E9-1D83-0F009252D721}" dt="2025-09-25T10:55:07.328" v="27"/>
        <pc:sldMkLst>
          <pc:docMk/>
          <pc:sldMk cId="407562275" sldId="274"/>
        </pc:sldMkLst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968612239" sldId="275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968612239" sldId="275"/>
            <ac:spMk id="4" creationId="{44F6EC0C-3EE0-51E1-6313-3F2365C1EA24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968612239" sldId="275"/>
            <ac:spMk id="5" creationId="{9EA56925-C00A-C7C1-0BF5-1A3A8DB98658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968612239" sldId="275"/>
            <ac:spMk id="6" creationId="{9A04BD1C-E6B9-E6D5-48B1-260CBACE1158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4118173958" sldId="276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18173958" sldId="276"/>
            <ac:spMk id="4" creationId="{D1F5D5EB-D74B-C2EB-4F46-4E77C5AD2CC7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18173958" sldId="276"/>
            <ac:spMk id="5" creationId="{35F6B423-C66B-F94C-20C5-610936B4195E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18173958" sldId="276"/>
            <ac:spMk id="6" creationId="{22CD4742-C026-7464-7743-6244C73F34C6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4140995590" sldId="277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40995590" sldId="277"/>
            <ac:spMk id="5" creationId="{74BDE4F7-74E1-02D1-A6C1-DA39D6C8B8B9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40995590" sldId="277"/>
            <ac:spMk id="6" creationId="{90E5FF75-D74B-4DC4-62F1-E55B9917D3B1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4140995590" sldId="277"/>
            <ac:spMk id="7" creationId="{EC922F11-49CC-5F55-8D84-8392061EAD58}"/>
          </ac:spMkLst>
        </pc:spChg>
      </pc:sldChg>
      <pc:sldChg chg="modSp mod modClrScheme chgLayout">
        <pc:chgData name="Niamh Lafferty" userId="S::p06736@univ-lorraine.fr::b1e69f08-7945-4372-b000-4644009df78b" providerId="AD" clId="Web-{89075BC2-8D5A-84E9-1D83-0F009252D721}" dt="2025-09-25T11:03:43.830" v="30"/>
        <pc:sldMkLst>
          <pc:docMk/>
          <pc:sldMk cId="2067933579" sldId="278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067933579" sldId="278"/>
            <ac:spMk id="3" creationId="{F64B3366-1662-27AD-97DF-ED315C870F14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2067933579" sldId="278"/>
            <ac:spMk id="4" creationId="{EA5920C2-F892-4B35-E2B6-BD0DA5056C0B}"/>
          </ac:spMkLst>
        </pc:spChg>
      </pc:sldChg>
      <pc:sldChg chg="addSp modSp new del mod modClrScheme chgLayout">
        <pc:chgData name="Niamh Lafferty" userId="S::p06736@univ-lorraine.fr::b1e69f08-7945-4372-b000-4644009df78b" providerId="AD" clId="Web-{89075BC2-8D5A-84E9-1D83-0F009252D721}" dt="2025-09-25T11:25:22.581" v="34"/>
        <pc:sldMkLst>
          <pc:docMk/>
          <pc:sldMk cId="679779683" sldId="279"/>
        </pc:sldMkLst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679779683" sldId="279"/>
            <ac:spMk id="2" creationId="{9D5E68DA-009D-34C3-8247-529493F17314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679779683" sldId="279"/>
            <ac:spMk id="3" creationId="{F8E1BC27-2EFD-A50A-5120-A5C3A8DF9AC5}"/>
          </ac:spMkLst>
        </pc:spChg>
        <pc:spChg chg="mod ord">
          <ac:chgData name="Niamh Lafferty" userId="S::p06736@univ-lorraine.fr::b1e69f08-7945-4372-b000-4644009df78b" providerId="AD" clId="Web-{89075BC2-8D5A-84E9-1D83-0F009252D721}" dt="2025-09-25T11:03:43.830" v="30"/>
          <ac:spMkLst>
            <pc:docMk/>
            <pc:sldMk cId="679779683" sldId="279"/>
            <ac:spMk id="4" creationId="{6C558F1C-E527-CEFE-1B4C-573EDB3CA88E}"/>
          </ac:spMkLst>
        </pc:spChg>
        <pc:inkChg chg="add">
          <ac:chgData name="Niamh Lafferty" userId="S::p06736@univ-lorraine.fr::b1e69f08-7945-4372-b000-4644009df78b" providerId="AD" clId="Web-{89075BC2-8D5A-84E9-1D83-0F009252D721}" dt="2025-09-25T11:03:46.674" v="31"/>
          <ac:inkMkLst>
            <pc:docMk/>
            <pc:sldMk cId="679779683" sldId="279"/>
            <ac:inkMk id="5" creationId="{11BA3F53-7222-3E49-C464-7C426AF9E8F1}"/>
          </ac:inkMkLst>
        </pc:inkChg>
        <pc:inkChg chg="add">
          <ac:chgData name="Niamh Lafferty" userId="S::p06736@univ-lorraine.fr::b1e69f08-7945-4372-b000-4644009df78b" providerId="AD" clId="Web-{89075BC2-8D5A-84E9-1D83-0F009252D721}" dt="2025-09-25T11:03:47.299" v="32"/>
          <ac:inkMkLst>
            <pc:docMk/>
            <pc:sldMk cId="679779683" sldId="279"/>
            <ac:inkMk id="6" creationId="{75E72A59-EB9C-A8A6-6482-B8BCD13EFE1B}"/>
          </ac:inkMkLst>
        </pc:inkChg>
        <pc:inkChg chg="add">
          <ac:chgData name="Niamh Lafferty" userId="S::p06736@univ-lorraine.fr::b1e69f08-7945-4372-b000-4644009df78b" providerId="AD" clId="Web-{89075BC2-8D5A-84E9-1D83-0F009252D721}" dt="2025-09-25T11:03:47.908" v="33"/>
          <ac:inkMkLst>
            <pc:docMk/>
            <pc:sldMk cId="679779683" sldId="279"/>
            <ac:inkMk id="7" creationId="{271D953E-E18D-11D8-7776-6E87F4AA907A}"/>
          </ac:inkMkLst>
        </pc:inkChg>
      </pc:sldChg>
      <pc:sldMasterChg chg="add del addSldLayout delSldLayout">
        <pc:chgData name="Niamh Lafferty" userId="S::p06736@univ-lorraine.fr::b1e69f08-7945-4372-b000-4644009df78b" providerId="AD" clId="Web-{89075BC2-8D5A-84E9-1D83-0F009252D721}" dt="2025-09-25T11:03:43.830" v="30"/>
        <pc:sldMasterMkLst>
          <pc:docMk/>
          <pc:sldMasterMk cId="3635357942" sldId="2147483660"/>
        </pc:sldMasterMkLst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3433402098" sldId="2147483661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3135367399" sldId="2147483662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3651435176" sldId="2147483663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299695734" sldId="2147483664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2398416820" sldId="2147483665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1635371959" sldId="2147483666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1120792433" sldId="2147483667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1043017702" sldId="2147483668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855801117" sldId="2147483669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98254768" sldId="2147483670"/>
          </pc:sldLayoutMkLst>
        </pc:sldLayoutChg>
        <pc:sldLayoutChg chg="add del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3635357942" sldId="2147483660"/>
            <pc:sldLayoutMk cId="455159185" sldId="2147483671"/>
          </pc:sldLayoutMkLst>
        </pc:sldLayoutChg>
      </pc:sldMasterChg>
      <pc:sldMasterChg chg="add del addSldLayout delSldLayout modSldLayout">
        <pc:chgData name="Niamh Lafferty" userId="S::p06736@univ-lorraine.fr::b1e69f08-7945-4372-b000-4644009df78b" providerId="AD" clId="Web-{89075BC2-8D5A-84E9-1D83-0F009252D721}" dt="2025-09-25T11:03:43.830" v="30"/>
        <pc:sldMasterMkLst>
          <pc:docMk/>
          <pc:sldMasterMk cId="564103225" sldId="2147483672"/>
        </pc:sldMasterMkLst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3116002119" sldId="2147483673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46021534" sldId="2147483674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2951118307" sldId="2147483675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884394617" sldId="2147483676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321148411" sldId="2147483677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1370390319" sldId="2147483678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1282855663" sldId="2147483679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2032134802" sldId="2147483680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3010650992" sldId="2147483681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2191115403" sldId="2147483682"/>
          </pc:sldLayoutMkLst>
        </pc:sldLayoutChg>
        <pc:sldLayoutChg chg="add del mod replId">
          <pc:chgData name="Niamh Lafferty" userId="S::p06736@univ-lorraine.fr::b1e69f08-7945-4372-b000-4644009df78b" providerId="AD" clId="Web-{89075BC2-8D5A-84E9-1D83-0F009252D721}" dt="2025-09-25T11:03:43.830" v="30"/>
          <pc:sldLayoutMkLst>
            <pc:docMk/>
            <pc:sldMasterMk cId="564103225" sldId="2147483672"/>
            <pc:sldLayoutMk cId="2125239996" sldId="2147483683"/>
          </pc:sldLayoutMkLst>
        </pc:sldLayoutChg>
      </pc:sldMasterChg>
    </pc:docChg>
  </pc:docChgLst>
  <pc:docChgLst>
    <pc:chgData name="Niamh Lafferty" userId="S::p06736@univ-lorraine.fr::b1e69f08-7945-4372-b000-4644009df78b" providerId="AD" clId="Web-{250BAF02-2E8C-124E-ABC6-AD27B7309F95}"/>
    <pc:docChg chg="mod addSld modSld addMainMaster delMainMaster">
      <pc:chgData name="Niamh Lafferty" userId="S::p06736@univ-lorraine.fr::b1e69f08-7945-4372-b000-4644009df78b" providerId="AD" clId="Web-{250BAF02-2E8C-124E-ABC6-AD27B7309F95}" dt="2025-09-25T13:28:20.692" v="169" actId="20577"/>
      <pc:docMkLst>
        <pc:docMk/>
      </pc:docMkLst>
      <pc:sldChg chg="addSp delSp modSp mod modClrScheme delDesignElem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2504008219" sldId="256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504008219" sldId="256"/>
            <ac:spMk id="2" creationId="{985EC75C-90E0-4801-B774-D71EC341D637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504008219" sldId="256"/>
            <ac:spMk id="3" creationId="{62FAC974-49C6-46DE-AA05-14198748ADA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504008219" sldId="256"/>
            <ac:spMk id="8" creationId="{6BDBA639-2A71-4A60-A71A-FF1836F546CE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504008219" sldId="256"/>
            <ac:spMk id="31" creationId="{D9C506D7-84CB-4057-A44A-465313E78538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504008219" sldId="256"/>
            <ac:spMk id="33" creationId="{7842FC68-61FD-4700-8A22-BB8B071884DB}"/>
          </ac:spMkLst>
        </pc:spChg>
        <pc:grpChg chg="add del">
          <ac:chgData name="Niamh Lafferty" userId="S::p06736@univ-lorraine.fr::b1e69f08-7945-4372-b000-4644009df78b" providerId="AD" clId="Web-{250BAF02-2E8C-124E-ABC6-AD27B7309F95}" dt="2025-09-25T13:27:24.300" v="143"/>
          <ac:grpSpMkLst>
            <pc:docMk/>
            <pc:sldMk cId="2504008219" sldId="256"/>
            <ac:grpSpMk id="10" creationId="{5E208A8B-5EBD-4532-BE72-26414FA7CFF6}"/>
          </ac:grpSpMkLst>
        </pc:grpChg>
      </pc:sldChg>
      <pc:sldChg chg="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1131817924" sldId="261"/>
        </pc:sldMkLst>
      </pc:sldChg>
      <pc:sldChg chg="addSp delSp modSp mod modClrScheme delDesignElem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4219598702" sldId="262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2" creationId="{EDEC72B5-A920-4776-82E2-B65E217C6DF2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3" creationId="{9772EE6F-DEC5-46DF-B845-6323E3A28E3C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8" creationId="{F3C5918A-1DC5-4CF3-AA27-00AA3088AA9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10" creationId="{B786683A-6FD6-4BF7-B3B0-DC397677391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12" creationId="{05169E50-59FB-4AEE-B61D-44A882A4CD2C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14" creationId="{117C30F0-5A38-4B60-B632-3AF7C2780824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219598702" sldId="262"/>
            <ac:spMk id="16" creationId="{A200CBA5-3F2B-4AAC-9F86-99AFECC19C1D}"/>
          </ac:spMkLst>
        </pc:spChg>
      </pc:sldChg>
      <pc:sldChg chg="addSp delSp modSp mod modClrScheme delDesignElem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1745575953" sldId="263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2" creationId="{5F417A3D-3276-45AC-8635-B7992747CB6A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3" creationId="{51A13C1F-F036-4DE0-9138-0B0A97F81BDC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8" creationId="{F3C5918A-1DC5-4CF3-AA27-00AA3088AA9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10" creationId="{B786683A-6FD6-4BF7-B3B0-DC397677391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12" creationId="{05169E50-59FB-4AEE-B61D-44A882A4CD2C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14" creationId="{117C30F0-5A38-4B60-B632-3AF7C2780824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745575953" sldId="263"/>
            <ac:spMk id="16" creationId="{A200CBA5-3F2B-4AAC-9F86-99AFECC19C1D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2215179059" sldId="264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215179059" sldId="264"/>
            <ac:spMk id="4" creationId="{36ECEA5E-E8FB-4420-911D-E60492866D8A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215179059" sldId="264"/>
            <ac:spMk id="5" creationId="{136B59F6-8E03-4B40-88FD-E0FB6C8FC69F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215179059" sldId="264"/>
            <ac:spMk id="6" creationId="{EEDE8FEB-4533-490D-9493-771A1935F6C1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8:04.723" v="167" actId="20577"/>
        <pc:sldMkLst>
          <pc:docMk/>
          <pc:sldMk cId="2822913835" sldId="265"/>
        </pc:sldMkLst>
        <pc:spChg chg="mod ord">
          <ac:chgData name="Niamh Lafferty" userId="S::p06736@univ-lorraine.fr::b1e69f08-7945-4372-b000-4644009df78b" providerId="AD" clId="Web-{250BAF02-2E8C-124E-ABC6-AD27B7309F95}" dt="2025-09-25T13:28:04.723" v="167" actId="20577"/>
          <ac:spMkLst>
            <pc:docMk/>
            <pc:sldMk cId="2822913835" sldId="265"/>
            <ac:spMk id="4" creationId="{36ECEA5E-E8FB-4420-911D-E60492866D8A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822913835" sldId="265"/>
            <ac:spMk id="5" creationId="{136B59F6-8E03-4B40-88FD-E0FB6C8FC69F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822913835" sldId="265"/>
            <ac:spMk id="6" creationId="{EEDE8FEB-4533-490D-9493-771A1935F6C1}"/>
          </ac:spMkLst>
        </pc:spChg>
      </pc:sldChg>
      <pc:sldChg chg="addSp delSp modSp mod modClrScheme delDesignElem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1820446129" sldId="266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5" creationId="{CB7D37D7-310A-4F07-A28C-796F69074597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6" creationId="{49382887-BD3E-43B7-BF15-04CD9890E091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11" creationId="{F3C5918A-1DC5-4CF3-AA27-00AA3088AA9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13" creationId="{B786683A-6FD6-4BF7-B3B0-DC397677391F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15" creationId="{05169E50-59FB-4AEE-B61D-44A882A4CD2C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17" creationId="{117C30F0-5A38-4B60-B632-3AF7C2780824}"/>
          </ac:spMkLst>
        </pc:spChg>
        <pc:spChg chg="add del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20446129" sldId="266"/>
            <ac:spMk id="19" creationId="{A200CBA5-3F2B-4AAC-9F86-99AFECC19C1D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2129308738" sldId="267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129308738" sldId="267"/>
            <ac:spMk id="5" creationId="{0E2F1904-27A7-4399-A6DC-F1F763B42EF9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129308738" sldId="267"/>
            <ac:spMk id="6" creationId="{5ABA40CD-A99B-4E54-BDC6-B5D0E0AC8B1E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129308738" sldId="267"/>
            <ac:spMk id="7" creationId="{3043BB95-2C3C-46F8-83E5-B9C53AF89B9A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3385651652" sldId="268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3385651652" sldId="268"/>
            <ac:spMk id="2" creationId="{F718D8CE-8D25-4C21-9181-58CBB0ED395D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3385651652" sldId="268"/>
            <ac:spMk id="5" creationId="{5986EC24-4028-4C75-925F-A6DA108E3C26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2456389916" sldId="269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456389916" sldId="269"/>
            <ac:spMk id="2" creationId="{2753DEA0-64A3-467B-BBE6-11D33F4081F4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456389916" sldId="269"/>
            <ac:spMk id="3" creationId="{75CC4B76-C122-4D3C-B98A-E39DF73D30A9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1957108744" sldId="271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957108744" sldId="271"/>
            <ac:spMk id="3" creationId="{2C3BF9ED-BB5C-4EC6-9092-B3AF0A0ED251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957108744" sldId="271"/>
            <ac:spMk id="4" creationId="{2783963F-BF11-4559-BC6B-2BE051F08806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957108744" sldId="271"/>
            <ac:spMk id="5" creationId="{C018D5F0-7429-4282-85CA-FE80F1AE4A26}"/>
          </ac:spMkLst>
        </pc:spChg>
      </pc:sldChg>
      <pc:sldChg chg="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3483113336" sldId="273"/>
        </pc:sldMkLst>
      </pc:sldChg>
      <pc:sldChg chg="modSp mod modClrScheme chgLayout">
        <pc:chgData name="Niamh Lafferty" userId="S::p06736@univ-lorraine.fr::b1e69f08-7945-4372-b000-4644009df78b" providerId="AD" clId="Web-{250BAF02-2E8C-124E-ABC6-AD27B7309F95}" dt="2025-09-25T13:28:20.692" v="169" actId="20577"/>
        <pc:sldMkLst>
          <pc:docMk/>
          <pc:sldMk cId="968612239" sldId="275"/>
        </pc:sldMkLst>
        <pc:spChg chg="mod ord">
          <ac:chgData name="Niamh Lafferty" userId="S::p06736@univ-lorraine.fr::b1e69f08-7945-4372-b000-4644009df78b" providerId="AD" clId="Web-{250BAF02-2E8C-124E-ABC6-AD27B7309F95}" dt="2025-09-25T13:28:20.692" v="169" actId="20577"/>
          <ac:spMkLst>
            <pc:docMk/>
            <pc:sldMk cId="968612239" sldId="275"/>
            <ac:spMk id="4" creationId="{44F6EC0C-3EE0-51E1-6313-3F2365C1EA24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968612239" sldId="275"/>
            <ac:spMk id="5" creationId="{9EA56925-C00A-C7C1-0BF5-1A3A8DB98658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968612239" sldId="275"/>
            <ac:spMk id="6" creationId="{9A04BD1C-E6B9-E6D5-48B1-260CBACE1158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4118173958" sldId="276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118173958" sldId="276"/>
            <ac:spMk id="4" creationId="{D1F5D5EB-D74B-C2EB-4F46-4E77C5AD2CC7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118173958" sldId="276"/>
            <ac:spMk id="5" creationId="{35F6B423-C66B-F94C-20C5-610936B4195E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118173958" sldId="276"/>
            <ac:spMk id="6" creationId="{22CD4742-C026-7464-7743-6244C73F34C6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52.082" v="156" actId="20577"/>
        <pc:sldMkLst>
          <pc:docMk/>
          <pc:sldMk cId="4140995590" sldId="277"/>
        </pc:sldMkLst>
        <pc:spChg chg="mod ord">
          <ac:chgData name="Niamh Lafferty" userId="S::p06736@univ-lorraine.fr::b1e69f08-7945-4372-b000-4644009df78b" providerId="AD" clId="Web-{250BAF02-2E8C-124E-ABC6-AD27B7309F95}" dt="2025-09-25T13:27:52.082" v="156" actId="20577"/>
          <ac:spMkLst>
            <pc:docMk/>
            <pc:sldMk cId="4140995590" sldId="277"/>
            <ac:spMk id="5" creationId="{74BDE4F7-74E1-02D1-A6C1-DA39D6C8B8B9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140995590" sldId="277"/>
            <ac:spMk id="6" creationId="{90E5FF75-D74B-4DC4-62F1-E55B9917D3B1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4140995590" sldId="277"/>
            <ac:spMk id="7" creationId="{EC922F11-49CC-5F55-8D84-8392061EAD58}"/>
          </ac:spMkLst>
        </pc:spChg>
      </pc:sldChg>
      <pc:sldChg chg="modSp mod modClrScheme chgLayout">
        <pc:chgData name="Niamh Lafferty" userId="S::p06736@univ-lorraine.fr::b1e69f08-7945-4372-b000-4644009df78b" providerId="AD" clId="Web-{250BAF02-2E8C-124E-ABC6-AD27B7309F95}" dt="2025-09-25T13:27:47.004" v="151" actId="20577"/>
        <pc:sldMkLst>
          <pc:docMk/>
          <pc:sldMk cId="2067933579" sldId="278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2067933579" sldId="278"/>
            <ac:spMk id="3" creationId="{F64B3366-1662-27AD-97DF-ED315C870F14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47.004" v="151" actId="20577"/>
          <ac:spMkLst>
            <pc:docMk/>
            <pc:sldMk cId="2067933579" sldId="278"/>
            <ac:spMk id="4" creationId="{EA5920C2-F892-4B35-E2B6-BD0DA5056C0B}"/>
          </ac:spMkLst>
        </pc:spChg>
      </pc:sldChg>
      <pc:sldChg chg="modSp new mod modClrScheme chgLayout">
        <pc:chgData name="Niamh Lafferty" userId="S::p06736@univ-lorraine.fr::b1e69f08-7945-4372-b000-4644009df78b" providerId="AD" clId="Web-{250BAF02-2E8C-124E-ABC6-AD27B7309F95}" dt="2025-09-25T13:27:24.300" v="143"/>
        <pc:sldMkLst>
          <pc:docMk/>
          <pc:sldMk cId="1874198615" sldId="279"/>
        </pc:sldMkLst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74198615" sldId="279"/>
            <ac:spMk id="2" creationId="{AA0E19B3-3279-652E-169C-5788DA545CC5}"/>
          </ac:spMkLst>
        </pc:spChg>
        <pc:spChg chg="mod ord">
          <ac:chgData name="Niamh Lafferty" userId="S::p06736@univ-lorraine.fr::b1e69f08-7945-4372-b000-4644009df78b" providerId="AD" clId="Web-{250BAF02-2E8C-124E-ABC6-AD27B7309F95}" dt="2025-09-25T13:27:24.300" v="143"/>
          <ac:spMkLst>
            <pc:docMk/>
            <pc:sldMk cId="1874198615" sldId="279"/>
            <ac:spMk id="3" creationId="{6ECCDEBD-1C98-621C-DF6F-70B968454DCD}"/>
          </ac:spMkLst>
        </pc:spChg>
      </pc:sldChg>
      <pc:sldMasterChg chg="add del addSldLayout delSldLayout">
        <pc:chgData name="Niamh Lafferty" userId="S::p06736@univ-lorraine.fr::b1e69f08-7945-4372-b000-4644009df78b" providerId="AD" clId="Web-{250BAF02-2E8C-124E-ABC6-AD27B7309F95}" dt="2025-09-25T13:27:24.300" v="143"/>
        <pc:sldMasterMkLst>
          <pc:docMk/>
          <pc:sldMasterMk cId="3635357942" sldId="2147483660"/>
        </pc:sldMasterMkLst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3433402098" sldId="2147483661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3135367399" sldId="2147483662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3651435176" sldId="2147483663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299695734" sldId="2147483664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2398416820" sldId="2147483665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1635371959" sldId="2147483666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1120792433" sldId="2147483667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1043017702" sldId="2147483668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855801117" sldId="2147483669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98254768" sldId="2147483670"/>
          </pc:sldLayoutMkLst>
        </pc:sldLayoutChg>
        <pc:sldLayoutChg chg="add del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3635357942" sldId="2147483660"/>
            <pc:sldLayoutMk cId="455159185" sldId="2147483671"/>
          </pc:sldLayoutMkLst>
        </pc:sldLayoutChg>
      </pc:sldMasterChg>
      <pc:sldMasterChg chg="add del addSldLayout delSldLayout modSldLayout">
        <pc:chgData name="Niamh Lafferty" userId="S::p06736@univ-lorraine.fr::b1e69f08-7945-4372-b000-4644009df78b" providerId="AD" clId="Web-{250BAF02-2E8C-124E-ABC6-AD27B7309F95}" dt="2025-09-25T13:27:24.300" v="143"/>
        <pc:sldMasterMkLst>
          <pc:docMk/>
          <pc:sldMasterMk cId="2454569444" sldId="2147483672"/>
        </pc:sldMasterMkLst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2030500929" sldId="2147483673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1546869418" sldId="2147483674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62390417" sldId="2147483675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704708843" sldId="2147483676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2992720918" sldId="2147483677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3982147229" sldId="2147483678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1034223528" sldId="2147483679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2187368994" sldId="2147483680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2788878235" sldId="2147483681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623996375" sldId="2147483682"/>
          </pc:sldLayoutMkLst>
        </pc:sldLayoutChg>
        <pc:sldLayoutChg chg="add del mod replId">
          <pc:chgData name="Niamh Lafferty" userId="S::p06736@univ-lorraine.fr::b1e69f08-7945-4372-b000-4644009df78b" providerId="AD" clId="Web-{250BAF02-2E8C-124E-ABC6-AD27B7309F95}" dt="2025-09-25T13:27:24.300" v="143"/>
          <pc:sldLayoutMkLst>
            <pc:docMk/>
            <pc:sldMasterMk cId="2454569444" sldId="2147483672"/>
            <pc:sldLayoutMk cId="3726698228" sldId="2147483683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25T11:25:22.5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17438 1838 16383 0 0,'0'16'0'0'0,"0"30"0"0"0,0 32 0 0 0,0 29 0 0 0,0 21 0 0 0,0 15 0 0 0,0 8 0 0 0,0-2 0 0 0,0-11 0 0 0,0-17 0 0 0,0-22 0 0 0,0-22 0 0 0,0-18 0 0 0,0-13 0 0 0,0-11 0 0 0,0-4 0 0 0,0-3 0 0 0,0 1 0 0 0,0-2 0 0 0,0 1 0 0 0,0 0 0 0 0,0 0 0 0 0,0 0 0 0 0,0-1 0 0 0,0 0 0 0 0,0-1 0 0 0,0 0 0 0 0,0-2 0 0 0,0-1 0 0 0,0-3 0 0 0,0-1 0 0 0,0-1 0 0 0,0-1 0 0 0,0 1 0 0 0,0 2 0 0 0,2 4 0 0 0,1 1 0 0 0,1 3 0 0 0,-1 3 0 0 0,1 1 0 0 0,1 1 0 0 0,2 0 0 0 0,-2 0 0 0 0,0 0 0 0 0,-2 0 0 0 0,-1 0 0 0 0,-1 1 0 0 0,-1 0 0 0 0,0 3 0 0 0,0 3 0 0 0,0 0 0 0 0,1 0 0 0 0,1-2 0 0 0,0-2 0 0 0,-1-2 0 0 0,0-1 0 0 0,1 0 0 0 0,0 0 0 0 0,2-1 0 0 0,-1-1 0 0 0,2 1 0 0 0,-1 1 0 0 0,-1 0 0 0 0,-1 1 0 0 0,1 0 0 0 0,-1 2 0 0 0,1 3 0 0 0,-2 1 0 0 0,0-1 0 0 0,-4 24 0 0 0,-1 33 0 0 0,0 25 0 0 0,1 17 0 0 0,1 5 0 0 0,2-11 0 0 0,3-15 0 0 0,2-17 0 0 0,-1-18 0 0 0,0-11 0 0 0,-2-3 0 0 0,0 3 0 0 0,-1-1 0 0 0,-1 5 0 0 0,0 0 0 0 0,0-1 0 0 0,0 1 0 0 0,-1 0 0 0 0,1-2 0 0 0,0-2 0 0 0,0-1 0 0 0,0-3 0 0 0,0 8 0 0 0,0 3 0 0 0,0-1 0 0 0,0-2 0 0 0,0-3 0 0 0,0-3 0 0 0,0-4 0 0 0,0-3 0 0 0,0 0 0 0 0,0-3 0 0 0,0-6 0 0 0,0-5 0 0 0,1-8 0 0 0,1 2 0 0 0,0 4 0 0 0,0 6 0 0 0,-1 2 0 0 0,-1-1 0 0 0,1-1 0 0 0,-1-1 0 0 0,0-3 0 0 0,0 3 0 0 0,0 3 0 0 0,0 8 0 0 0,0 9 0 0 0,0 12 0 0 0,0 2 0 0 0,0 0 0 0 0,0-5 0 0 0,0-7 0 0 0,0-9 0 0 0,0-8 0 0 0,0-9 0 0 0,0-8 0 0 0,0-6 0 0 0,0-4 0 0 0,0-3 0 0 0,0-2 0 0 0,0 0 0 0 0,0 1 0 0 0,0-1 0 0 0,0 1 0 0 0,0 0 0 0 0,0 0 0 0 0,0 7 0 0 0,0 10 0 0 0,0 8 0 0 0,0 8 0 0 0,0 9 0 0 0,-3 12 0 0 0,-3 14 0 0 0,0 6 0 0 0,0 2 0 0 0,2-6 0 0 0,1-7 0 0 0,1-12 0 0 0,1-6 0 0 0,1-5 0 0 0,0-2 0 0 0,0-3 0 0 0,1-5 0 0 0,-1 0 0 0 0,0-2 0 0 0,0 2 0 0 0,0-1 0 0 0,0-2 0 0 0,2-4 0 0 0,0-4 0 0 0,1-4 0 0 0,0-5 0 0 0,2-3 0 0 0,0-3 0 0 0,2-2 0 0 0,-3 5 0 0 0,-3 9 0 0 0,-5 10 0 0 0,-3 3 0 0 0,-1 1 0 0 0,0-1 0 0 0,1-3 0 0 0,3 3 0 0 0,1 2 0 0 0,2 3 0 0 0,0 6 0 0 0,1 8 0 0 0,0 3 0 0 0,1 0 0 0 0,-1-3 0 0 0,0-5 0 0 0,0-6 0 0 0,-1-6 0 0 0,-1-5 0 0 0,0-3 0 0 0,-1-2 0 0 0,0 3 0 0 0,-2 0 0 0 0,1 4 0 0 0,1 0 0 0 0,0-3 0 0 0,2-4 0 0 0,0-5 0 0 0,1-6 0 0 0,0-1 0 0 0,0 2 0 0 0,0 2 0 0 0,0 7 0 0 0,0 5 0 0 0,1 7 0 0 0,-1 8 0 0 0,0 9 0 0 0,0 6 0 0 0,0 6 0 0 0,0 3 0 0 0,0-2 0 0 0,0-5 0 0 0,0-8 0 0 0,0-6 0 0 0,-2-7 0 0 0,0-2 0 0 0,0 1 0 0 0,0 4 0 0 0,1 7 0 0 0,0 2 0 0 0,1 1 0 0 0,-2-2 0 0 0,-1-1 0 0 0,1-6 0 0 0,0-5 0 0 0,-1-8 0 0 0,1-8 0 0 0,-1-8 0 0 0,2-4 0 0 0,0-6 0 0 0,0 8 0 0 0,3 14 0 0 0,1 14 0 0 0,0 9 0 0 0,2 7 0 0 0,2 2 0 0 0,1-5 0 0 0,0-4 0 0 0,-3-2 0 0 0,-1-2 0 0 0,-1-2 0 0 0,-2 0 0 0 0,0 4 0 0 0,-1 6 0 0 0,-3 10 0 0 0,-1 11 0 0 0,0 1 0 0 0,1-6 0 0 0,1-10 0 0 0,1-11 0 0 0,0-12 0 0 0,1-9 0 0 0,0-8 0 0 0,0-6 0 0 0,2-5 0 0 0,1-3 0 0 0,3-4 0 0 0,1-2 0 0 0,-1 3 0 0 0,-1 9 0 0 0,-1 6 0 0 0,-2 5 0 0 0,-1 2 0 0 0,-1 2 0 0 0,0-2 0 0 0,0-1 0 0 0,0-3 0 0 0,0-2 0 0 0,1 0 0 0 0,1 1 0 0 0,1 1 0 0 0,1 2 0 0 0,-1 1 0 0 0,0 1 0 0 0,-2 0 0 0 0,0 0 0 0 0,-1-1 0 0 0,1-4 0 0 0,-2-3 0 0 0,3-3 0 0 0,0-3 0 0 0,-1-1 0 0 0,2 3 0 0 0,2 3 0 0 0,0 3 0 0 0,-1 3 0 0 0,-1 6 0 0 0,-1 1 0 0 0,-1 1 0 0 0,-1-1 0 0 0,1-1 0 0 0,-2-1 0 0 0,1 0 0 0 0,0-4 0 0 0,0-2 0 0 0,0-5 0 0 0,0-4 0 0 0,0-3 0 0 0,0-2 0 0 0,0-2 0 0 0,0-1 0 0 0,0-2 0 0 0,0-1 0 0 0,0 1 0 0 0,0 2 0 0 0,0 3 0 0 0,0 2 0 0 0,0 3 0 0 0,0-1 0 0 0,0-1 0 0 0,0-2 0 0 0,0 0 0 0 0,0-2 0 0 0,0-1 0 0 0,0-2 0 0 0,0 0 0 0 0,0-1 0 0 0,0 1 0 0 0,0 1 0 0 0,0 1 0 0 0,0 2 0 0 0,0 5 0 0 0,0 4 0 0 0,0 4 0 0 0,0 2 0 0 0,0 3 0 0 0,0-2 0 0 0,-2-2 0 0 0,0-4 0 0 0,0-4 0 0 0,1-4 0 0 0,0-6 0 0 0,0-2 0 0 0,1-5 0 0 0,0-3 0 0 0,0-3 0 0 0,0-2 0 0 0,0 0 0 0 0,0-1 0 0 0,0-1 0 0 0,0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25T11:25:22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29793 7323 16383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0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5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6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3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41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7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9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17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01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5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44861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4579" y="691977"/>
            <a:ext cx="7761923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5EC75C-90E0-4801-B774-D71EC341D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6277" y="2061838"/>
            <a:ext cx="6959446" cy="1662475"/>
          </a:xfrm>
        </p:spPr>
        <p:txBody>
          <a:bodyPr>
            <a:normAutofit/>
          </a:bodyPr>
          <a:lstStyle/>
          <a:p>
            <a:r>
              <a:rPr lang="en-US" b="1"/>
              <a:t>DULASP M3 </a:t>
            </a:r>
            <a:r>
              <a:rPr lang="en-US" b="1" err="1"/>
              <a:t>Intermédiare</a:t>
            </a:r>
            <a:endParaRPr lang="en-US" b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FAC974-49C6-46DE-AA05-14198748A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8938" y="3783690"/>
            <a:ext cx="5414125" cy="1196717"/>
          </a:xfrm>
        </p:spPr>
        <p:txBody>
          <a:bodyPr>
            <a:normAutofit/>
          </a:bodyPr>
          <a:lstStyle/>
          <a:p>
            <a:r>
              <a:rPr lang="en-US" sz="2800"/>
              <a:t>Week 2 – Conditional Tense</a:t>
            </a:r>
          </a:p>
        </p:txBody>
      </p:sp>
    </p:spTree>
    <p:extLst>
      <p:ext uri="{BB962C8B-B14F-4D97-AF65-F5344CB8AC3E}">
        <p14:creationId xmlns:p14="http://schemas.microsoft.com/office/powerpoint/2010/main" val="2504008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34CED-AFE1-EE81-E454-EEE6856AD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F5D5EB-D74B-C2EB-4F46-4E77C5AD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F6B423-C66B-F94C-20C5-610936B41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409135" cy="5669051"/>
          </a:xfrm>
        </p:spPr>
        <p:txBody>
          <a:bodyPr/>
          <a:lstStyle/>
          <a:p>
            <a:r>
              <a:rPr lang="en-US"/>
              <a:t>We don’t see you very often because you live so far away.</a:t>
            </a:r>
          </a:p>
          <a:p>
            <a:endParaRPr lang="en-US"/>
          </a:p>
          <a:p>
            <a:r>
              <a:rPr lang="en-GB"/>
              <a:t>It’s a good product but it’s too expensive, so I’m not going to buy it.</a:t>
            </a:r>
            <a:br>
              <a:rPr lang="en-GB"/>
            </a:br>
            <a:endParaRPr lang="en-GB"/>
          </a:p>
          <a:p>
            <a:r>
              <a:rPr lang="en-US"/>
              <a:t>I can’t meet you tomorrow </a:t>
            </a:r>
            <a:r>
              <a:rPr lang="mr-IN"/>
              <a:t>–</a:t>
            </a:r>
            <a:r>
              <a:rPr lang="en-US"/>
              <a:t> I have to work late.</a:t>
            </a:r>
            <a:endParaRPr lang="en-GB"/>
          </a:p>
          <a:p>
            <a:endParaRPr lang="en-GB"/>
          </a:p>
          <a:p>
            <a:r>
              <a:rPr lang="en-US"/>
              <a:t>I don’t want his advice, and that’s why I’m not going to ask for it.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CD4742-C026-7464-7743-6244C73F3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6" y="1247143"/>
            <a:ext cx="6540153" cy="50393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accent1"/>
                </a:solidFill>
              </a:rPr>
              <a:t>If you didn’t live so far away, we would see you more often.</a:t>
            </a:r>
            <a:endParaRPr lang="fr-FR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US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>
              <a:solidFill>
                <a:schemeClr val="accent1"/>
              </a:solidFill>
            </a:endParaRPr>
          </a:p>
          <a:p>
            <a:endParaRPr lang="en-US">
              <a:solidFill>
                <a:schemeClr val="accent1"/>
              </a:solidFill>
            </a:endParaRPr>
          </a:p>
          <a:p>
            <a:endParaRPr lang="en-US">
              <a:solidFill>
                <a:schemeClr val="accent1"/>
              </a:solidFill>
            </a:endParaRPr>
          </a:p>
          <a:p>
            <a:endParaRPr lang="en-US">
              <a:solidFill>
                <a:schemeClr val="accent1"/>
              </a:solidFill>
            </a:endParaRPr>
          </a:p>
          <a:p>
            <a:endParaRPr lang="en-US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US">
              <a:solidFill>
                <a:schemeClr val="accent1"/>
              </a:solidFill>
            </a:endParaRPr>
          </a:p>
          <a:p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7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ECEA5E-E8FB-4420-911D-E60492866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B</a:t>
            </a:r>
            <a:br>
              <a:rPr lang="en-US" dirty="0">
                <a:ea typeface="Calibri Light"/>
                <a:cs typeface="Calibri Light"/>
              </a:rPr>
            </a:br>
            <a:r>
              <a:rPr lang="en-US" dirty="0"/>
              <a:t>Answers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6B59F6-8E03-4B40-88FD-E0FB6C8FC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623893"/>
            <a:ext cx="6409135" cy="56690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We don’t see you very often because you live so far away.</a:t>
            </a:r>
          </a:p>
          <a:p>
            <a:pPr marL="0" indent="0">
              <a:buNone/>
            </a:pPr>
            <a:endParaRPr lang="en-US"/>
          </a:p>
          <a:p>
            <a:r>
              <a:rPr lang="en-GB"/>
              <a:t>It’s a good product but it’s too expensive, so I’m not going to buy it.</a:t>
            </a:r>
            <a:br>
              <a:rPr lang="en-GB"/>
            </a:br>
            <a:endParaRPr lang="en-GB"/>
          </a:p>
          <a:p>
            <a:r>
              <a:rPr lang="en-US"/>
              <a:t>I can’t meet you tomorrow </a:t>
            </a:r>
            <a:r>
              <a:rPr lang="mr-IN">
                <a:cs typeface="Mangal"/>
              </a:rPr>
              <a:t>–</a:t>
            </a:r>
            <a:r>
              <a:rPr lang="en-US"/>
              <a:t> I have to work late.</a:t>
            </a:r>
            <a:endParaRPr lang="en-GB"/>
          </a:p>
          <a:p>
            <a:endParaRPr lang="en-GB"/>
          </a:p>
          <a:p>
            <a:r>
              <a:rPr lang="en-US"/>
              <a:t>I don’t want his advice, and that’s why I’m not going to ask for it.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DE8FEB-4533-490D-9493-771A1935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6" y="1191114"/>
            <a:ext cx="6540153" cy="50953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accent1"/>
                </a:solidFill>
              </a:rPr>
              <a:t>If you didn’t live so far away, we would see you more often.</a:t>
            </a:r>
          </a:p>
          <a:p>
            <a:pPr>
              <a:lnSpc>
                <a:spcPct val="100000"/>
              </a:lnSpc>
            </a:pPr>
            <a:endParaRPr lang="en-US">
              <a:solidFill>
                <a:schemeClr val="accent1"/>
              </a:solidFill>
            </a:endParaRPr>
          </a:p>
          <a:p>
            <a:r>
              <a:rPr lang="en-GB">
                <a:solidFill>
                  <a:schemeClr val="accent1"/>
                </a:solidFill>
              </a:rPr>
              <a:t>I </a:t>
            </a:r>
            <a:r>
              <a:rPr lang="en-US">
                <a:solidFill>
                  <a:schemeClr val="accent1"/>
                </a:solidFill>
              </a:rPr>
              <a:t>would buy it if it wasn’t so expensive.</a:t>
            </a:r>
          </a:p>
          <a:p>
            <a:endParaRPr lang="en-US">
              <a:solidFill>
                <a:schemeClr val="accent1"/>
              </a:solidFill>
            </a:endParaRPr>
          </a:p>
          <a:p>
            <a:r>
              <a:rPr lang="en-US">
                <a:solidFill>
                  <a:schemeClr val="accent1"/>
                </a:solidFill>
              </a:rPr>
              <a:t>I would meet you tomorrow, if I didn’t have to work late.</a:t>
            </a:r>
          </a:p>
          <a:p>
            <a:endParaRPr lang="en-US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US">
              <a:solidFill>
                <a:schemeClr val="accent1"/>
              </a:solidFill>
            </a:endParaRPr>
          </a:p>
          <a:p>
            <a:r>
              <a:rPr lang="en-US">
                <a:solidFill>
                  <a:schemeClr val="accent1"/>
                </a:solidFill>
              </a:rPr>
              <a:t>If I wanted his advice, I would ask for it.</a:t>
            </a:r>
          </a:p>
        </p:txBody>
      </p:sp>
    </p:spTree>
    <p:extLst>
      <p:ext uri="{BB962C8B-B14F-4D97-AF65-F5344CB8AC3E}">
        <p14:creationId xmlns:p14="http://schemas.microsoft.com/office/powerpoint/2010/main" val="282291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2F1904-27A7-4399-A6DC-F1F763B42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C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BA40CD-A99B-4E54-BDC6-B5D0E0AC8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625813"/>
          </a:xfrm>
        </p:spPr>
        <p:txBody>
          <a:bodyPr>
            <a:normAutofit fontScale="85000" lnSpcReduction="10000"/>
          </a:bodyPr>
          <a:lstStyle/>
          <a:p>
            <a:r>
              <a:rPr lang="en-US" b="1"/>
              <a:t>Correct the following sentences:</a:t>
            </a:r>
          </a:p>
          <a:p>
            <a:r>
              <a:rPr lang="en-US"/>
              <a:t>If we increase her salary, she would be more motivated.</a:t>
            </a:r>
          </a:p>
          <a:p>
            <a:r>
              <a:rPr lang="en-US"/>
              <a:t>If we did that, we will meet the target.</a:t>
            </a:r>
          </a:p>
          <a:p>
            <a:r>
              <a:rPr lang="en-US"/>
              <a:t>If we would change our office around a little, people could work more efficiently.</a:t>
            </a:r>
          </a:p>
          <a:p>
            <a:r>
              <a:rPr lang="en-US"/>
              <a:t>If we decreased our prices, I think we create a price war.</a:t>
            </a:r>
          </a:p>
          <a:p>
            <a:r>
              <a:rPr lang="en-US"/>
              <a:t>Do you work on Saturday if we gave you next Monday as a holiday?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43BB95-2C3C-46F8-83E5-B9C53AF89B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/>
              <a:t>If we </a:t>
            </a:r>
            <a:r>
              <a:rPr lang="en-US" b="1">
                <a:solidFill>
                  <a:schemeClr val="accent1"/>
                </a:solidFill>
              </a:rPr>
              <a:t>increased</a:t>
            </a:r>
            <a:r>
              <a:rPr lang="en-US"/>
              <a:t> her salary, she would be more motivated.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0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25092-A36D-2532-508B-18C54F294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BDE4F7-74E1-02D1-A6C1-DA39D6C8B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C</a:t>
            </a:r>
            <a:br>
              <a:rPr lang="en-US" dirty="0">
                <a:ea typeface="Calibri Light"/>
                <a:cs typeface="Calibri Light"/>
              </a:rPr>
            </a:br>
            <a:r>
              <a:rPr lang="en-US" dirty="0"/>
              <a:t>Answers 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5FF75-D74B-4DC4-62F1-E55B9917D3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625813"/>
          </a:xfrm>
        </p:spPr>
        <p:txBody>
          <a:bodyPr>
            <a:normAutofit fontScale="85000" lnSpcReduction="10000"/>
          </a:bodyPr>
          <a:lstStyle/>
          <a:p>
            <a:r>
              <a:rPr lang="en-US" b="1"/>
              <a:t>Correct the following sentences:</a:t>
            </a:r>
          </a:p>
          <a:p>
            <a:r>
              <a:rPr lang="en-US"/>
              <a:t>If we increase her salary, she would be more motivated.</a:t>
            </a:r>
          </a:p>
          <a:p>
            <a:r>
              <a:rPr lang="en-US"/>
              <a:t>If we did that, we will meet the target.</a:t>
            </a:r>
          </a:p>
          <a:p>
            <a:r>
              <a:rPr lang="en-US"/>
              <a:t>If we would change our office around a little, people could work more efficiently.</a:t>
            </a:r>
          </a:p>
          <a:p>
            <a:r>
              <a:rPr lang="en-US"/>
              <a:t>If we decreased our prices, I think we create a price war.</a:t>
            </a:r>
          </a:p>
          <a:p>
            <a:r>
              <a:rPr lang="en-US"/>
              <a:t>Do you work on Saturday if we gave you next Monday as a holiday?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922F11-49CC-5F55-8D84-8392061EAD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If we </a:t>
            </a:r>
            <a:r>
              <a:rPr lang="en-US" b="1">
                <a:solidFill>
                  <a:schemeClr val="accent1"/>
                </a:solidFill>
              </a:rPr>
              <a:t>increased</a:t>
            </a:r>
            <a:r>
              <a:rPr lang="en-US"/>
              <a:t> her salary, she would be more motivated.</a:t>
            </a:r>
          </a:p>
          <a:p>
            <a:r>
              <a:rPr lang="en-US"/>
              <a:t>If we did that, we </a:t>
            </a:r>
            <a:r>
              <a:rPr lang="en-US" b="1">
                <a:solidFill>
                  <a:schemeClr val="accent1"/>
                </a:solidFill>
              </a:rPr>
              <a:t>would </a:t>
            </a:r>
            <a:r>
              <a:rPr lang="en-US"/>
              <a:t>meet the target.</a:t>
            </a:r>
          </a:p>
          <a:p>
            <a:r>
              <a:rPr lang="en-US"/>
              <a:t>If we </a:t>
            </a:r>
            <a:r>
              <a:rPr lang="en-US" b="1">
                <a:solidFill>
                  <a:schemeClr val="accent1"/>
                </a:solidFill>
              </a:rPr>
              <a:t>changed </a:t>
            </a:r>
            <a:r>
              <a:rPr lang="en-US"/>
              <a:t>our office around a little, people could work more efficiently.</a:t>
            </a:r>
          </a:p>
          <a:p>
            <a:r>
              <a:rPr lang="en-US"/>
              <a:t>If we decreased our prices, I think we </a:t>
            </a:r>
            <a:r>
              <a:rPr lang="en-US" b="1">
                <a:solidFill>
                  <a:schemeClr val="accent1"/>
                </a:solidFill>
              </a:rPr>
              <a:t>would create </a:t>
            </a:r>
            <a:r>
              <a:rPr lang="en-US"/>
              <a:t>a price war.</a:t>
            </a:r>
          </a:p>
          <a:p>
            <a:r>
              <a:rPr lang="en-US" b="1">
                <a:solidFill>
                  <a:schemeClr val="accent1"/>
                </a:solidFill>
              </a:rPr>
              <a:t>Would </a:t>
            </a:r>
            <a:r>
              <a:rPr lang="en-US"/>
              <a:t>you work on Saturday if we gave you next Monday as a holiday?</a:t>
            </a:r>
          </a:p>
        </p:txBody>
      </p:sp>
    </p:spTree>
    <p:extLst>
      <p:ext uri="{BB962C8B-B14F-4D97-AF65-F5344CB8AC3E}">
        <p14:creationId xmlns:p14="http://schemas.microsoft.com/office/powerpoint/2010/main" val="414099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83963F-BF11-4559-BC6B-2BE051F08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BF9ED-BB5C-4EC6-9092-B3AF0A0ED2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numCol="1"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If you go and meet Carla at reception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We’ll leave the equipment in the room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If I find out what kind of food everyone likes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I’ll do those minutes tomorrow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If you tell Peter exactly what equipment you need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Will you send out the agenda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18D5F0-7429-4282-85CA-FE80F1AE4A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lphaUcPeriod"/>
            </a:pPr>
            <a:r>
              <a:rPr lang="en-US"/>
              <a:t>he’ll bring it to the meeting room</a:t>
            </a:r>
          </a:p>
          <a:p>
            <a:pPr marL="342900" indent="-342900">
              <a:buFont typeface="+mj-lt"/>
              <a:buAutoNum type="alphaUcPeriod"/>
            </a:pPr>
            <a:r>
              <a:rPr lang="en-US"/>
              <a:t>if I prepare it</a:t>
            </a:r>
          </a:p>
          <a:p>
            <a:pPr marL="342900" indent="-342900">
              <a:buFont typeface="+mj-lt"/>
              <a:buAutoNum type="alphaUcPeriod"/>
            </a:pPr>
            <a:r>
              <a:rPr lang="en-US"/>
              <a:t>will you organize lunch? </a:t>
            </a:r>
          </a:p>
          <a:p>
            <a:pPr marL="342900" indent="-342900">
              <a:buFont typeface="+mj-lt"/>
              <a:buAutoNum type="alphaUcPeriod"/>
            </a:pPr>
            <a:r>
              <a:rPr lang="en-US"/>
              <a:t>if you don’t have time for them</a:t>
            </a:r>
          </a:p>
          <a:p>
            <a:pPr marL="342900" indent="-342900">
              <a:buFont typeface="+mj-lt"/>
              <a:buAutoNum type="alphaUcPeriod"/>
            </a:pPr>
            <a:r>
              <a:rPr lang="en-US"/>
              <a:t>if you put it away at the end</a:t>
            </a:r>
          </a:p>
          <a:p>
            <a:pPr marL="342900" indent="-342900">
              <a:buFont typeface="+mj-lt"/>
              <a:buAutoNum type="alphaUcPeriod"/>
            </a:pPr>
            <a:r>
              <a:rPr lang="en-US"/>
              <a:t>I’ll check that the room is ready for her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0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2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0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606FD-E3C6-6856-581C-042B069A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5920C2-F892-4B35-E2B6-BD0DA505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D</a:t>
            </a:r>
            <a:br>
              <a:rPr lang="en-US" dirty="0">
                <a:ea typeface="Calibri Light"/>
                <a:cs typeface="Calibri Light"/>
              </a:rPr>
            </a:br>
            <a:r>
              <a:rPr lang="en-US" dirty="0">
                <a:ea typeface="Calibri Light"/>
                <a:cs typeface="Calibri Light"/>
              </a:rPr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B3366-1662-27AD-97DF-ED315C870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39449" y="3427853"/>
            <a:ext cx="6438924" cy="2226834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endParaRPr lang="en-US" sz="2000"/>
          </a:p>
          <a:p>
            <a:pPr marL="342900" indent="-342900">
              <a:buFont typeface="+mj-lt"/>
              <a:buAutoNum type="arabicPeriod"/>
            </a:pPr>
            <a:endParaRPr lang="en-US" sz="2000"/>
          </a:p>
          <a:p>
            <a:pPr marL="342900" indent="-342900">
              <a:buFont typeface="+mj-lt"/>
              <a:buAutoNum type="arabicPeriod"/>
            </a:pPr>
            <a:endParaRPr lang="en-US" sz="200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000"/>
              <a:t>6. Will you send out the agenda </a:t>
            </a:r>
            <a:r>
              <a:rPr lang="en-US" sz="2000">
                <a:solidFill>
                  <a:schemeClr val="accent2"/>
                </a:solidFill>
              </a:rPr>
              <a:t>if I prepare it? </a:t>
            </a:r>
            <a:r>
              <a:rPr lang="en-US" sz="2000"/>
              <a:t>(B)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06F332-5436-05DA-2454-6B0D85E7CAEF}"/>
              </a:ext>
            </a:extLst>
          </p:cNvPr>
          <p:cNvSpPr txBox="1"/>
          <p:nvPr/>
        </p:nvSpPr>
        <p:spPr>
          <a:xfrm>
            <a:off x="4934466" y="181188"/>
            <a:ext cx="60335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sz="2000"/>
              <a:t>If you go and meet Carla at reception, </a:t>
            </a:r>
            <a:r>
              <a:rPr lang="en-US" sz="2000">
                <a:solidFill>
                  <a:schemeClr val="accent2"/>
                </a:solidFill>
              </a:rPr>
              <a:t>I'll check that the room is ready for her </a:t>
            </a:r>
            <a:r>
              <a:rPr lang="en-US" sz="2000"/>
              <a:t>(F). </a:t>
            </a:r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D910FB-1D9D-1CAD-D34F-008C6EBD474E}"/>
              </a:ext>
            </a:extLst>
          </p:cNvPr>
          <p:cNvSpPr txBox="1"/>
          <p:nvPr/>
        </p:nvSpPr>
        <p:spPr>
          <a:xfrm>
            <a:off x="4937484" y="898321"/>
            <a:ext cx="6027989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en-US" sz="2000"/>
              <a:t>2. We’ll leave the equipment in the room </a:t>
            </a:r>
            <a:r>
              <a:rPr lang="en-US" sz="2000">
                <a:solidFill>
                  <a:schemeClr val="accent2"/>
                </a:solidFill>
              </a:rPr>
              <a:t>if you put it away at the end </a:t>
            </a:r>
            <a:r>
              <a:rPr lang="en-US" sz="2000"/>
              <a:t>(E)</a:t>
            </a:r>
            <a:endParaRPr lang="fr-FR"/>
          </a:p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56E223E-AE3C-775F-2BAC-A391AEF4C3A3}"/>
              </a:ext>
            </a:extLst>
          </p:cNvPr>
          <p:cNvSpPr txBox="1"/>
          <p:nvPr/>
        </p:nvSpPr>
        <p:spPr>
          <a:xfrm>
            <a:off x="4934783" y="2007885"/>
            <a:ext cx="639000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Rockwell"/>
              </a:rPr>
              <a:t>3. If</a:t>
            </a:r>
            <a:r>
              <a:rPr lang="en-US" sz="2000" baseline="0">
                <a:latin typeface="Rockwell"/>
              </a:rPr>
              <a:t> I find out what kind of food everyone likes </a:t>
            </a:r>
            <a:r>
              <a:rPr lang="en-US" sz="2000" baseline="0">
                <a:solidFill>
                  <a:srgbClr val="E04116"/>
                </a:solidFill>
                <a:latin typeface="Rockwell"/>
              </a:rPr>
              <a:t>will you </a:t>
            </a:r>
            <a:r>
              <a:rPr lang="en-US" sz="2000" baseline="0" err="1">
                <a:solidFill>
                  <a:srgbClr val="E04116"/>
                </a:solidFill>
                <a:latin typeface="Rockwell"/>
              </a:rPr>
              <a:t>organise</a:t>
            </a:r>
            <a:r>
              <a:rPr lang="en-US" sz="2000" baseline="0">
                <a:solidFill>
                  <a:srgbClr val="E04116"/>
                </a:solidFill>
                <a:latin typeface="Rockwell"/>
              </a:rPr>
              <a:t> lunch? </a:t>
            </a:r>
            <a:r>
              <a:rPr lang="en-US" sz="2000" baseline="0">
                <a:latin typeface="Rockwell"/>
              </a:rPr>
              <a:t>(C)</a:t>
            </a:r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76EA4F-894B-232A-E303-65E3AB737116}"/>
              </a:ext>
            </a:extLst>
          </p:cNvPr>
          <p:cNvSpPr txBox="1"/>
          <p:nvPr/>
        </p:nvSpPr>
        <p:spPr>
          <a:xfrm>
            <a:off x="4937752" y="2871703"/>
            <a:ext cx="6689821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en-US" sz="2000"/>
              <a:t>4. I’ll do those minutes tomorrow </a:t>
            </a:r>
            <a:r>
              <a:rPr lang="en-US" sz="2000">
                <a:solidFill>
                  <a:schemeClr val="accent2"/>
                </a:solidFill>
              </a:rPr>
              <a:t>if you don't have time for them. </a:t>
            </a:r>
          </a:p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43E4B98-D794-C242-9609-E6210AAFCBBA}"/>
              </a:ext>
            </a:extLst>
          </p:cNvPr>
          <p:cNvSpPr txBox="1"/>
          <p:nvPr/>
        </p:nvSpPr>
        <p:spPr>
          <a:xfrm>
            <a:off x="4937543" y="3983265"/>
            <a:ext cx="638143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en-US" sz="2000"/>
              <a:t>5. If you tell Peter exactly what equipment you need, </a:t>
            </a:r>
            <a:r>
              <a:rPr lang="en-US" sz="2000">
                <a:solidFill>
                  <a:schemeClr val="accent2"/>
                </a:solidFill>
              </a:rPr>
              <a:t>he'll bring it to the meeting room.</a:t>
            </a:r>
            <a:r>
              <a:rPr lang="en-US" sz="2000"/>
              <a:t> (A)</a:t>
            </a:r>
            <a:endParaRPr lang="fr-FR"/>
          </a:p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93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8D8CE-8D25-4C21-9181-58CBB0ED3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86EC24-4028-4C75-925F-A6DA108E3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257175"/>
            <a:ext cx="6281873" cy="6272213"/>
          </a:xfrm>
        </p:spPr>
        <p:txBody>
          <a:bodyPr>
            <a:normAutofit fontScale="92500" lnSpcReduction="10000"/>
          </a:bodyPr>
          <a:lstStyle/>
          <a:p>
            <a:pPr>
              <a:buFont typeface="Calibri" panose="05000000000000000000" pitchFamily="2" charset="2"/>
              <a:buChar char="-"/>
            </a:pPr>
            <a:r>
              <a:rPr lang="en-US"/>
              <a:t>If we/ban/motor cars/major cities, we/reduce/urban pollution significantly.</a:t>
            </a:r>
            <a:endParaRPr lang="fr-FR"/>
          </a:p>
          <a:p>
            <a:pPr marL="0" indent="0">
              <a:buNone/>
            </a:pPr>
            <a:r>
              <a:rPr lang="en-US"/>
              <a:t>If we </a:t>
            </a:r>
            <a:r>
              <a:rPr lang="en-US">
                <a:solidFill>
                  <a:schemeClr val="accent1"/>
                </a:solidFill>
              </a:rPr>
              <a:t>banned</a:t>
            </a:r>
            <a:r>
              <a:rPr lang="en-US"/>
              <a:t> motor cars </a:t>
            </a:r>
            <a:r>
              <a:rPr lang="en-US">
                <a:solidFill>
                  <a:schemeClr val="accent1"/>
                </a:solidFill>
              </a:rPr>
              <a:t>in</a:t>
            </a:r>
            <a:r>
              <a:rPr lang="en-US"/>
              <a:t> major cities, we </a:t>
            </a:r>
            <a:r>
              <a:rPr lang="en-US">
                <a:solidFill>
                  <a:schemeClr val="accent1"/>
                </a:solidFill>
              </a:rPr>
              <a:t>would </a:t>
            </a:r>
            <a:r>
              <a:rPr lang="en-US"/>
              <a:t>reduce pollution significantly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If we/introduce/a 35-hour working week, employees/create/real work-life balance.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Companies/be able/find/qualified people more easily/if we/have/better education system.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If we/make/criminals wear microchips, we/stop/a lot of crime.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If we/have to/give 2% of our income/developing countries, we/reduce/poverty significantly.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Our staff/be/much healthier if they/do/30 minutes of regular exercise every day.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If we/worry/less about money and material possessions, we/be/happier.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en-US"/>
              <a:t>If politicians/listen/to the people, the world/be/a much better place.</a:t>
            </a:r>
          </a:p>
        </p:txBody>
      </p:sp>
    </p:spTree>
    <p:extLst>
      <p:ext uri="{BB962C8B-B14F-4D97-AF65-F5344CB8AC3E}">
        <p14:creationId xmlns:p14="http://schemas.microsoft.com/office/powerpoint/2010/main" val="3385651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DEA0-64A3-467B-BBE6-11D33F408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r>
              <a:rPr lang="en-US"/>
              <a:t>Exercise D</a:t>
            </a:r>
            <a:br>
              <a:rPr lang="en-US"/>
            </a:br>
            <a:r>
              <a:rPr lang="en-US"/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C4B76-C122-4D3C-B98A-E39DF73D3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142875"/>
            <a:ext cx="6281873" cy="6557963"/>
          </a:xfrm>
        </p:spPr>
        <p:txBody>
          <a:bodyPr/>
          <a:lstStyle/>
          <a:p>
            <a:r>
              <a:rPr lang="en-US"/>
              <a:t>If we </a:t>
            </a:r>
            <a:r>
              <a:rPr lang="en-US">
                <a:solidFill>
                  <a:schemeClr val="accent1"/>
                </a:solidFill>
              </a:rPr>
              <a:t>banned</a:t>
            </a:r>
            <a:r>
              <a:rPr lang="en-US"/>
              <a:t> motor cars </a:t>
            </a:r>
            <a:r>
              <a:rPr lang="en-US">
                <a:solidFill>
                  <a:schemeClr val="accent1"/>
                </a:solidFill>
              </a:rPr>
              <a:t>in</a:t>
            </a:r>
            <a:r>
              <a:rPr lang="en-US"/>
              <a:t> major cities, we </a:t>
            </a:r>
            <a:r>
              <a:rPr lang="en-US">
                <a:solidFill>
                  <a:schemeClr val="accent1"/>
                </a:solidFill>
              </a:rPr>
              <a:t>would </a:t>
            </a:r>
            <a:r>
              <a:rPr lang="en-US"/>
              <a:t>reduce pollution significantly.</a:t>
            </a:r>
          </a:p>
          <a:p>
            <a:r>
              <a:rPr lang="en-US"/>
              <a:t>If we</a:t>
            </a:r>
            <a:r>
              <a:rPr lang="en-US">
                <a:solidFill>
                  <a:schemeClr val="accent1"/>
                </a:solidFill>
              </a:rPr>
              <a:t> introduced </a:t>
            </a:r>
            <a:r>
              <a:rPr lang="en-US"/>
              <a:t>a 35-hour working week, employees </a:t>
            </a:r>
            <a:r>
              <a:rPr lang="en-US">
                <a:solidFill>
                  <a:schemeClr val="accent1"/>
                </a:solidFill>
              </a:rPr>
              <a:t>could</a:t>
            </a:r>
            <a:r>
              <a:rPr lang="en-US"/>
              <a:t> create </a:t>
            </a:r>
            <a:r>
              <a:rPr lang="en-US">
                <a:solidFill>
                  <a:schemeClr val="accent1"/>
                </a:solidFill>
              </a:rPr>
              <a:t>a</a:t>
            </a:r>
            <a:r>
              <a:rPr lang="en-US"/>
              <a:t> real work-life balance.</a:t>
            </a:r>
          </a:p>
          <a:p>
            <a:r>
              <a:rPr lang="en-US"/>
              <a:t>Companies </a:t>
            </a:r>
            <a:r>
              <a:rPr lang="en-US">
                <a:solidFill>
                  <a:schemeClr val="accent1"/>
                </a:solidFill>
              </a:rPr>
              <a:t>would</a:t>
            </a:r>
            <a:r>
              <a:rPr lang="en-US"/>
              <a:t> be able </a:t>
            </a:r>
            <a:r>
              <a:rPr lang="en-US">
                <a:solidFill>
                  <a:schemeClr val="accent1"/>
                </a:solidFill>
              </a:rPr>
              <a:t>to</a:t>
            </a:r>
            <a:r>
              <a:rPr lang="en-US"/>
              <a:t> find qualified people more easily if we </a:t>
            </a:r>
            <a:r>
              <a:rPr lang="en-US">
                <a:solidFill>
                  <a:schemeClr val="accent1"/>
                </a:solidFill>
              </a:rPr>
              <a:t>had</a:t>
            </a:r>
            <a:r>
              <a:rPr lang="en-US"/>
              <a:t> a better education system.</a:t>
            </a:r>
          </a:p>
          <a:p>
            <a:r>
              <a:rPr lang="en-US"/>
              <a:t>If we </a:t>
            </a:r>
            <a:r>
              <a:rPr lang="en-US">
                <a:solidFill>
                  <a:schemeClr val="accent1"/>
                </a:solidFill>
              </a:rPr>
              <a:t>made</a:t>
            </a:r>
            <a:r>
              <a:rPr lang="en-US"/>
              <a:t> criminals wear microchips, we </a:t>
            </a:r>
            <a:r>
              <a:rPr lang="en-US">
                <a:solidFill>
                  <a:schemeClr val="accent1"/>
                </a:solidFill>
              </a:rPr>
              <a:t>could</a:t>
            </a:r>
            <a:r>
              <a:rPr lang="en-US"/>
              <a:t> stop a lot of crime.</a:t>
            </a:r>
          </a:p>
          <a:p>
            <a:r>
              <a:rPr lang="en-US"/>
              <a:t>If we </a:t>
            </a:r>
            <a:r>
              <a:rPr lang="en-US">
                <a:solidFill>
                  <a:schemeClr val="accent1"/>
                </a:solidFill>
              </a:rPr>
              <a:t>had</a:t>
            </a:r>
            <a:r>
              <a:rPr lang="en-US"/>
              <a:t> to give 2% of our income </a:t>
            </a:r>
            <a:r>
              <a:rPr lang="en-US">
                <a:solidFill>
                  <a:schemeClr val="accent1"/>
                </a:solidFill>
              </a:rPr>
              <a:t>to</a:t>
            </a:r>
            <a:r>
              <a:rPr lang="en-US"/>
              <a:t> developing countries, we </a:t>
            </a:r>
            <a:r>
              <a:rPr lang="en-US">
                <a:solidFill>
                  <a:schemeClr val="accent1"/>
                </a:solidFill>
              </a:rPr>
              <a:t>could</a:t>
            </a:r>
            <a:r>
              <a:rPr lang="en-US"/>
              <a:t> reduce poverty significantly.</a:t>
            </a:r>
          </a:p>
          <a:p>
            <a:r>
              <a:rPr lang="en-US"/>
              <a:t>Our staff </a:t>
            </a:r>
            <a:r>
              <a:rPr lang="en-US">
                <a:solidFill>
                  <a:schemeClr val="accent1"/>
                </a:solidFill>
              </a:rPr>
              <a:t>would</a:t>
            </a:r>
            <a:r>
              <a:rPr lang="en-US"/>
              <a:t> be much healthier if they </a:t>
            </a:r>
            <a:r>
              <a:rPr lang="en-US">
                <a:solidFill>
                  <a:schemeClr val="accent1"/>
                </a:solidFill>
              </a:rPr>
              <a:t>did</a:t>
            </a:r>
            <a:r>
              <a:rPr lang="en-US"/>
              <a:t> 30 minutes of regular exercise everyday.</a:t>
            </a:r>
          </a:p>
          <a:p>
            <a:r>
              <a:rPr lang="en-US"/>
              <a:t>If we </a:t>
            </a:r>
            <a:r>
              <a:rPr lang="en-US">
                <a:solidFill>
                  <a:schemeClr val="accent1"/>
                </a:solidFill>
              </a:rPr>
              <a:t>worried</a:t>
            </a:r>
            <a:r>
              <a:rPr lang="en-US"/>
              <a:t> less about money and material possessions, we </a:t>
            </a:r>
            <a:r>
              <a:rPr lang="en-US">
                <a:solidFill>
                  <a:schemeClr val="accent1"/>
                </a:solidFill>
              </a:rPr>
              <a:t>would</a:t>
            </a:r>
            <a:r>
              <a:rPr lang="en-US"/>
              <a:t> be happier.</a:t>
            </a:r>
          </a:p>
          <a:p>
            <a:r>
              <a:rPr lang="en-US"/>
              <a:t>If politicians </a:t>
            </a:r>
            <a:r>
              <a:rPr lang="en-US">
                <a:solidFill>
                  <a:schemeClr val="accent1"/>
                </a:solidFill>
              </a:rPr>
              <a:t>listened </a:t>
            </a:r>
            <a:r>
              <a:rPr lang="en-US"/>
              <a:t>to the people, the world </a:t>
            </a:r>
            <a:r>
              <a:rPr lang="en-US">
                <a:solidFill>
                  <a:schemeClr val="accent1"/>
                </a:solidFill>
              </a:rPr>
              <a:t>would</a:t>
            </a:r>
            <a:r>
              <a:rPr lang="en-US"/>
              <a:t> be a much better place.</a:t>
            </a:r>
          </a:p>
        </p:txBody>
      </p:sp>
    </p:spTree>
    <p:extLst>
      <p:ext uri="{BB962C8B-B14F-4D97-AF65-F5344CB8AC3E}">
        <p14:creationId xmlns:p14="http://schemas.microsoft.com/office/powerpoint/2010/main" val="245638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0E19B3-3279-652E-169C-5788DA545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a typeface="Calibri Light"/>
                <a:cs typeface="Calibri Light"/>
              </a:rPr>
              <a:t>Today's</a:t>
            </a:r>
            <a:r>
              <a:rPr lang="fr-FR" dirty="0">
                <a:ea typeface="Calibri Light"/>
                <a:cs typeface="Calibri Light"/>
              </a:rPr>
              <a:t> Plan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CCDEBD-1C98-621C-DF6F-70B968454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err="1"/>
              <a:t>Learn</a:t>
            </a:r>
            <a:r>
              <a:rPr lang="fr-FR" dirty="0"/>
              <a:t> about the </a:t>
            </a:r>
            <a:r>
              <a:rPr lang="fr-FR" err="1"/>
              <a:t>conditional</a:t>
            </a:r>
            <a:r>
              <a:rPr lang="fr-FR" dirty="0"/>
              <a:t> </a:t>
            </a:r>
            <a:r>
              <a:rPr lang="fr-FR" err="1"/>
              <a:t>tense</a:t>
            </a:r>
            <a:r>
              <a:rPr lang="fr-FR" dirty="0"/>
              <a:t>, </a:t>
            </a:r>
            <a:r>
              <a:rPr lang="fr-FR" err="1"/>
              <a:t>which</a:t>
            </a:r>
            <a:r>
              <a:rPr lang="fr-FR" dirty="0"/>
              <a:t> </a:t>
            </a:r>
            <a:r>
              <a:rPr lang="fr-FR" err="1"/>
              <a:t>is</a:t>
            </a:r>
            <a:r>
              <a:rPr lang="fr-FR" dirty="0"/>
              <a:t> </a:t>
            </a:r>
            <a:r>
              <a:rPr lang="fr-FR" err="1"/>
              <a:t>useful</a:t>
            </a:r>
            <a:r>
              <a:rPr lang="fr-FR" dirty="0"/>
              <a:t> in </a:t>
            </a:r>
            <a:r>
              <a:rPr lang="fr-FR" err="1"/>
              <a:t>many</a:t>
            </a:r>
            <a:r>
              <a:rPr lang="fr-FR" dirty="0"/>
              <a:t> business situations. </a:t>
            </a:r>
          </a:p>
          <a:p>
            <a:r>
              <a:rPr lang="fr-FR" dirty="0"/>
              <a:t>Test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knowledge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exercises</a:t>
            </a:r>
            <a:r>
              <a:rPr lang="fr-FR" dirty="0"/>
              <a:t>. </a:t>
            </a:r>
          </a:p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reading</a:t>
            </a:r>
            <a:r>
              <a:rPr lang="fr-FR" dirty="0"/>
              <a:t> </a:t>
            </a:r>
            <a:r>
              <a:rPr lang="fr-FR" dirty="0" err="1"/>
              <a:t>comprehension</a:t>
            </a:r>
            <a:r>
              <a:rPr lang="fr-FR" dirty="0"/>
              <a:t> and </a:t>
            </a:r>
            <a:r>
              <a:rPr lang="fr-FR" dirty="0" err="1"/>
              <a:t>vocabulary</a:t>
            </a:r>
            <a:r>
              <a:rPr lang="fr-FR" dirty="0"/>
              <a:t> </a:t>
            </a:r>
            <a:r>
              <a:rPr lang="fr-FR" dirty="0" err="1"/>
              <a:t>exercises</a:t>
            </a:r>
            <a:r>
              <a:rPr lang="fr-FR" dirty="0"/>
              <a:t> </a:t>
            </a:r>
            <a:r>
              <a:rPr lang="fr-FR" dirty="0" err="1"/>
              <a:t>surrounding</a:t>
            </a:r>
            <a:r>
              <a:rPr lang="fr-FR" dirty="0"/>
              <a:t> setting up meetings/</a:t>
            </a:r>
            <a:r>
              <a:rPr lang="fr-FR" dirty="0" err="1"/>
              <a:t>requesting</a:t>
            </a:r>
            <a:r>
              <a:rPr lang="fr-FR" dirty="0"/>
              <a:t> information </a:t>
            </a:r>
            <a:r>
              <a:rPr lang="fr-FR" dirty="0" err="1"/>
              <a:t>from</a:t>
            </a:r>
            <a:r>
              <a:rPr lang="fr-FR" dirty="0"/>
              <a:t> people in a </a:t>
            </a:r>
            <a:r>
              <a:rPr lang="fr-FR" dirty="0" err="1"/>
              <a:t>professional</a:t>
            </a:r>
            <a:r>
              <a:rPr lang="fr-FR" dirty="0"/>
              <a:t> setting. </a:t>
            </a:r>
          </a:p>
        </p:txBody>
      </p:sp>
    </p:spTree>
    <p:extLst>
      <p:ext uri="{BB962C8B-B14F-4D97-AF65-F5344CB8AC3E}">
        <p14:creationId xmlns:p14="http://schemas.microsoft.com/office/powerpoint/2010/main" val="187419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2279E0-F903-4BB0-928B-F00C6060CFF3}"/>
              </a:ext>
            </a:extLst>
          </p:cNvPr>
          <p:cNvSpPr txBox="1"/>
          <p:nvPr/>
        </p:nvSpPr>
        <p:spPr>
          <a:xfrm>
            <a:off x="238124" y="1085850"/>
            <a:ext cx="572452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5"/>
                </a:solidFill>
              </a:rPr>
              <a:t>Woman: Hi there.</a:t>
            </a:r>
          </a:p>
          <a:p>
            <a:r>
              <a:rPr lang="en-US" sz="2000">
                <a:solidFill>
                  <a:schemeClr val="accent1"/>
                </a:solidFill>
              </a:rPr>
              <a:t>Man: Hi. I haven't seen you around here before. Have you been working long?</a:t>
            </a:r>
          </a:p>
          <a:p>
            <a:r>
              <a:rPr lang="en-US" sz="2000">
                <a:solidFill>
                  <a:schemeClr val="accent5"/>
                </a:solidFill>
              </a:rPr>
              <a:t>Woman: No, I've only been here a few months. I work in the Human Resources Department.</a:t>
            </a:r>
          </a:p>
          <a:p>
            <a:r>
              <a:rPr lang="en-US" sz="2000">
                <a:solidFill>
                  <a:schemeClr val="accent1"/>
                </a:solidFill>
              </a:rPr>
              <a:t>Man: Oh, you must make more money than I do then. I'm in Sales.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Sales sounds like an interesting job.</a:t>
            </a:r>
          </a:p>
          <a:p>
            <a:r>
              <a:rPr lang="en-US" sz="2000">
                <a:solidFill>
                  <a:schemeClr val="accent1"/>
                </a:solidFill>
              </a:rPr>
              <a:t>Man: It's okay. Hey, you look like you could really have a coffee.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Yes, it's been a really hectic week.</a:t>
            </a:r>
          </a:p>
          <a:p>
            <a:r>
              <a:rPr lang="en-US" sz="2000">
                <a:solidFill>
                  <a:schemeClr val="accent1"/>
                </a:solidFill>
              </a:rPr>
              <a:t>Man: Tell me about it! At least it's supposing to be a nice weekend.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Yes, I've listened that they are calling for blue skies.</a:t>
            </a:r>
          </a:p>
          <a:p>
            <a:r>
              <a:rPr lang="en-US" sz="2000">
                <a:solidFill>
                  <a:schemeClr val="accent1"/>
                </a:solidFill>
              </a:rPr>
              <a:t>Man: Say, did you watch  the game last night?</a:t>
            </a:r>
          </a:p>
          <a:p>
            <a:r>
              <a:rPr lang="en-US" sz="2000">
                <a:solidFill>
                  <a:schemeClr val="accent5"/>
                </a:solidFill>
              </a:rPr>
              <a:t>Woman: No, I was working late.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A29BF-4B29-4726-B803-41048078C4D4}"/>
              </a:ext>
            </a:extLst>
          </p:cNvPr>
          <p:cNvSpPr txBox="1"/>
          <p:nvPr/>
        </p:nvSpPr>
        <p:spPr>
          <a:xfrm>
            <a:off x="6229352" y="1085850"/>
            <a:ext cx="57245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/>
                </a:solidFill>
              </a:rPr>
              <a:t>Man: It was a great game. We won in overtime.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Actually, I don't even know who was playing. I don't really follow sports.</a:t>
            </a:r>
          </a:p>
          <a:p>
            <a:r>
              <a:rPr lang="en-US" sz="2000">
                <a:solidFill>
                  <a:schemeClr val="accent1"/>
                </a:solidFill>
              </a:rPr>
              <a:t>Man: The Chiefs! Do you think they're going to make it to the finals this year?</a:t>
            </a:r>
          </a:p>
          <a:p>
            <a:r>
              <a:rPr lang="en-US" sz="2000">
                <a:solidFill>
                  <a:schemeClr val="accent5"/>
                </a:solidFill>
              </a:rPr>
              <a:t>Woman: I'm not sure. Well, I better get back to my desk.</a:t>
            </a:r>
          </a:p>
          <a:p>
            <a:r>
              <a:rPr lang="en-US" sz="2000">
                <a:solidFill>
                  <a:schemeClr val="accent1"/>
                </a:solidFill>
              </a:rPr>
              <a:t>Man: Speaking of desks, what do you think of the new office furniture?</a:t>
            </a:r>
          </a:p>
          <a:p>
            <a:r>
              <a:rPr lang="en-US" sz="2000">
                <a:solidFill>
                  <a:schemeClr val="accent5"/>
                </a:solidFill>
              </a:rPr>
              <a:t>Woman: It's nice, but I would rather get paid for my overtime hours than have new furniture.</a:t>
            </a:r>
          </a:p>
          <a:p>
            <a:r>
              <a:rPr lang="en-US" sz="2000">
                <a:solidFill>
                  <a:schemeClr val="accent1"/>
                </a:solidFill>
              </a:rPr>
              <a:t>Man: Oh. Well, I think I'll be heading home early today. It might be snow.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I know. I can't believe all of this cold weather. Hopefully spring will come soon.</a:t>
            </a:r>
          </a:p>
          <a:p>
            <a:r>
              <a:rPr lang="en-US" sz="2000">
                <a:solidFill>
                  <a:schemeClr val="accent1"/>
                </a:solidFill>
              </a:rPr>
              <a:t>Man: I can't wait until spring.</a:t>
            </a:r>
          </a:p>
          <a:p>
            <a:r>
              <a:rPr lang="en-US" sz="2000">
                <a:solidFill>
                  <a:schemeClr val="accent5"/>
                </a:solidFill>
              </a:rPr>
              <a:t>Woman: Me neither! My divorce will finally come through by then!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5E2908-8BB3-46F8-984F-92B879A78F13}"/>
              </a:ext>
            </a:extLst>
          </p:cNvPr>
          <p:cNvSpPr txBox="1"/>
          <p:nvPr/>
        </p:nvSpPr>
        <p:spPr>
          <a:xfrm>
            <a:off x="238124" y="314325"/>
            <a:ext cx="1171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as many faults as you can (grammar and etiquette) </a:t>
            </a:r>
          </a:p>
        </p:txBody>
      </p:sp>
    </p:spTree>
    <p:extLst>
      <p:ext uri="{BB962C8B-B14F-4D97-AF65-F5344CB8AC3E}">
        <p14:creationId xmlns:p14="http://schemas.microsoft.com/office/powerpoint/2010/main" val="1131817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9471CCD-5773-820F-9D17-169A3A942921}"/>
              </a:ext>
            </a:extLst>
          </p:cNvPr>
          <p:cNvSpPr txBox="1"/>
          <p:nvPr/>
        </p:nvSpPr>
        <p:spPr>
          <a:xfrm>
            <a:off x="258587" y="422916"/>
            <a:ext cx="6217584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solidFill>
                  <a:schemeClr val="accent5"/>
                </a:solidFill>
              </a:rPr>
              <a:t>Woman: Hi there.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Man: Hi. I haven't seen you around here before. Have you been working </a:t>
            </a:r>
            <a:r>
              <a:rPr lang="en-US" sz="1600" dirty="0">
                <a:solidFill>
                  <a:srgbClr val="FF0000"/>
                </a:solidFill>
              </a:rPr>
              <a:t>(here)</a:t>
            </a:r>
            <a:r>
              <a:rPr lang="en-US" sz="1600" dirty="0">
                <a:solidFill>
                  <a:schemeClr val="accent1"/>
                </a:solidFill>
              </a:rPr>
              <a:t> long?</a:t>
            </a:r>
          </a:p>
          <a:p>
            <a:r>
              <a:rPr lang="en-US" sz="1600" dirty="0">
                <a:solidFill>
                  <a:schemeClr val="accent5"/>
                </a:solidFill>
              </a:rPr>
              <a:t>Woman: No, I've only been here a few months. I work in the Human Resources Department.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Man: </a:t>
            </a:r>
            <a:r>
              <a:rPr lang="en-US" sz="1600" dirty="0">
                <a:solidFill>
                  <a:srgbClr val="FFC000"/>
                </a:solidFill>
              </a:rPr>
              <a:t>Oh, you must make more money than I do then.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chemeClr val="accent1"/>
                </a:solidFill>
              </a:rPr>
              <a:t>I'm in Sales.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pPr marL="342900" indent="-342900">
              <a:buFont typeface="Calibri"/>
              <a:buChar char="-"/>
            </a:pPr>
            <a:r>
              <a:rPr lang="en-US" sz="1600" dirty="0">
                <a:solidFill>
                  <a:srgbClr val="FF0000"/>
                </a:solidFill>
              </a:rPr>
              <a:t>This is inappropriate for people who don't know each other. </a:t>
            </a:r>
            <a:endParaRPr lang="en-US" sz="1600"/>
          </a:p>
          <a:p>
            <a:endParaRPr lang="en-US" sz="1600" dirty="0">
              <a:solidFill>
                <a:schemeClr val="accent1"/>
              </a:solidFill>
            </a:endParaRPr>
          </a:p>
          <a:p>
            <a:r>
              <a:rPr lang="en-US" sz="1600" dirty="0">
                <a:solidFill>
                  <a:schemeClr val="accent5"/>
                </a:solidFill>
              </a:rPr>
              <a:t>Woman: Sales sounds like an interesting job.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Man: It's okay. </a:t>
            </a:r>
            <a:r>
              <a:rPr lang="en-US" sz="1600" dirty="0">
                <a:solidFill>
                  <a:srgbClr val="FF0000"/>
                </a:solidFill>
              </a:rPr>
              <a:t>Hey, you look like you could really have a coffee.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pPr marL="342900" indent="-342900">
              <a:buFont typeface="Calibri"/>
              <a:buChar char="-"/>
            </a:pPr>
            <a:r>
              <a:rPr lang="en-US" sz="1600" dirty="0">
                <a:solidFill>
                  <a:srgbClr val="FF0000"/>
                </a:solidFill>
              </a:rPr>
              <a:t>Also quite inappropriate, as somebody might take this as rude. It is more polite to just offer somebody a coffee. </a:t>
            </a:r>
          </a:p>
          <a:p>
            <a:r>
              <a:rPr lang="en-US" sz="1600" dirty="0">
                <a:solidFill>
                  <a:schemeClr val="accent5"/>
                </a:solidFill>
              </a:rPr>
              <a:t>Woman: Yes, it's been a really hectic week.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Man: Tell me about it! At least</a:t>
            </a:r>
            <a:r>
              <a:rPr lang="en-US" sz="1600" dirty="0">
                <a:solidFill>
                  <a:srgbClr val="FF0000"/>
                </a:solidFill>
              </a:rPr>
              <a:t> it's supposing </a:t>
            </a:r>
            <a:r>
              <a:rPr lang="en-US" sz="1600" dirty="0">
                <a:solidFill>
                  <a:schemeClr val="accent1"/>
                </a:solidFill>
              </a:rPr>
              <a:t>to be a nice weekend.</a:t>
            </a:r>
          </a:p>
          <a:p>
            <a:pPr marL="342900" indent="-342900">
              <a:buFont typeface="Calibri"/>
              <a:buChar char="-"/>
            </a:pPr>
            <a:r>
              <a:rPr lang="en-US" sz="1600" dirty="0">
                <a:solidFill>
                  <a:srgbClr val="FF0000"/>
                </a:solidFill>
              </a:rPr>
              <a:t>Grammar: 'it's supposed to be'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>
                <a:solidFill>
                  <a:schemeClr val="accent5"/>
                </a:solidFill>
              </a:rPr>
              <a:t>Woman: Yes, </a:t>
            </a:r>
            <a:r>
              <a:rPr lang="en-US" sz="1600" dirty="0">
                <a:solidFill>
                  <a:srgbClr val="FF0000"/>
                </a:solidFill>
              </a:rPr>
              <a:t>I've listened</a:t>
            </a:r>
            <a:r>
              <a:rPr lang="en-US" sz="1600" dirty="0">
                <a:solidFill>
                  <a:schemeClr val="accent5"/>
                </a:solidFill>
              </a:rPr>
              <a:t> that they are calling for blue skies.</a:t>
            </a:r>
          </a:p>
          <a:p>
            <a:pPr marL="342900" indent="-342900">
              <a:buFont typeface="Calibri"/>
              <a:buChar char="-"/>
            </a:pPr>
            <a:r>
              <a:rPr lang="en-US" sz="1600" dirty="0">
                <a:solidFill>
                  <a:schemeClr val="accent5"/>
                </a:solidFill>
              </a:rPr>
              <a:t>Grammar: </a:t>
            </a:r>
            <a:r>
              <a:rPr lang="en-US" sz="1600" dirty="0">
                <a:solidFill>
                  <a:srgbClr val="FF0000"/>
                </a:solidFill>
              </a:rPr>
              <a:t>'I've heard'</a:t>
            </a:r>
          </a:p>
          <a:p>
            <a:endParaRPr lang="en-US" sz="1600" dirty="0">
              <a:solidFill>
                <a:schemeClr val="accent5"/>
              </a:solidFill>
            </a:endParaRPr>
          </a:p>
          <a:p>
            <a:r>
              <a:rPr lang="en-US" sz="1600" dirty="0">
                <a:solidFill>
                  <a:schemeClr val="accent1"/>
                </a:solidFill>
              </a:rPr>
              <a:t>Man: Say, did you watch  the game last night?</a:t>
            </a:r>
          </a:p>
          <a:p>
            <a:r>
              <a:rPr lang="en-US" sz="1600" dirty="0">
                <a:solidFill>
                  <a:schemeClr val="accent5"/>
                </a:solidFill>
              </a:rPr>
              <a:t>Woman: No, I was working late.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1B3B85A-C24B-8732-B7DE-6B0372DAB77F}"/>
              </a:ext>
            </a:extLst>
          </p:cNvPr>
          <p:cNvSpPr txBox="1"/>
          <p:nvPr/>
        </p:nvSpPr>
        <p:spPr>
          <a:xfrm>
            <a:off x="6472517" y="298076"/>
            <a:ext cx="5723965" cy="5760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F3960F"/>
                </a:solidFill>
                <a:cs typeface="Arial"/>
              </a:rPr>
              <a:t>Man: It was a great game. We won in overtime.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39C6BE"/>
                </a:solidFill>
                <a:cs typeface="Arial"/>
              </a:rPr>
              <a:t>Woman: Actually, I don't even know who was playing. I don't really follow sports.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F3960F"/>
                </a:solidFill>
                <a:cs typeface="Arial"/>
              </a:rPr>
              <a:t>Man: The Chiefs! </a:t>
            </a:r>
            <a:r>
              <a:rPr lang="en-US" sz="1600" dirty="0">
                <a:solidFill>
                  <a:srgbClr val="FF0000"/>
                </a:solidFill>
                <a:cs typeface="Arial"/>
              </a:rPr>
              <a:t>Do you think they're going to make it to the finals this year?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cs typeface="Arial"/>
              </a:rPr>
              <a:t>​</a:t>
            </a:r>
          </a:p>
          <a:p>
            <a:pPr marL="342900" indent="-342900">
              <a:lnSpc>
                <a:spcPts val="1650"/>
              </a:lnSpc>
              <a:buFont typeface="Calibri,Sans-Serif"/>
              <a:buChar char="-"/>
            </a:pPr>
            <a:r>
              <a:rPr lang="en-US" sz="1600" dirty="0">
                <a:solidFill>
                  <a:srgbClr val="FF0000"/>
                </a:solidFill>
                <a:cs typeface="Arial"/>
              </a:rPr>
              <a:t>The woman has just said she doesn’t follow sports, and yet the man still asked her about the team he watched the night before. 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39C6BE"/>
                </a:solidFill>
                <a:cs typeface="Arial"/>
              </a:rPr>
              <a:t>Woman: I'm not sure. Well, I better get back to my desk.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F3960F"/>
                </a:solidFill>
                <a:cs typeface="Arial"/>
              </a:rPr>
              <a:t>Man: Speaking of desks, what do you think of the new office furniture?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39C6BE"/>
                </a:solidFill>
                <a:cs typeface="Arial"/>
              </a:rPr>
              <a:t>Woman: It's nice, but I would rather get paid for my overtime hours than have new furniture.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F3960F"/>
                </a:solidFill>
                <a:cs typeface="Arial"/>
              </a:rPr>
              <a:t>Man: Oh. Well, I think I'll be heading home early today. It might be snow.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39C6BE"/>
                </a:solidFill>
                <a:cs typeface="Arial"/>
              </a:rPr>
              <a:t>Woman: I know. I can't believe all of this cold weather. Hopefully spring will come soon.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F3960F"/>
                </a:solidFill>
                <a:cs typeface="Arial"/>
              </a:rPr>
              <a:t>Man: I can't wait until spring.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solidFill>
                  <a:srgbClr val="39C6BE"/>
                </a:solidFill>
                <a:cs typeface="Arial"/>
              </a:rPr>
              <a:t>Woman: Me neither! My divorce will finally come through by then!</a:t>
            </a:r>
            <a:r>
              <a:rPr lang="en-US" sz="1600" dirty="0">
                <a:cs typeface="Arial"/>
              </a:rPr>
              <a:t>​</a:t>
            </a:r>
          </a:p>
          <a:p>
            <a:pPr>
              <a:lnSpc>
                <a:spcPts val="1650"/>
              </a:lnSpc>
            </a:pPr>
            <a:r>
              <a:rPr lang="en-US" sz="1600" dirty="0">
                <a:cs typeface="Arial"/>
              </a:rPr>
              <a:t>​</a:t>
            </a:r>
          </a:p>
          <a:p>
            <a:pPr marL="342900" indent="-342900">
              <a:lnSpc>
                <a:spcPts val="1650"/>
              </a:lnSpc>
              <a:buFont typeface="Calibri,Sans-Serif"/>
              <a:buChar char="-"/>
            </a:pPr>
            <a:r>
              <a:rPr lang="en-US" sz="1600" dirty="0">
                <a:solidFill>
                  <a:srgbClr val="FF0000"/>
                </a:solidFill>
                <a:cs typeface="Arial"/>
              </a:rPr>
              <a:t>Inappropriate to talk about her divorce in work time, especially with this man who she has never met before. </a:t>
            </a:r>
            <a:r>
              <a:rPr lang="en-US" sz="1600" dirty="0">
                <a:cs typeface="Arial"/>
              </a:rPr>
              <a:t>​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B7CB8753-B29C-4D0B-A690-F44BFDA7FEB1}"/>
                  </a:ext>
                </a:extLst>
              </p14:cNvPr>
              <p14:cNvContentPartPr/>
              <p14:nvPr/>
            </p14:nvContentPartPr>
            <p14:xfrm>
              <a:off x="6392628" y="393198"/>
              <a:ext cx="41819" cy="6123738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B7CB8753-B29C-4D0B-A690-F44BFDA7FE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74757" y="375199"/>
                <a:ext cx="77204" cy="61593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D4F8C43F-CE04-6FF1-C4BD-36F46CD97024}"/>
                  </a:ext>
                </a:extLst>
              </p14:cNvPr>
              <p14:cNvContentPartPr/>
              <p14:nvPr/>
            </p14:nvContentPartPr>
            <p14:xfrm>
              <a:off x="12838724" y="3254708"/>
              <a:ext cx="13804" cy="13804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D4F8C43F-CE04-6FF1-C4BD-36F46CD970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48524" y="2578312"/>
                <a:ext cx="1380400" cy="138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311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EC72B5-A920-4776-82E2-B65E217C6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34142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The Second Conditional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EE6F-DEC5-46DF-B845-6323E3A28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803186"/>
            <a:ext cx="5427137" cy="5248622"/>
          </a:xfrm>
        </p:spPr>
        <p:txBody>
          <a:bodyPr>
            <a:normAutofit/>
          </a:bodyPr>
          <a:lstStyle/>
          <a:p>
            <a:r>
              <a:rPr lang="en-US"/>
              <a:t>Why is this tense useful in business?</a:t>
            </a:r>
          </a:p>
          <a:p>
            <a:pPr lvl="1"/>
            <a:r>
              <a:rPr lang="en-US"/>
              <a:t>It allows you to make suggestions based on conditions</a:t>
            </a:r>
          </a:p>
          <a:p>
            <a:pPr lvl="1"/>
            <a:r>
              <a:rPr lang="en-US"/>
              <a:t>It allows you to negotiate</a:t>
            </a:r>
          </a:p>
          <a:p>
            <a:pPr lvl="1"/>
            <a:r>
              <a:rPr lang="en-US"/>
              <a:t>It allows you to compromise</a:t>
            </a:r>
          </a:p>
        </p:txBody>
      </p:sp>
    </p:spTree>
    <p:extLst>
      <p:ext uri="{BB962C8B-B14F-4D97-AF65-F5344CB8AC3E}">
        <p14:creationId xmlns:p14="http://schemas.microsoft.com/office/powerpoint/2010/main" val="4219598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17A3D-3276-45AC-8635-B7992747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34142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How to form the Second Conditional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13C1F-F036-4DE0-9138-0B0A97F81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803186"/>
            <a:ext cx="5427137" cy="5248622"/>
          </a:xfrm>
        </p:spPr>
        <p:txBody>
          <a:bodyPr>
            <a:normAutofit/>
          </a:bodyPr>
          <a:lstStyle/>
          <a:p>
            <a:r>
              <a:rPr lang="en-US" sz="1600"/>
              <a:t>If  +  </a:t>
            </a:r>
            <a:r>
              <a:rPr lang="en-US" sz="1600">
                <a:solidFill>
                  <a:schemeClr val="accent3"/>
                </a:solidFill>
              </a:rPr>
              <a:t>Past Simple  </a:t>
            </a:r>
            <a:r>
              <a:rPr lang="en-US" sz="1600"/>
              <a:t>+  </a:t>
            </a:r>
            <a:r>
              <a:rPr lang="en-US" sz="1600">
                <a:solidFill>
                  <a:schemeClr val="accent4"/>
                </a:solidFill>
              </a:rPr>
              <a:t>would</a:t>
            </a:r>
            <a:r>
              <a:rPr lang="en-US" sz="1600"/>
              <a:t>  +  </a:t>
            </a:r>
            <a:r>
              <a:rPr lang="en-US" sz="1600">
                <a:solidFill>
                  <a:schemeClr val="accent2"/>
                </a:solidFill>
              </a:rPr>
              <a:t>Infinitive</a:t>
            </a:r>
          </a:p>
          <a:p>
            <a:pPr marL="0" indent="0">
              <a:buNone/>
            </a:pPr>
            <a:r>
              <a:rPr lang="en-US" sz="1600"/>
              <a:t>	                   +  </a:t>
            </a:r>
            <a:r>
              <a:rPr lang="en-US" sz="1600">
                <a:solidFill>
                  <a:schemeClr val="accent5"/>
                </a:solidFill>
              </a:rPr>
              <a:t>could</a:t>
            </a:r>
            <a:r>
              <a:rPr lang="en-US" sz="1600"/>
              <a:t>   +  </a:t>
            </a:r>
            <a:r>
              <a:rPr lang="en-US" sz="1600">
                <a:solidFill>
                  <a:schemeClr val="accent2"/>
                </a:solidFill>
              </a:rPr>
              <a:t>Infinitive</a:t>
            </a:r>
          </a:p>
          <a:p>
            <a:r>
              <a:rPr lang="en-US" sz="1600"/>
              <a:t>Sarah wants to phone Paul, but she can’t do this because she doesn’t know his number. She says:</a:t>
            </a:r>
          </a:p>
          <a:p>
            <a:pPr lvl="1"/>
            <a:r>
              <a:rPr lang="en-US"/>
              <a:t>If </a:t>
            </a:r>
            <a:r>
              <a:rPr lang="en-US">
                <a:solidFill>
                  <a:schemeClr val="accent3"/>
                </a:solidFill>
              </a:rPr>
              <a:t>I knew </a:t>
            </a:r>
            <a:r>
              <a:rPr lang="en-US"/>
              <a:t>his number, </a:t>
            </a:r>
            <a:r>
              <a:rPr lang="en-US">
                <a:solidFill>
                  <a:schemeClr val="accent4"/>
                </a:solidFill>
              </a:rPr>
              <a:t>I would </a:t>
            </a:r>
            <a:r>
              <a:rPr lang="en-US">
                <a:solidFill>
                  <a:schemeClr val="accent2"/>
                </a:solidFill>
              </a:rPr>
              <a:t>phone</a:t>
            </a:r>
            <a:r>
              <a:rPr lang="en-US"/>
              <a:t> him</a:t>
            </a:r>
          </a:p>
          <a:p>
            <a:r>
              <a:rPr lang="en-US" sz="1600"/>
              <a:t>Although we use the simple past, the meaning is the present.</a:t>
            </a:r>
          </a:p>
          <a:p>
            <a:r>
              <a:rPr lang="en-US" sz="1600"/>
              <a:t>You can also invert the structure:</a:t>
            </a:r>
          </a:p>
          <a:p>
            <a:pPr lvl="1"/>
            <a:r>
              <a:rPr lang="en-US"/>
              <a:t>She </a:t>
            </a:r>
            <a:r>
              <a:rPr lang="en-US">
                <a:solidFill>
                  <a:schemeClr val="accent5"/>
                </a:solidFill>
              </a:rPr>
              <a:t>could</a:t>
            </a:r>
            <a:r>
              <a:rPr lang="en-US"/>
              <a:t> </a:t>
            </a:r>
            <a:r>
              <a:rPr lang="en-US">
                <a:solidFill>
                  <a:schemeClr val="accent2"/>
                </a:solidFill>
              </a:rPr>
              <a:t>get</a:t>
            </a:r>
            <a:r>
              <a:rPr lang="en-US"/>
              <a:t> a better job if </a:t>
            </a:r>
            <a:r>
              <a:rPr lang="en-US">
                <a:solidFill>
                  <a:schemeClr val="accent3"/>
                </a:solidFill>
              </a:rPr>
              <a:t>she spoke </a:t>
            </a:r>
            <a:r>
              <a:rPr lang="en-US"/>
              <a:t>English.</a:t>
            </a:r>
          </a:p>
        </p:txBody>
      </p:sp>
    </p:spTree>
    <p:extLst>
      <p:ext uri="{BB962C8B-B14F-4D97-AF65-F5344CB8AC3E}">
        <p14:creationId xmlns:p14="http://schemas.microsoft.com/office/powerpoint/2010/main" val="1745575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7D37D7-310A-4F07-A28C-796F69074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34142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en-US" sz="4800"/>
              <a:t>Making Suggestions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82887-BD3E-43B7-BF15-04CD9890E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803186"/>
            <a:ext cx="5427137" cy="5248622"/>
          </a:xfrm>
        </p:spPr>
        <p:txBody>
          <a:bodyPr>
            <a:normAutofit fontScale="92500"/>
          </a:bodyPr>
          <a:lstStyle/>
          <a:p>
            <a:r>
              <a:rPr lang="en-US" b="1"/>
              <a:t>Would you like + verb?</a:t>
            </a:r>
          </a:p>
          <a:p>
            <a:pPr lvl="1"/>
            <a:r>
              <a:rPr lang="en-US"/>
              <a:t>Would you like to join us for lunch?</a:t>
            </a:r>
          </a:p>
          <a:p>
            <a:r>
              <a:rPr lang="en-US" b="1"/>
              <a:t>How about/what about + verb + </a:t>
            </a:r>
            <a:r>
              <a:rPr lang="en-US" b="1" err="1"/>
              <a:t>ing</a:t>
            </a:r>
            <a:r>
              <a:rPr lang="en-US" b="1"/>
              <a:t>?</a:t>
            </a:r>
          </a:p>
          <a:p>
            <a:pPr lvl="1"/>
            <a:r>
              <a:rPr lang="en-US"/>
              <a:t>How/ What about meeting at my office at 10 o’clock tomorrow?</a:t>
            </a:r>
          </a:p>
          <a:p>
            <a:r>
              <a:rPr lang="en-US" b="1"/>
              <a:t>Why not + verb?</a:t>
            </a:r>
          </a:p>
          <a:p>
            <a:pPr lvl="1"/>
            <a:r>
              <a:rPr lang="en-US"/>
              <a:t>Why not meet at my office at 10 o’clock tomorrow?</a:t>
            </a:r>
          </a:p>
          <a:p>
            <a:r>
              <a:rPr lang="en-US" b="1"/>
              <a:t>Why don’t + subject + verb? </a:t>
            </a:r>
          </a:p>
          <a:p>
            <a:pPr lvl="1"/>
            <a:r>
              <a:rPr lang="en-US"/>
              <a:t>Why don’t we meet at my office at 10 o’clock tomorrow?</a:t>
            </a:r>
          </a:p>
          <a:p>
            <a:r>
              <a:rPr lang="en-US" b="1"/>
              <a:t>Let’s (not) + verb</a:t>
            </a:r>
          </a:p>
          <a:p>
            <a:pPr lvl="1"/>
            <a:r>
              <a:rPr lang="en-US"/>
              <a:t>Let’s (not) meet at my office at 10 o’clock tomorrow?</a:t>
            </a:r>
          </a:p>
          <a:p>
            <a:r>
              <a:rPr lang="en-US" b="1"/>
              <a:t>What if + past simple? </a:t>
            </a:r>
          </a:p>
          <a:p>
            <a:pPr lvl="1"/>
            <a:r>
              <a:rPr lang="en-US"/>
              <a:t>What if we met at my office at 10 o’clock tomorrow?</a:t>
            </a:r>
          </a:p>
        </p:txBody>
      </p:sp>
    </p:spTree>
    <p:extLst>
      <p:ext uri="{BB962C8B-B14F-4D97-AF65-F5344CB8AC3E}">
        <p14:creationId xmlns:p14="http://schemas.microsoft.com/office/powerpoint/2010/main" val="182044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ECEA5E-E8FB-4420-911D-E60492866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Exercise A: Try and use this structure to transform these sentences.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6B59F6-8E03-4B40-88FD-E0FB6C8FC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904040"/>
            <a:ext cx="6269591" cy="56690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If (I/know) his number, I would phone him.</a:t>
            </a:r>
          </a:p>
          <a:p>
            <a:r>
              <a:rPr lang="en-US"/>
              <a:t>If</a:t>
            </a:r>
            <a:r>
              <a:rPr lang="en-US" b="1"/>
              <a:t> </a:t>
            </a:r>
            <a:r>
              <a:rPr lang="en-US" b="1">
                <a:solidFill>
                  <a:schemeClr val="accent3"/>
                </a:solidFill>
              </a:rPr>
              <a:t>I knew</a:t>
            </a:r>
            <a:r>
              <a:rPr lang="en-US"/>
              <a:t> his number, I would phone him. 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(I/help) you if I could, but I’m afraid I can’t.</a:t>
            </a:r>
          </a:p>
          <a:p>
            <a:endParaRPr lang="en-US"/>
          </a:p>
          <a:p>
            <a:r>
              <a:rPr lang="en-US"/>
              <a:t>We don’t need a car right now, but we would if (we/lived) in the countryside.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If (you/not/go) to bed so late, you wouldn’t be tired all the time.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DE8FEB-4533-490D-9493-771A1935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1717792"/>
            <a:ext cx="6272022" cy="484885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7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27ED2-F703-B3D6-5315-7A0C0F7A5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F6EC0C-3EE0-51E1-6313-3F2365C1E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A</a:t>
            </a:r>
            <a:br>
              <a:rPr lang="en-US" dirty="0"/>
            </a:br>
            <a:r>
              <a:rPr lang="en-US" dirty="0">
                <a:ea typeface="Calibri Light"/>
                <a:cs typeface="Calibri Light"/>
              </a:rPr>
              <a:t>Answers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A56925-C00A-C7C1-0BF5-1A3A8DB98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5669051"/>
          </a:xfrm>
        </p:spPr>
        <p:txBody>
          <a:bodyPr/>
          <a:lstStyle/>
          <a:p>
            <a:r>
              <a:rPr lang="en-US"/>
              <a:t>If (I/know) his number, I would phone him.</a:t>
            </a:r>
          </a:p>
          <a:p>
            <a:endParaRPr lang="en-US"/>
          </a:p>
          <a:p>
            <a:r>
              <a:rPr lang="en-US"/>
              <a:t>(I/help) you if I could, but I’m afraid I can’t.</a:t>
            </a:r>
          </a:p>
          <a:p>
            <a:endParaRPr lang="en-US"/>
          </a:p>
          <a:p>
            <a:r>
              <a:rPr lang="en-US"/>
              <a:t>We don’t need a car right now, but we would if (we/lived) in the countryside.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If (you/not/go) to bed so late, you wouldn’t be tired all the time.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04BD1C-E6B9-E6D5-48B1-260CBACE1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1191114"/>
            <a:ext cx="6272022" cy="5095386"/>
          </a:xfrm>
        </p:spPr>
        <p:txBody>
          <a:bodyPr/>
          <a:lstStyle/>
          <a:p>
            <a:r>
              <a:rPr lang="en-US"/>
              <a:t>If </a:t>
            </a:r>
            <a:r>
              <a:rPr lang="en-US" b="1">
                <a:solidFill>
                  <a:schemeClr val="accent3"/>
                </a:solidFill>
              </a:rPr>
              <a:t>I knew </a:t>
            </a:r>
            <a:r>
              <a:rPr lang="en-US"/>
              <a:t>his number, I would phone him.</a:t>
            </a:r>
          </a:p>
          <a:p>
            <a:endParaRPr lang="en-US"/>
          </a:p>
          <a:p>
            <a:r>
              <a:rPr lang="en-US"/>
              <a:t>I </a:t>
            </a:r>
            <a:r>
              <a:rPr lang="en-US" b="1">
                <a:solidFill>
                  <a:schemeClr val="accent4"/>
                </a:solidFill>
              </a:rPr>
              <a:t>would</a:t>
            </a:r>
            <a:r>
              <a:rPr lang="en-US"/>
              <a:t> </a:t>
            </a:r>
            <a:r>
              <a:rPr lang="en-US" b="1">
                <a:solidFill>
                  <a:schemeClr val="accent2"/>
                </a:solidFill>
              </a:rPr>
              <a:t>help </a:t>
            </a:r>
            <a:r>
              <a:rPr lang="en-US"/>
              <a:t>you if I could, but I’m afraid I can’t.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We don’t need a car right now, but we would if </a:t>
            </a:r>
            <a:r>
              <a:rPr lang="en-US" b="1">
                <a:solidFill>
                  <a:schemeClr val="accent3"/>
                </a:solidFill>
              </a:rPr>
              <a:t>we lived </a:t>
            </a:r>
            <a:r>
              <a:rPr lang="en-US"/>
              <a:t>in the countryside.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If </a:t>
            </a:r>
            <a:r>
              <a:rPr lang="en-US" b="1">
                <a:solidFill>
                  <a:schemeClr val="accent3"/>
                </a:solidFill>
              </a:rPr>
              <a:t>you didn’t go </a:t>
            </a:r>
            <a:r>
              <a:rPr lang="en-US"/>
              <a:t>to bed so late, you wouldn’t be so tired all the time.</a:t>
            </a:r>
          </a:p>
        </p:txBody>
      </p:sp>
    </p:spTree>
    <p:extLst>
      <p:ext uri="{BB962C8B-B14F-4D97-AF65-F5344CB8AC3E}">
        <p14:creationId xmlns:p14="http://schemas.microsoft.com/office/powerpoint/2010/main" val="96861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17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Atlas</vt:lpstr>
      <vt:lpstr>DULASP M3 Intermédiare</vt:lpstr>
      <vt:lpstr>Today's Plan </vt:lpstr>
      <vt:lpstr>Présentation PowerPoint</vt:lpstr>
      <vt:lpstr>Présentation PowerPoint</vt:lpstr>
      <vt:lpstr>The Second Conditional</vt:lpstr>
      <vt:lpstr>How to form the Second Conditional</vt:lpstr>
      <vt:lpstr>Making Suggestions</vt:lpstr>
      <vt:lpstr>Exercise A: Try and use this structure to transform these sentences. </vt:lpstr>
      <vt:lpstr>Exercise A Answers </vt:lpstr>
      <vt:lpstr>Exercise B</vt:lpstr>
      <vt:lpstr>Exercise B Answers</vt:lpstr>
      <vt:lpstr>Exercise C</vt:lpstr>
      <vt:lpstr>Exercise C Answers </vt:lpstr>
      <vt:lpstr>Exercise D</vt:lpstr>
      <vt:lpstr>Exercise D Answers</vt:lpstr>
      <vt:lpstr>Exercise D</vt:lpstr>
      <vt:lpstr> Exercise D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DULASP M3 Intermédiare</dc:title>
  <dc:creator>Andy Lamb</dc:creator>
  <cp:revision>50</cp:revision>
  <dcterms:created xsi:type="dcterms:W3CDTF">2020-09-28T12:28:32Z</dcterms:created>
  <dcterms:modified xsi:type="dcterms:W3CDTF">2025-09-25T13:28:25Z</dcterms:modified>
</cp:coreProperties>
</file>