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20"/>
  </p:notesMasterIdLst>
  <p:sldIdLst>
    <p:sldId id="256" r:id="rId2"/>
    <p:sldId id="271" r:id="rId3"/>
    <p:sldId id="258" r:id="rId4"/>
    <p:sldId id="257" r:id="rId5"/>
    <p:sldId id="273" r:id="rId6"/>
    <p:sldId id="259" r:id="rId7"/>
    <p:sldId id="260" r:id="rId8"/>
    <p:sldId id="267" r:id="rId9"/>
    <p:sldId id="268" r:id="rId10"/>
    <p:sldId id="263" r:id="rId11"/>
    <p:sldId id="269" r:id="rId12"/>
    <p:sldId id="261" r:id="rId13"/>
    <p:sldId id="264" r:id="rId14"/>
    <p:sldId id="262" r:id="rId15"/>
    <p:sldId id="272" r:id="rId16"/>
    <p:sldId id="265" r:id="rId17"/>
    <p:sldId id="266" r:id="rId18"/>
    <p:sldId id="270"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73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981E6D-F153-F9F9-937C-D838F8F9A274}" v="429" dt="2025-10-09T13:48:14.909"/>
    <p1510:client id="{489B1E55-D7E6-75EE-533B-196ACFB12D10}" v="1687" dt="2025-10-07T14:56:31.019"/>
    <p1510:client id="{6637B11F-E618-89BC-C96A-C6BF121E500C}" v="1196" dt="2025-10-09T13:34:53.931"/>
    <p1510:client id="{82599F39-13F6-9C25-A3D5-6848980041AC}" v="77" dt="2025-10-09T10:18:40.498"/>
    <p1510:client id="{91B17681-3A1E-634E-5758-58A76CFA107C}" v="560" dt="2025-10-08T12:17:55.075"/>
    <p1510:client id="{AF108105-54EE-FA3C-D641-2C07CEBE9A15}" v="535" dt="2025-10-09T14:23:04.305"/>
    <p1510:client id="{B5813007-EACB-0BD7-C457-6E6517B3AD7D}" v="190" dt="2025-10-09T11:15:17.687"/>
    <p1510:client id="{CB772A59-AE8A-8AFA-EFA3-1D4D21C040D3}" v="417" dt="2025-10-08T19:15:40.17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amh Lafferty" userId="S::p06736@univ-lorraine.fr::b1e69f08-7945-4372-b000-4644009df78b" providerId="AD" clId="Web-{82599F39-13F6-9C25-A3D5-6848980041AC}"/>
    <pc:docChg chg="modSld">
      <pc:chgData name="Niamh Lafferty" userId="S::p06736@univ-lorraine.fr::b1e69f08-7945-4372-b000-4644009df78b" providerId="AD" clId="Web-{82599F39-13F6-9C25-A3D5-6848980041AC}" dt="2025-10-09T10:18:40.498" v="74" actId="20577"/>
      <pc:docMkLst>
        <pc:docMk/>
      </pc:docMkLst>
      <pc:sldChg chg="modSp">
        <pc:chgData name="Niamh Lafferty" userId="S::p06736@univ-lorraine.fr::b1e69f08-7945-4372-b000-4644009df78b" providerId="AD" clId="Web-{82599F39-13F6-9C25-A3D5-6848980041AC}" dt="2025-10-09T10:16:34.279" v="21" actId="14100"/>
        <pc:sldMkLst>
          <pc:docMk/>
          <pc:sldMk cId="1305008224" sldId="262"/>
        </pc:sldMkLst>
        <pc:spChg chg="mod">
          <ac:chgData name="Niamh Lafferty" userId="S::p06736@univ-lorraine.fr::b1e69f08-7945-4372-b000-4644009df78b" providerId="AD" clId="Web-{82599F39-13F6-9C25-A3D5-6848980041AC}" dt="2025-10-09T10:16:34.279" v="21" actId="14100"/>
          <ac:spMkLst>
            <pc:docMk/>
            <pc:sldMk cId="1305008224" sldId="262"/>
            <ac:spMk id="6" creationId="{435053F1-A618-A40F-1E2F-028C4DCF067C}"/>
          </ac:spMkLst>
        </pc:spChg>
      </pc:sldChg>
      <pc:sldChg chg="modSp">
        <pc:chgData name="Niamh Lafferty" userId="S::p06736@univ-lorraine.fr::b1e69f08-7945-4372-b000-4644009df78b" providerId="AD" clId="Web-{82599F39-13F6-9C25-A3D5-6848980041AC}" dt="2025-10-09T10:15:47.793" v="10" actId="20577"/>
        <pc:sldMkLst>
          <pc:docMk/>
          <pc:sldMk cId="2720759595" sldId="263"/>
        </pc:sldMkLst>
        <pc:spChg chg="mod">
          <ac:chgData name="Niamh Lafferty" userId="S::p06736@univ-lorraine.fr::b1e69f08-7945-4372-b000-4644009df78b" providerId="AD" clId="Web-{82599F39-13F6-9C25-A3D5-6848980041AC}" dt="2025-10-09T10:15:47.793" v="10" actId="20577"/>
          <ac:spMkLst>
            <pc:docMk/>
            <pc:sldMk cId="2720759595" sldId="263"/>
            <ac:spMk id="4" creationId="{5DBB6DD3-0534-AC9A-0A23-704DE925F023}"/>
          </ac:spMkLst>
        </pc:spChg>
      </pc:sldChg>
      <pc:sldChg chg="modSp">
        <pc:chgData name="Niamh Lafferty" userId="S::p06736@univ-lorraine.fr::b1e69f08-7945-4372-b000-4644009df78b" providerId="AD" clId="Web-{82599F39-13F6-9C25-A3D5-6848980041AC}" dt="2025-10-09T10:18:40.498" v="74" actId="20577"/>
        <pc:sldMkLst>
          <pc:docMk/>
          <pc:sldMk cId="2122882434" sldId="266"/>
        </pc:sldMkLst>
        <pc:spChg chg="mod">
          <ac:chgData name="Niamh Lafferty" userId="S::p06736@univ-lorraine.fr::b1e69f08-7945-4372-b000-4644009df78b" providerId="AD" clId="Web-{82599F39-13F6-9C25-A3D5-6848980041AC}" dt="2025-10-09T10:18:40.498" v="74" actId="20577"/>
          <ac:spMkLst>
            <pc:docMk/>
            <pc:sldMk cId="2122882434" sldId="266"/>
            <ac:spMk id="2" creationId="{26DF2F63-21C2-AC01-4377-5A1A5182E725}"/>
          </ac:spMkLst>
        </pc:spChg>
      </pc:sldChg>
      <pc:sldChg chg="modSp">
        <pc:chgData name="Niamh Lafferty" userId="S::p06736@univ-lorraine.fr::b1e69f08-7945-4372-b000-4644009df78b" providerId="AD" clId="Web-{82599F39-13F6-9C25-A3D5-6848980041AC}" dt="2025-10-09T10:16:08.685" v="20" actId="1076"/>
        <pc:sldMkLst>
          <pc:docMk/>
          <pc:sldMk cId="1172183972" sldId="269"/>
        </pc:sldMkLst>
        <pc:spChg chg="mod">
          <ac:chgData name="Niamh Lafferty" userId="S::p06736@univ-lorraine.fr::b1e69f08-7945-4372-b000-4644009df78b" providerId="AD" clId="Web-{82599F39-13F6-9C25-A3D5-6848980041AC}" dt="2025-10-09T10:16:08.685" v="20" actId="1076"/>
          <ac:spMkLst>
            <pc:docMk/>
            <pc:sldMk cId="1172183972" sldId="269"/>
            <ac:spMk id="2" creationId="{9068991A-0D3D-0E5B-196A-5130236ADE04}"/>
          </ac:spMkLst>
        </pc:spChg>
      </pc:sldChg>
    </pc:docChg>
  </pc:docChgLst>
  <pc:docChgLst>
    <pc:chgData name="Niamh Lafferty" userId="S::p06736@univ-lorraine.fr::b1e69f08-7945-4372-b000-4644009df78b" providerId="AD" clId="Web-{B5813007-EACB-0BD7-C457-6E6517B3AD7D}"/>
    <pc:docChg chg="modSld">
      <pc:chgData name="Niamh Lafferty" userId="S::p06736@univ-lorraine.fr::b1e69f08-7945-4372-b000-4644009df78b" providerId="AD" clId="Web-{B5813007-EACB-0BD7-C457-6E6517B3AD7D}" dt="2025-10-09T11:15:00.327" v="123" actId="20577"/>
      <pc:docMkLst>
        <pc:docMk/>
      </pc:docMkLst>
      <pc:sldChg chg="modSp">
        <pc:chgData name="Niamh Lafferty" userId="S::p06736@univ-lorraine.fr::b1e69f08-7945-4372-b000-4644009df78b" providerId="AD" clId="Web-{B5813007-EACB-0BD7-C457-6E6517B3AD7D}" dt="2025-10-09T10:54:54.956" v="2" actId="1076"/>
        <pc:sldMkLst>
          <pc:docMk/>
          <pc:sldMk cId="3784089036" sldId="256"/>
        </pc:sldMkLst>
        <pc:spChg chg="mod">
          <ac:chgData name="Niamh Lafferty" userId="S::p06736@univ-lorraine.fr::b1e69f08-7945-4372-b000-4644009df78b" providerId="AD" clId="Web-{B5813007-EACB-0BD7-C457-6E6517B3AD7D}" dt="2025-10-09T10:54:54.956" v="2" actId="1076"/>
          <ac:spMkLst>
            <pc:docMk/>
            <pc:sldMk cId="3784089036" sldId="256"/>
            <ac:spMk id="2" creationId="{00000000-0000-0000-0000-000000000000}"/>
          </ac:spMkLst>
        </pc:spChg>
      </pc:sldChg>
      <pc:sldChg chg="addSp modSp modNotes">
        <pc:chgData name="Niamh Lafferty" userId="S::p06736@univ-lorraine.fr::b1e69f08-7945-4372-b000-4644009df78b" providerId="AD" clId="Web-{B5813007-EACB-0BD7-C457-6E6517B3AD7D}" dt="2025-10-09T11:15:00.327" v="123" actId="20577"/>
        <pc:sldMkLst>
          <pc:docMk/>
          <pc:sldMk cId="614197024" sldId="264"/>
        </pc:sldMkLst>
        <pc:spChg chg="mod">
          <ac:chgData name="Niamh Lafferty" userId="S::p06736@univ-lorraine.fr::b1e69f08-7945-4372-b000-4644009df78b" providerId="AD" clId="Web-{B5813007-EACB-0BD7-C457-6E6517B3AD7D}" dt="2025-10-09T11:09:41.591" v="41" actId="20577"/>
          <ac:spMkLst>
            <pc:docMk/>
            <pc:sldMk cId="614197024" sldId="264"/>
            <ac:spMk id="2" creationId="{AB66A95E-4732-AD0A-A204-2C494B7C883C}"/>
          </ac:spMkLst>
        </pc:spChg>
        <pc:spChg chg="add mod">
          <ac:chgData name="Niamh Lafferty" userId="S::p06736@univ-lorraine.fr::b1e69f08-7945-4372-b000-4644009df78b" providerId="AD" clId="Web-{B5813007-EACB-0BD7-C457-6E6517B3AD7D}" dt="2025-10-09T11:10:11.297" v="52" actId="14100"/>
          <ac:spMkLst>
            <pc:docMk/>
            <pc:sldMk cId="614197024" sldId="264"/>
            <ac:spMk id="3" creationId="{0BB20318-49C0-2AFE-9E2B-B2A38E8050C7}"/>
          </ac:spMkLst>
        </pc:spChg>
        <pc:spChg chg="add mod">
          <ac:chgData name="Niamh Lafferty" userId="S::p06736@univ-lorraine.fr::b1e69f08-7945-4372-b000-4644009df78b" providerId="AD" clId="Web-{B5813007-EACB-0BD7-C457-6E6517B3AD7D}" dt="2025-10-09T11:15:00.327" v="123" actId="20577"/>
          <ac:spMkLst>
            <pc:docMk/>
            <pc:sldMk cId="614197024" sldId="264"/>
            <ac:spMk id="4" creationId="{C835BAC9-B044-4C0C-8515-68B72E70D270}"/>
          </ac:spMkLst>
        </pc:spChg>
      </pc:sldChg>
    </pc:docChg>
  </pc:docChgLst>
  <pc:docChgLst>
    <pc:chgData name="Niamh Lafferty" userId="S::p06736@univ-lorraine.fr::b1e69f08-7945-4372-b000-4644009df78b" providerId="AD" clId="Web-{6637B11F-E618-89BC-C96A-C6BF121E500C}"/>
    <pc:docChg chg="addSld modSld sldOrd">
      <pc:chgData name="Niamh Lafferty" userId="S::p06736@univ-lorraine.fr::b1e69f08-7945-4372-b000-4644009df78b" providerId="AD" clId="Web-{6637B11F-E618-89BC-C96A-C6BF121E500C}" dt="2025-10-09T13:34:53.931" v="639"/>
      <pc:docMkLst>
        <pc:docMk/>
      </pc:docMkLst>
      <pc:sldChg chg="modSp modNotes">
        <pc:chgData name="Niamh Lafferty" userId="S::p06736@univ-lorraine.fr::b1e69f08-7945-4372-b000-4644009df78b" providerId="AD" clId="Web-{6637B11F-E618-89BC-C96A-C6BF121E500C}" dt="2025-10-09T13:28:15.408" v="103" actId="1076"/>
        <pc:sldMkLst>
          <pc:docMk/>
          <pc:sldMk cId="614197024" sldId="264"/>
        </pc:sldMkLst>
        <pc:spChg chg="mod">
          <ac:chgData name="Niamh Lafferty" userId="S::p06736@univ-lorraine.fr::b1e69f08-7945-4372-b000-4644009df78b" providerId="AD" clId="Web-{6637B11F-E618-89BC-C96A-C6BF121E500C}" dt="2025-10-09T13:28:15.408" v="103" actId="1076"/>
          <ac:spMkLst>
            <pc:docMk/>
            <pc:sldMk cId="614197024" sldId="264"/>
            <ac:spMk id="4" creationId="{C835BAC9-B044-4C0C-8515-68B72E70D270}"/>
          </ac:spMkLst>
        </pc:spChg>
      </pc:sldChg>
      <pc:sldChg chg="modSp ord">
        <pc:chgData name="Niamh Lafferty" userId="S::p06736@univ-lorraine.fr::b1e69f08-7945-4372-b000-4644009df78b" providerId="AD" clId="Web-{6637B11F-E618-89BC-C96A-C6BF121E500C}" dt="2025-10-09T13:34:53.931" v="639"/>
        <pc:sldMkLst>
          <pc:docMk/>
          <pc:sldMk cId="1209024906" sldId="265"/>
        </pc:sldMkLst>
        <pc:spChg chg="mod">
          <ac:chgData name="Niamh Lafferty" userId="S::p06736@univ-lorraine.fr::b1e69f08-7945-4372-b000-4644009df78b" providerId="AD" clId="Web-{6637B11F-E618-89BC-C96A-C6BF121E500C}" dt="2025-10-09T13:34:47.244" v="638" actId="20577"/>
          <ac:spMkLst>
            <pc:docMk/>
            <pc:sldMk cId="1209024906" sldId="265"/>
            <ac:spMk id="2" creationId="{81DADDFF-B811-7D8D-A74C-9533ECA19EE6}"/>
          </ac:spMkLst>
        </pc:spChg>
      </pc:sldChg>
      <pc:sldChg chg="ord">
        <pc:chgData name="Niamh Lafferty" userId="S::p06736@univ-lorraine.fr::b1e69f08-7945-4372-b000-4644009df78b" providerId="AD" clId="Web-{6637B11F-E618-89BC-C96A-C6BF121E500C}" dt="2025-10-09T13:28:24.955" v="104"/>
        <pc:sldMkLst>
          <pc:docMk/>
          <pc:sldMk cId="2122882434" sldId="266"/>
        </pc:sldMkLst>
      </pc:sldChg>
      <pc:sldChg chg="addSp modSp new">
        <pc:chgData name="Niamh Lafferty" userId="S::p06736@univ-lorraine.fr::b1e69f08-7945-4372-b000-4644009df78b" providerId="AD" clId="Web-{6637B11F-E618-89BC-C96A-C6BF121E500C}" dt="2025-10-09T13:33:41.571" v="617" actId="1076"/>
        <pc:sldMkLst>
          <pc:docMk/>
          <pc:sldMk cId="3594253362" sldId="270"/>
        </pc:sldMkLst>
        <pc:spChg chg="mod">
          <ac:chgData name="Niamh Lafferty" userId="S::p06736@univ-lorraine.fr::b1e69f08-7945-4372-b000-4644009df78b" providerId="AD" clId="Web-{6637B11F-E618-89BC-C96A-C6BF121E500C}" dt="2025-10-09T13:28:59.050" v="126" actId="20577"/>
          <ac:spMkLst>
            <pc:docMk/>
            <pc:sldMk cId="3594253362" sldId="270"/>
            <ac:spMk id="2" creationId="{5852C93D-3BD8-6B4D-57D5-3420B7A198CF}"/>
          </ac:spMkLst>
        </pc:spChg>
        <pc:spChg chg="add mod">
          <ac:chgData name="Niamh Lafferty" userId="S::p06736@univ-lorraine.fr::b1e69f08-7945-4372-b000-4644009df78b" providerId="AD" clId="Web-{6637B11F-E618-89BC-C96A-C6BF121E500C}" dt="2025-10-09T13:33:41.571" v="617" actId="1076"/>
          <ac:spMkLst>
            <pc:docMk/>
            <pc:sldMk cId="3594253362" sldId="270"/>
            <ac:spMk id="3" creationId="{E71674CE-6BDA-08CE-F9D4-E8E57B6ADF46}"/>
          </ac:spMkLst>
        </pc:spChg>
      </pc:sldChg>
    </pc:docChg>
  </pc:docChgLst>
  <pc:docChgLst>
    <pc:chgData name="Niamh Lafferty" userId="S::p06736@univ-lorraine.fr::b1e69f08-7945-4372-b000-4644009df78b" providerId="AD" clId="Web-{91B17681-3A1E-634E-5758-58A76CFA107C}"/>
    <pc:docChg chg="addSld modSld">
      <pc:chgData name="Niamh Lafferty" userId="S::p06736@univ-lorraine.fr::b1e69f08-7945-4372-b000-4644009df78b" providerId="AD" clId="Web-{91B17681-3A1E-634E-5758-58A76CFA107C}" dt="2025-10-08T12:17:55.075" v="333" actId="20577"/>
      <pc:docMkLst>
        <pc:docMk/>
      </pc:docMkLst>
      <pc:sldChg chg="addSp modSp">
        <pc:chgData name="Niamh Lafferty" userId="S::p06736@univ-lorraine.fr::b1e69f08-7945-4372-b000-4644009df78b" providerId="AD" clId="Web-{91B17681-3A1E-634E-5758-58A76CFA107C}" dt="2025-10-08T11:33:52.596" v="34" actId="14100"/>
        <pc:sldMkLst>
          <pc:docMk/>
          <pc:sldMk cId="1529424238" sldId="260"/>
        </pc:sldMkLst>
        <pc:spChg chg="mod">
          <ac:chgData name="Niamh Lafferty" userId="S::p06736@univ-lorraine.fr::b1e69f08-7945-4372-b000-4644009df78b" providerId="AD" clId="Web-{91B17681-3A1E-634E-5758-58A76CFA107C}" dt="2025-10-08T11:33:45.768" v="31" actId="20577"/>
          <ac:spMkLst>
            <pc:docMk/>
            <pc:sldMk cId="1529424238" sldId="260"/>
            <ac:spMk id="2" creationId="{102B11AF-AE9B-0615-FE86-C7F288EDA092}"/>
          </ac:spMkLst>
        </pc:spChg>
        <pc:spChg chg="add mod">
          <ac:chgData name="Niamh Lafferty" userId="S::p06736@univ-lorraine.fr::b1e69f08-7945-4372-b000-4644009df78b" providerId="AD" clId="Web-{91B17681-3A1E-634E-5758-58A76CFA107C}" dt="2025-10-08T11:33:52.596" v="34" actId="14100"/>
          <ac:spMkLst>
            <pc:docMk/>
            <pc:sldMk cId="1529424238" sldId="260"/>
            <ac:spMk id="3" creationId="{8A8562C7-CC17-2FD7-7EA3-7FC978E4BE5F}"/>
          </ac:spMkLst>
        </pc:spChg>
      </pc:sldChg>
      <pc:sldChg chg="modSp new">
        <pc:chgData name="Niamh Lafferty" userId="S::p06736@univ-lorraine.fr::b1e69f08-7945-4372-b000-4644009df78b" providerId="AD" clId="Web-{91B17681-3A1E-634E-5758-58A76CFA107C}" dt="2025-10-08T11:34:40.925" v="38" actId="20577"/>
        <pc:sldMkLst>
          <pc:docMk/>
          <pc:sldMk cId="3510098051" sldId="261"/>
        </pc:sldMkLst>
        <pc:spChg chg="mod">
          <ac:chgData name="Niamh Lafferty" userId="S::p06736@univ-lorraine.fr::b1e69f08-7945-4372-b000-4644009df78b" providerId="AD" clId="Web-{91B17681-3A1E-634E-5758-58A76CFA107C}" dt="2025-10-08T11:34:40.925" v="38" actId="20577"/>
          <ac:spMkLst>
            <pc:docMk/>
            <pc:sldMk cId="3510098051" sldId="261"/>
            <ac:spMk id="2" creationId="{C587D2DB-BE49-A408-C31A-E9AB5E16E181}"/>
          </ac:spMkLst>
        </pc:spChg>
      </pc:sldChg>
      <pc:sldChg chg="addSp delSp modSp new">
        <pc:chgData name="Niamh Lafferty" userId="S::p06736@univ-lorraine.fr::b1e69f08-7945-4372-b000-4644009df78b" providerId="AD" clId="Web-{91B17681-3A1E-634E-5758-58A76CFA107C}" dt="2025-10-08T11:59:30.905" v="310" actId="20577"/>
        <pc:sldMkLst>
          <pc:docMk/>
          <pc:sldMk cId="1305008224" sldId="262"/>
        </pc:sldMkLst>
        <pc:spChg chg="mod">
          <ac:chgData name="Niamh Lafferty" userId="S::p06736@univ-lorraine.fr::b1e69f08-7945-4372-b000-4644009df78b" providerId="AD" clId="Web-{91B17681-3A1E-634E-5758-58A76CFA107C}" dt="2025-10-08T11:56:12.118" v="65" actId="1076"/>
          <ac:spMkLst>
            <pc:docMk/>
            <pc:sldMk cId="1305008224" sldId="262"/>
            <ac:spMk id="2" creationId="{93845F78-A056-007C-521F-9FB2943A8B48}"/>
          </ac:spMkLst>
        </pc:spChg>
        <pc:spChg chg="add del mod">
          <ac:chgData name="Niamh Lafferty" userId="S::p06736@univ-lorraine.fr::b1e69f08-7945-4372-b000-4644009df78b" providerId="AD" clId="Web-{91B17681-3A1E-634E-5758-58A76CFA107C}" dt="2025-10-08T11:55:35.679" v="47"/>
          <ac:spMkLst>
            <pc:docMk/>
            <pc:sldMk cId="1305008224" sldId="262"/>
            <ac:spMk id="5" creationId="{5DB42381-F9CF-6E46-5EAD-0FC19746E5CA}"/>
          </ac:spMkLst>
        </pc:spChg>
        <pc:spChg chg="add mod">
          <ac:chgData name="Niamh Lafferty" userId="S::p06736@univ-lorraine.fr::b1e69f08-7945-4372-b000-4644009df78b" providerId="AD" clId="Web-{91B17681-3A1E-634E-5758-58A76CFA107C}" dt="2025-10-08T11:57:42.933" v="163" actId="20577"/>
          <ac:spMkLst>
            <pc:docMk/>
            <pc:sldMk cId="1305008224" sldId="262"/>
            <ac:spMk id="6" creationId="{435053F1-A618-A40F-1E2F-028C4DCF067C}"/>
          </ac:spMkLst>
        </pc:spChg>
        <pc:spChg chg="add del">
          <ac:chgData name="Niamh Lafferty" userId="S::p06736@univ-lorraine.fr::b1e69f08-7945-4372-b000-4644009df78b" providerId="AD" clId="Web-{91B17681-3A1E-634E-5758-58A76CFA107C}" dt="2025-10-08T11:58:03.871" v="177"/>
          <ac:spMkLst>
            <pc:docMk/>
            <pc:sldMk cId="1305008224" sldId="262"/>
            <ac:spMk id="7" creationId="{C86547EC-12A2-DB67-93DF-D3F6629B0C8D}"/>
          </ac:spMkLst>
        </pc:spChg>
        <pc:spChg chg="add mod">
          <ac:chgData name="Niamh Lafferty" userId="S::p06736@univ-lorraine.fr::b1e69f08-7945-4372-b000-4644009df78b" providerId="AD" clId="Web-{91B17681-3A1E-634E-5758-58A76CFA107C}" dt="2025-10-08T11:59:30.905" v="310" actId="20577"/>
          <ac:spMkLst>
            <pc:docMk/>
            <pc:sldMk cId="1305008224" sldId="262"/>
            <ac:spMk id="10" creationId="{CA31DD09-9EDC-078A-F931-9FD973CBCA43}"/>
          </ac:spMkLst>
        </pc:spChg>
        <pc:graphicFrameChg chg="add del mod">
          <ac:chgData name="Niamh Lafferty" userId="S::p06736@univ-lorraine.fr::b1e69f08-7945-4372-b000-4644009df78b" providerId="AD" clId="Web-{91B17681-3A1E-634E-5758-58A76CFA107C}" dt="2025-10-08T11:55:35.679" v="48"/>
          <ac:graphicFrameMkLst>
            <pc:docMk/>
            <pc:sldMk cId="1305008224" sldId="262"/>
            <ac:graphicFrameMk id="4" creationId="{0F088669-8DF7-7C8F-9388-58BEBC4BF323}"/>
          </ac:graphicFrameMkLst>
        </pc:graphicFrameChg>
        <pc:graphicFrameChg chg="add del mod modGraphic">
          <ac:chgData name="Niamh Lafferty" userId="S::p06736@univ-lorraine.fr::b1e69f08-7945-4372-b000-4644009df78b" providerId="AD" clId="Web-{91B17681-3A1E-634E-5758-58A76CFA107C}" dt="2025-10-08T11:58:02.496" v="176"/>
          <ac:graphicFrameMkLst>
            <pc:docMk/>
            <pc:sldMk cId="1305008224" sldId="262"/>
            <ac:graphicFrameMk id="9" creationId="{11D58F47-B842-AA32-B7AE-397F91EDCEEF}"/>
          </ac:graphicFrameMkLst>
        </pc:graphicFrameChg>
      </pc:sldChg>
      <pc:sldChg chg="addSp delSp modSp new">
        <pc:chgData name="Niamh Lafferty" userId="S::p06736@univ-lorraine.fr::b1e69f08-7945-4372-b000-4644009df78b" providerId="AD" clId="Web-{91B17681-3A1E-634E-5758-58A76CFA107C}" dt="2025-10-08T12:13:41.133" v="327"/>
        <pc:sldMkLst>
          <pc:docMk/>
          <pc:sldMk cId="2720759595" sldId="263"/>
        </pc:sldMkLst>
        <pc:spChg chg="del mod">
          <ac:chgData name="Niamh Lafferty" userId="S::p06736@univ-lorraine.fr::b1e69f08-7945-4372-b000-4644009df78b" providerId="AD" clId="Web-{91B17681-3A1E-634E-5758-58A76CFA107C}" dt="2025-10-08T12:13:41.133" v="327"/>
          <ac:spMkLst>
            <pc:docMk/>
            <pc:sldMk cId="2720759595" sldId="263"/>
            <ac:spMk id="2" creationId="{72408EF3-2F0C-0EB8-8EA7-E24B4C25DE7A}"/>
          </ac:spMkLst>
        </pc:spChg>
        <pc:spChg chg="add mod">
          <ac:chgData name="Niamh Lafferty" userId="S::p06736@univ-lorraine.fr::b1e69f08-7945-4372-b000-4644009df78b" providerId="AD" clId="Web-{91B17681-3A1E-634E-5758-58A76CFA107C}" dt="2025-10-08T12:13:41.133" v="327"/>
          <ac:spMkLst>
            <pc:docMk/>
            <pc:sldMk cId="2720759595" sldId="263"/>
            <ac:spMk id="4" creationId="{5DBB6DD3-0534-AC9A-0A23-704DE925F023}"/>
          </ac:spMkLst>
        </pc:spChg>
      </pc:sldChg>
      <pc:sldChg chg="modSp new">
        <pc:chgData name="Niamh Lafferty" userId="S::p06736@univ-lorraine.fr::b1e69f08-7945-4372-b000-4644009df78b" providerId="AD" clId="Web-{91B17681-3A1E-634E-5758-58A76CFA107C}" dt="2025-10-08T12:02:10.932" v="318" actId="14100"/>
        <pc:sldMkLst>
          <pc:docMk/>
          <pc:sldMk cId="614197024" sldId="264"/>
        </pc:sldMkLst>
        <pc:spChg chg="mod">
          <ac:chgData name="Niamh Lafferty" userId="S::p06736@univ-lorraine.fr::b1e69f08-7945-4372-b000-4644009df78b" providerId="AD" clId="Web-{91B17681-3A1E-634E-5758-58A76CFA107C}" dt="2025-10-08T12:02:10.932" v="318" actId="14100"/>
          <ac:spMkLst>
            <pc:docMk/>
            <pc:sldMk cId="614197024" sldId="264"/>
            <ac:spMk id="2" creationId="{AB66A95E-4732-AD0A-A204-2C494B7C883C}"/>
          </ac:spMkLst>
        </pc:spChg>
      </pc:sldChg>
      <pc:sldChg chg="modSp new">
        <pc:chgData name="Niamh Lafferty" userId="S::p06736@univ-lorraine.fr::b1e69f08-7945-4372-b000-4644009df78b" providerId="AD" clId="Web-{91B17681-3A1E-634E-5758-58A76CFA107C}" dt="2025-10-08T12:17:55.075" v="333" actId="20577"/>
        <pc:sldMkLst>
          <pc:docMk/>
          <pc:sldMk cId="1209024906" sldId="265"/>
        </pc:sldMkLst>
        <pc:spChg chg="mod">
          <ac:chgData name="Niamh Lafferty" userId="S::p06736@univ-lorraine.fr::b1e69f08-7945-4372-b000-4644009df78b" providerId="AD" clId="Web-{91B17681-3A1E-634E-5758-58A76CFA107C}" dt="2025-10-08T12:17:55.075" v="333" actId="20577"/>
          <ac:spMkLst>
            <pc:docMk/>
            <pc:sldMk cId="1209024906" sldId="265"/>
            <ac:spMk id="2" creationId="{81DADDFF-B811-7D8D-A74C-9533ECA19EE6}"/>
          </ac:spMkLst>
        </pc:spChg>
      </pc:sldChg>
      <pc:sldChg chg="modSp new">
        <pc:chgData name="Niamh Lafferty" userId="S::p06736@univ-lorraine.fr::b1e69f08-7945-4372-b000-4644009df78b" providerId="AD" clId="Web-{91B17681-3A1E-634E-5758-58A76CFA107C}" dt="2025-10-08T12:02:32.607" v="326" actId="20577"/>
        <pc:sldMkLst>
          <pc:docMk/>
          <pc:sldMk cId="2122882434" sldId="266"/>
        </pc:sldMkLst>
        <pc:spChg chg="mod">
          <ac:chgData name="Niamh Lafferty" userId="S::p06736@univ-lorraine.fr::b1e69f08-7945-4372-b000-4644009df78b" providerId="AD" clId="Web-{91B17681-3A1E-634E-5758-58A76CFA107C}" dt="2025-10-08T12:02:32.607" v="326" actId="20577"/>
          <ac:spMkLst>
            <pc:docMk/>
            <pc:sldMk cId="2122882434" sldId="266"/>
            <ac:spMk id="2" creationId="{26DF2F63-21C2-AC01-4377-5A1A5182E725}"/>
          </ac:spMkLst>
        </pc:spChg>
      </pc:sldChg>
    </pc:docChg>
  </pc:docChgLst>
  <pc:docChgLst>
    <pc:chgData name="Niamh Lafferty" userId="S::p06736@univ-lorraine.fr::b1e69f08-7945-4372-b000-4644009df78b" providerId="AD" clId="Web-{489B1E55-D7E6-75EE-533B-196ACFB12D10}"/>
    <pc:docChg chg="mod addSld modSld addMainMaster delMainMaster">
      <pc:chgData name="Niamh Lafferty" userId="S::p06736@univ-lorraine.fr::b1e69f08-7945-4372-b000-4644009df78b" providerId="AD" clId="Web-{489B1E55-D7E6-75EE-533B-196ACFB12D10}" dt="2025-10-07T14:56:31.019" v="1000"/>
      <pc:docMkLst>
        <pc:docMk/>
      </pc:docMkLst>
      <pc:sldChg chg="modSp mod modClrScheme chgLayout">
        <pc:chgData name="Niamh Lafferty" userId="S::p06736@univ-lorraine.fr::b1e69f08-7945-4372-b000-4644009df78b" providerId="AD" clId="Web-{489B1E55-D7E6-75EE-533B-196ACFB12D10}" dt="2025-10-07T14:44:36.742" v="56" actId="1076"/>
        <pc:sldMkLst>
          <pc:docMk/>
          <pc:sldMk cId="3784089036" sldId="256"/>
        </pc:sldMkLst>
        <pc:spChg chg="mod ord">
          <ac:chgData name="Niamh Lafferty" userId="S::p06736@univ-lorraine.fr::b1e69f08-7945-4372-b000-4644009df78b" providerId="AD" clId="Web-{489B1E55-D7E6-75EE-533B-196ACFB12D10}" dt="2025-10-07T14:44:09.553" v="33" actId="1076"/>
          <ac:spMkLst>
            <pc:docMk/>
            <pc:sldMk cId="3784089036" sldId="256"/>
            <ac:spMk id="2" creationId="{00000000-0000-0000-0000-000000000000}"/>
          </ac:spMkLst>
        </pc:spChg>
        <pc:spChg chg="mod ord">
          <ac:chgData name="Niamh Lafferty" userId="S::p06736@univ-lorraine.fr::b1e69f08-7945-4372-b000-4644009df78b" providerId="AD" clId="Web-{489B1E55-D7E6-75EE-533B-196ACFB12D10}" dt="2025-10-07T14:44:36.742" v="56" actId="1076"/>
          <ac:spMkLst>
            <pc:docMk/>
            <pc:sldMk cId="3784089036" sldId="256"/>
            <ac:spMk id="3" creationId="{00000000-0000-0000-0000-000000000000}"/>
          </ac:spMkLst>
        </pc:spChg>
      </pc:sldChg>
      <pc:sldChg chg="addSp modSp new">
        <pc:chgData name="Niamh Lafferty" userId="S::p06736@univ-lorraine.fr::b1e69f08-7945-4372-b000-4644009df78b" providerId="AD" clId="Web-{489B1E55-D7E6-75EE-533B-196ACFB12D10}" dt="2025-10-07T14:49:10.890" v="488" actId="20577"/>
        <pc:sldMkLst>
          <pc:docMk/>
          <pc:sldMk cId="3833020179" sldId="257"/>
        </pc:sldMkLst>
        <pc:spChg chg="mod">
          <ac:chgData name="Niamh Lafferty" userId="S::p06736@univ-lorraine.fr::b1e69f08-7945-4372-b000-4644009df78b" providerId="AD" clId="Web-{489B1E55-D7E6-75EE-533B-196ACFB12D10}" dt="2025-10-07T14:46:46.385" v="247" actId="20577"/>
          <ac:spMkLst>
            <pc:docMk/>
            <pc:sldMk cId="3833020179" sldId="257"/>
            <ac:spMk id="2" creationId="{6622CC22-8DF1-C9B4-3ECA-EEDA17599990}"/>
          </ac:spMkLst>
        </pc:spChg>
        <pc:spChg chg="add mod">
          <ac:chgData name="Niamh Lafferty" userId="S::p06736@univ-lorraine.fr::b1e69f08-7945-4372-b000-4644009df78b" providerId="AD" clId="Web-{489B1E55-D7E6-75EE-533B-196ACFB12D10}" dt="2025-10-07T14:49:10.890" v="488" actId="20577"/>
          <ac:spMkLst>
            <pc:docMk/>
            <pc:sldMk cId="3833020179" sldId="257"/>
            <ac:spMk id="3" creationId="{536F746B-EF91-6899-558F-AD9CAF79478C}"/>
          </ac:spMkLst>
        </pc:spChg>
      </pc:sldChg>
      <pc:sldChg chg="modSp new">
        <pc:chgData name="Niamh Lafferty" userId="S::p06736@univ-lorraine.fr::b1e69f08-7945-4372-b000-4644009df78b" providerId="AD" clId="Web-{489B1E55-D7E6-75EE-533B-196ACFB12D10}" dt="2025-10-07T14:46:35.041" v="244" actId="20577"/>
        <pc:sldMkLst>
          <pc:docMk/>
          <pc:sldMk cId="3618013140" sldId="258"/>
        </pc:sldMkLst>
        <pc:spChg chg="mod">
          <ac:chgData name="Niamh Lafferty" userId="S::p06736@univ-lorraine.fr::b1e69f08-7945-4372-b000-4644009df78b" providerId="AD" clId="Web-{489B1E55-D7E6-75EE-533B-196ACFB12D10}" dt="2025-10-07T14:45:20.837" v="96" actId="20577"/>
          <ac:spMkLst>
            <pc:docMk/>
            <pc:sldMk cId="3618013140" sldId="258"/>
            <ac:spMk id="2" creationId="{E8FDC7D2-3C97-0176-BA40-A52BD1137737}"/>
          </ac:spMkLst>
        </pc:spChg>
        <pc:spChg chg="mod">
          <ac:chgData name="Niamh Lafferty" userId="S::p06736@univ-lorraine.fr::b1e69f08-7945-4372-b000-4644009df78b" providerId="AD" clId="Web-{489B1E55-D7E6-75EE-533B-196ACFB12D10}" dt="2025-10-07T14:46:35.041" v="244" actId="20577"/>
          <ac:spMkLst>
            <pc:docMk/>
            <pc:sldMk cId="3618013140" sldId="258"/>
            <ac:spMk id="3" creationId="{D61E2DA5-E204-8383-5948-C5F50B407A53}"/>
          </ac:spMkLst>
        </pc:spChg>
      </pc:sldChg>
      <pc:sldChg chg="addSp delSp modSp new">
        <pc:chgData name="Niamh Lafferty" userId="S::p06736@univ-lorraine.fr::b1e69f08-7945-4372-b000-4644009df78b" providerId="AD" clId="Web-{489B1E55-D7E6-75EE-533B-196ACFB12D10}" dt="2025-10-07T14:56:22.378" v="999" actId="20577"/>
        <pc:sldMkLst>
          <pc:docMk/>
          <pc:sldMk cId="1558291437" sldId="259"/>
        </pc:sldMkLst>
        <pc:spChg chg="mod">
          <ac:chgData name="Niamh Lafferty" userId="S::p06736@univ-lorraine.fr::b1e69f08-7945-4372-b000-4644009df78b" providerId="AD" clId="Web-{489B1E55-D7E6-75EE-533B-196ACFB12D10}" dt="2025-10-07T14:50:02.782" v="491" actId="1076"/>
          <ac:spMkLst>
            <pc:docMk/>
            <pc:sldMk cId="1558291437" sldId="259"/>
            <ac:spMk id="2" creationId="{CAE49B01-B33E-C7D3-DDAD-3013FF06F29F}"/>
          </ac:spMkLst>
        </pc:spChg>
        <pc:spChg chg="add mod">
          <ac:chgData name="Niamh Lafferty" userId="S::p06736@univ-lorraine.fr::b1e69f08-7945-4372-b000-4644009df78b" providerId="AD" clId="Web-{489B1E55-D7E6-75EE-533B-196ACFB12D10}" dt="2025-10-07T14:53:18.940" v="792" actId="14100"/>
          <ac:spMkLst>
            <pc:docMk/>
            <pc:sldMk cId="1558291437" sldId="259"/>
            <ac:spMk id="4" creationId="{EC31E40B-82D7-1114-1047-AF3DE2562087}"/>
          </ac:spMkLst>
        </pc:spChg>
        <pc:spChg chg="add mod">
          <ac:chgData name="Niamh Lafferty" userId="S::p06736@univ-lorraine.fr::b1e69f08-7945-4372-b000-4644009df78b" providerId="AD" clId="Web-{489B1E55-D7E6-75EE-533B-196ACFB12D10}" dt="2025-10-07T14:56:22.378" v="999" actId="20577"/>
          <ac:spMkLst>
            <pc:docMk/>
            <pc:sldMk cId="1558291437" sldId="259"/>
            <ac:spMk id="5" creationId="{F8A18258-0BAD-8E8F-5AB1-97C791E29484}"/>
          </ac:spMkLst>
        </pc:spChg>
      </pc:sldChg>
      <pc:sldChg chg="new">
        <pc:chgData name="Niamh Lafferty" userId="S::p06736@univ-lorraine.fr::b1e69f08-7945-4372-b000-4644009df78b" providerId="AD" clId="Web-{489B1E55-D7E6-75EE-533B-196ACFB12D10}" dt="2025-10-07T14:56:31.019" v="1000"/>
        <pc:sldMkLst>
          <pc:docMk/>
          <pc:sldMk cId="1529424238" sldId="260"/>
        </pc:sldMkLst>
      </pc:sldChg>
      <pc:sldMasterChg chg="add addSldLayout modSldLayout">
        <pc:chgData name="Niamh Lafferty" userId="S::p06736@univ-lorraine.fr::b1e69f08-7945-4372-b000-4644009df78b" providerId="AD" clId="Web-{489B1E55-D7E6-75EE-533B-196ACFB12D10}" dt="2025-10-07T14:43:04.025" v="4"/>
        <pc:sldMasterMkLst>
          <pc:docMk/>
          <pc:sldMasterMk cId="2035502307" sldId="2147483728"/>
        </pc:sldMasterMkLst>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3717716212" sldId="2147483729"/>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761206685" sldId="2147483730"/>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453217484" sldId="2147483731"/>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1465492326" sldId="2147483732"/>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518468905" sldId="2147483733"/>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1278850497" sldId="2147483734"/>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1064686844" sldId="2147483735"/>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1904573853" sldId="2147483736"/>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3075219253" sldId="2147483737"/>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1693735880" sldId="2147483738"/>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726657914" sldId="2147483739"/>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152927674" sldId="2147483740"/>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223762992" sldId="2147483741"/>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3081472113" sldId="2147483742"/>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591637744" sldId="2147483743"/>
          </pc:sldLayoutMkLst>
        </pc:sldLayoutChg>
        <pc:sldLayoutChg chg="add mod replId">
          <pc:chgData name="Niamh Lafferty" userId="S::p06736@univ-lorraine.fr::b1e69f08-7945-4372-b000-4644009df78b" providerId="AD" clId="Web-{489B1E55-D7E6-75EE-533B-196ACFB12D10}" dt="2025-10-07T14:43:04.025" v="4"/>
          <pc:sldLayoutMkLst>
            <pc:docMk/>
            <pc:sldMasterMk cId="2035502307" sldId="2147483728"/>
            <pc:sldLayoutMk cId="2430895273" sldId="2147483744"/>
          </pc:sldLayoutMkLst>
        </pc:sldLayoutChg>
      </pc:sldMasterChg>
    </pc:docChg>
  </pc:docChgLst>
  <pc:docChgLst>
    <pc:chgData name="Niamh Lafferty" userId="S::p06736@univ-lorraine.fr::b1e69f08-7945-4372-b000-4644009df78b" providerId="AD" clId="Web-{43981E6D-F153-F9F9-937C-D838F8F9A274}"/>
    <pc:docChg chg="addSld delSld modSld sldOrd">
      <pc:chgData name="Niamh Lafferty" userId="S::p06736@univ-lorraine.fr::b1e69f08-7945-4372-b000-4644009df78b" providerId="AD" clId="Web-{43981E6D-F153-F9F9-937C-D838F8F9A274}" dt="2025-10-09T13:48:14.909" v="389" actId="20577"/>
      <pc:docMkLst>
        <pc:docMk/>
      </pc:docMkLst>
      <pc:sldChg chg="modSp">
        <pc:chgData name="Niamh Lafferty" userId="S::p06736@univ-lorraine.fr::b1e69f08-7945-4372-b000-4644009df78b" providerId="AD" clId="Web-{43981E6D-F153-F9F9-937C-D838F8F9A274}" dt="2025-10-09T13:41:31.994" v="214" actId="20577"/>
        <pc:sldMkLst>
          <pc:docMk/>
          <pc:sldMk cId="3618013140" sldId="258"/>
        </pc:sldMkLst>
        <pc:spChg chg="mod">
          <ac:chgData name="Niamh Lafferty" userId="S::p06736@univ-lorraine.fr::b1e69f08-7945-4372-b000-4644009df78b" providerId="AD" clId="Web-{43981E6D-F153-F9F9-937C-D838F8F9A274}" dt="2025-10-09T13:41:31.994" v="214" actId="20577"/>
          <ac:spMkLst>
            <pc:docMk/>
            <pc:sldMk cId="3618013140" sldId="258"/>
            <ac:spMk id="3" creationId="{D61E2DA5-E204-8383-5948-C5F50B407A53}"/>
          </ac:spMkLst>
        </pc:spChg>
      </pc:sldChg>
      <pc:sldChg chg="ord">
        <pc:chgData name="Niamh Lafferty" userId="S::p06736@univ-lorraine.fr::b1e69f08-7945-4372-b000-4644009df78b" providerId="AD" clId="Web-{43981E6D-F153-F9F9-937C-D838F8F9A274}" dt="2025-10-09T13:43:32.279" v="215"/>
        <pc:sldMkLst>
          <pc:docMk/>
          <pc:sldMk cId="1305008224" sldId="262"/>
        </pc:sldMkLst>
      </pc:sldChg>
      <pc:sldChg chg="modSp ord">
        <pc:chgData name="Niamh Lafferty" userId="S::p06736@univ-lorraine.fr::b1e69f08-7945-4372-b000-4644009df78b" providerId="AD" clId="Web-{43981E6D-F153-F9F9-937C-D838F8F9A274}" dt="2025-10-09T13:40:29.695" v="193" actId="20577"/>
        <pc:sldMkLst>
          <pc:docMk/>
          <pc:sldMk cId="614197024" sldId="264"/>
        </pc:sldMkLst>
        <pc:spChg chg="mod">
          <ac:chgData name="Niamh Lafferty" userId="S::p06736@univ-lorraine.fr::b1e69f08-7945-4372-b000-4644009df78b" providerId="AD" clId="Web-{43981E6D-F153-F9F9-937C-D838F8F9A274}" dt="2025-10-09T13:40:10.648" v="174"/>
          <ac:spMkLst>
            <pc:docMk/>
            <pc:sldMk cId="614197024" sldId="264"/>
            <ac:spMk id="2" creationId="{AB66A95E-4732-AD0A-A204-2C494B7C883C}"/>
          </ac:spMkLst>
        </pc:spChg>
        <pc:spChg chg="mod">
          <ac:chgData name="Niamh Lafferty" userId="S::p06736@univ-lorraine.fr::b1e69f08-7945-4372-b000-4644009df78b" providerId="AD" clId="Web-{43981E6D-F153-F9F9-937C-D838F8F9A274}" dt="2025-10-09T13:40:10.648" v="175"/>
          <ac:spMkLst>
            <pc:docMk/>
            <pc:sldMk cId="614197024" sldId="264"/>
            <ac:spMk id="3" creationId="{0BB20318-49C0-2AFE-9E2B-B2A38E8050C7}"/>
          </ac:spMkLst>
        </pc:spChg>
        <pc:spChg chg="mod">
          <ac:chgData name="Niamh Lafferty" userId="S::p06736@univ-lorraine.fr::b1e69f08-7945-4372-b000-4644009df78b" providerId="AD" clId="Web-{43981E6D-F153-F9F9-937C-D838F8F9A274}" dt="2025-10-09T13:40:29.695" v="193" actId="20577"/>
          <ac:spMkLst>
            <pc:docMk/>
            <pc:sldMk cId="614197024" sldId="264"/>
            <ac:spMk id="4" creationId="{C835BAC9-B044-4C0C-8515-68B72E70D270}"/>
          </ac:spMkLst>
        </pc:spChg>
      </pc:sldChg>
      <pc:sldChg chg="modSp new modNotes">
        <pc:chgData name="Niamh Lafferty" userId="S::p06736@univ-lorraine.fr::b1e69f08-7945-4372-b000-4644009df78b" providerId="AD" clId="Web-{43981E6D-F153-F9F9-937C-D838F8F9A274}" dt="2025-10-09T13:37:35.250" v="138" actId="20577"/>
        <pc:sldMkLst>
          <pc:docMk/>
          <pc:sldMk cId="1683359421" sldId="271"/>
        </pc:sldMkLst>
        <pc:spChg chg="mod">
          <ac:chgData name="Niamh Lafferty" userId="S::p06736@univ-lorraine.fr::b1e69f08-7945-4372-b000-4644009df78b" providerId="AD" clId="Web-{43981E6D-F153-F9F9-937C-D838F8F9A274}" dt="2025-10-09T13:36:17.465" v="10" actId="20577"/>
          <ac:spMkLst>
            <pc:docMk/>
            <pc:sldMk cId="1683359421" sldId="271"/>
            <ac:spMk id="2" creationId="{157C4B5A-A7FE-03FA-C119-F487980C4381}"/>
          </ac:spMkLst>
        </pc:spChg>
        <pc:spChg chg="mod">
          <ac:chgData name="Niamh Lafferty" userId="S::p06736@univ-lorraine.fr::b1e69f08-7945-4372-b000-4644009df78b" providerId="AD" clId="Web-{43981E6D-F153-F9F9-937C-D838F8F9A274}" dt="2025-10-09T13:37:35.250" v="138" actId="20577"/>
          <ac:spMkLst>
            <pc:docMk/>
            <pc:sldMk cId="1683359421" sldId="271"/>
            <ac:spMk id="3" creationId="{5D64E957-A24E-2D6D-7C0C-9F3E3B62E903}"/>
          </ac:spMkLst>
        </pc:spChg>
      </pc:sldChg>
      <pc:sldChg chg="add del replId">
        <pc:chgData name="Niamh Lafferty" userId="S::p06736@univ-lorraine.fr::b1e69f08-7945-4372-b000-4644009df78b" providerId="AD" clId="Web-{43981E6D-F153-F9F9-937C-D838F8F9A274}" dt="2025-10-09T13:36:06.870" v="1"/>
        <pc:sldMkLst>
          <pc:docMk/>
          <pc:sldMk cId="2212985453" sldId="271"/>
        </pc:sldMkLst>
      </pc:sldChg>
      <pc:sldChg chg="addSp delSp modSp new">
        <pc:chgData name="Niamh Lafferty" userId="S::p06736@univ-lorraine.fr::b1e69f08-7945-4372-b000-4644009df78b" providerId="AD" clId="Web-{43981E6D-F153-F9F9-937C-D838F8F9A274}" dt="2025-10-09T13:39:55.038" v="173" actId="20577"/>
        <pc:sldMkLst>
          <pc:docMk/>
          <pc:sldMk cId="1795731029" sldId="272"/>
        </pc:sldMkLst>
        <pc:spChg chg="del">
          <ac:chgData name="Niamh Lafferty" userId="S::p06736@univ-lorraine.fr::b1e69f08-7945-4372-b000-4644009df78b" providerId="AD" clId="Web-{43981E6D-F153-F9F9-937C-D838F8F9A274}" dt="2025-10-09T13:38:26.628" v="141"/>
          <ac:spMkLst>
            <pc:docMk/>
            <pc:sldMk cId="1795731029" sldId="272"/>
            <ac:spMk id="2" creationId="{2ED916D0-AD4D-268C-41E9-49432437513C}"/>
          </ac:spMkLst>
        </pc:spChg>
        <pc:spChg chg="add mod">
          <ac:chgData name="Niamh Lafferty" userId="S::p06736@univ-lorraine.fr::b1e69f08-7945-4372-b000-4644009df78b" providerId="AD" clId="Web-{43981E6D-F153-F9F9-937C-D838F8F9A274}" dt="2025-10-09T13:39:36.115" v="169" actId="20577"/>
          <ac:spMkLst>
            <pc:docMk/>
            <pc:sldMk cId="1795731029" sldId="272"/>
            <ac:spMk id="3" creationId="{F77E0A01-AB98-0347-8ACD-C8B0663438B1}"/>
          </ac:spMkLst>
        </pc:spChg>
        <pc:spChg chg="add mod">
          <ac:chgData name="Niamh Lafferty" userId="S::p06736@univ-lorraine.fr::b1e69f08-7945-4372-b000-4644009df78b" providerId="AD" clId="Web-{43981E6D-F153-F9F9-937C-D838F8F9A274}" dt="2025-10-09T13:39:48.569" v="171" actId="20577"/>
          <ac:spMkLst>
            <pc:docMk/>
            <pc:sldMk cId="1795731029" sldId="272"/>
            <ac:spMk id="4" creationId="{45E6A799-2725-137A-119D-B07D9EA2FBAC}"/>
          </ac:spMkLst>
        </pc:spChg>
        <pc:spChg chg="add mod">
          <ac:chgData name="Niamh Lafferty" userId="S::p06736@univ-lorraine.fr::b1e69f08-7945-4372-b000-4644009df78b" providerId="AD" clId="Web-{43981E6D-F153-F9F9-937C-D838F8F9A274}" dt="2025-10-09T13:39:55.038" v="173" actId="20577"/>
          <ac:spMkLst>
            <pc:docMk/>
            <pc:sldMk cId="1795731029" sldId="272"/>
            <ac:spMk id="5" creationId="{CE9454E4-C440-D0CF-5397-88DF9EA57EBE}"/>
          </ac:spMkLst>
        </pc:spChg>
      </pc:sldChg>
      <pc:sldChg chg="addSp delSp modSp new">
        <pc:chgData name="Niamh Lafferty" userId="S::p06736@univ-lorraine.fr::b1e69f08-7945-4372-b000-4644009df78b" providerId="AD" clId="Web-{43981E6D-F153-F9F9-937C-D838F8F9A274}" dt="2025-10-09T13:48:14.909" v="389" actId="20577"/>
        <pc:sldMkLst>
          <pc:docMk/>
          <pc:sldMk cId="3299623041" sldId="273"/>
        </pc:sldMkLst>
        <pc:spChg chg="mod">
          <ac:chgData name="Niamh Lafferty" userId="S::p06736@univ-lorraine.fr::b1e69f08-7945-4372-b000-4644009df78b" providerId="AD" clId="Web-{43981E6D-F153-F9F9-937C-D838F8F9A274}" dt="2025-10-09T13:44:02.951" v="240" actId="20577"/>
          <ac:spMkLst>
            <pc:docMk/>
            <pc:sldMk cId="3299623041" sldId="273"/>
            <ac:spMk id="2" creationId="{62E1197A-B5AC-C9EE-07E4-8970E1492BEE}"/>
          </ac:spMkLst>
        </pc:spChg>
        <pc:spChg chg="add del mod">
          <ac:chgData name="Niamh Lafferty" userId="S::p06736@univ-lorraine.fr::b1e69f08-7945-4372-b000-4644009df78b" providerId="AD" clId="Web-{43981E6D-F153-F9F9-937C-D838F8F9A274}" dt="2025-10-09T13:44:52.859" v="296"/>
          <ac:spMkLst>
            <pc:docMk/>
            <pc:sldMk cId="3299623041" sldId="273"/>
            <ac:spMk id="3" creationId="{71FB52F8-7563-0D41-9171-43BC23862141}"/>
          </ac:spMkLst>
        </pc:spChg>
        <pc:spChg chg="add del">
          <ac:chgData name="Niamh Lafferty" userId="S::p06736@univ-lorraine.fr::b1e69f08-7945-4372-b000-4644009df78b" providerId="AD" clId="Web-{43981E6D-F153-F9F9-937C-D838F8F9A274}" dt="2025-10-09T13:44:59.171" v="298"/>
          <ac:spMkLst>
            <pc:docMk/>
            <pc:sldMk cId="3299623041" sldId="273"/>
            <ac:spMk id="4" creationId="{A724346E-8EDB-DCC7-26FF-5F0875E0AB97}"/>
          </ac:spMkLst>
        </pc:spChg>
        <pc:spChg chg="add mod">
          <ac:chgData name="Niamh Lafferty" userId="S::p06736@univ-lorraine.fr::b1e69f08-7945-4372-b000-4644009df78b" providerId="AD" clId="Web-{43981E6D-F153-F9F9-937C-D838F8F9A274}" dt="2025-10-09T13:48:14.909" v="389" actId="20577"/>
          <ac:spMkLst>
            <pc:docMk/>
            <pc:sldMk cId="3299623041" sldId="273"/>
            <ac:spMk id="5" creationId="{AC1E244C-3F02-8058-F865-FB9CEF9AAFE5}"/>
          </ac:spMkLst>
        </pc:spChg>
      </pc:sldChg>
    </pc:docChg>
  </pc:docChgLst>
  <pc:docChgLst>
    <pc:chgData name="Niamh Lafferty" userId="S::p06736@univ-lorraine.fr::b1e69f08-7945-4372-b000-4644009df78b" providerId="AD" clId="Web-{CB772A59-AE8A-8AFA-EFA3-1D4D21C040D3}"/>
    <pc:docChg chg="addSld delSld modSld sldOrd">
      <pc:chgData name="Niamh Lafferty" userId="S::p06736@univ-lorraine.fr::b1e69f08-7945-4372-b000-4644009df78b" providerId="AD" clId="Web-{CB772A59-AE8A-8AFA-EFA3-1D4D21C040D3}" dt="2025-10-08T19:15:40.112" v="313" actId="20577"/>
      <pc:docMkLst>
        <pc:docMk/>
      </pc:docMkLst>
      <pc:sldChg chg="modSp">
        <pc:chgData name="Niamh Lafferty" userId="S::p06736@univ-lorraine.fr::b1e69f08-7945-4372-b000-4644009df78b" providerId="AD" clId="Web-{CB772A59-AE8A-8AFA-EFA3-1D4D21C040D3}" dt="2025-10-08T18:34:54.993" v="1" actId="20577"/>
        <pc:sldMkLst>
          <pc:docMk/>
          <pc:sldMk cId="3618013140" sldId="258"/>
        </pc:sldMkLst>
        <pc:spChg chg="mod">
          <ac:chgData name="Niamh Lafferty" userId="S::p06736@univ-lorraine.fr::b1e69f08-7945-4372-b000-4644009df78b" providerId="AD" clId="Web-{CB772A59-AE8A-8AFA-EFA3-1D4D21C040D3}" dt="2025-10-08T18:34:54.993" v="1" actId="20577"/>
          <ac:spMkLst>
            <pc:docMk/>
            <pc:sldMk cId="3618013140" sldId="258"/>
            <ac:spMk id="3" creationId="{D61E2DA5-E204-8383-5948-C5F50B407A53}"/>
          </ac:spMkLst>
        </pc:spChg>
      </pc:sldChg>
      <pc:sldChg chg="addSp delSp modSp addAnim">
        <pc:chgData name="Niamh Lafferty" userId="S::p06736@univ-lorraine.fr::b1e69f08-7945-4372-b000-4644009df78b" providerId="AD" clId="Web-{CB772A59-AE8A-8AFA-EFA3-1D4D21C040D3}" dt="2025-10-08T18:44:01.809" v="167"/>
        <pc:sldMkLst>
          <pc:docMk/>
          <pc:sldMk cId="3510098051" sldId="261"/>
        </pc:sldMkLst>
        <pc:spChg chg="del">
          <ac:chgData name="Niamh Lafferty" userId="S::p06736@univ-lorraine.fr::b1e69f08-7945-4372-b000-4644009df78b" providerId="AD" clId="Web-{CB772A59-AE8A-8AFA-EFA3-1D4D21C040D3}" dt="2025-10-08T18:39:00.915" v="5"/>
          <ac:spMkLst>
            <pc:docMk/>
            <pc:sldMk cId="3510098051" sldId="261"/>
            <ac:spMk id="2" creationId="{C587D2DB-BE49-A408-C31A-E9AB5E16E181}"/>
          </ac:spMkLst>
        </pc:spChg>
        <pc:spChg chg="add mod">
          <ac:chgData name="Niamh Lafferty" userId="S::p06736@univ-lorraine.fr::b1e69f08-7945-4372-b000-4644009df78b" providerId="AD" clId="Web-{CB772A59-AE8A-8AFA-EFA3-1D4D21C040D3}" dt="2025-10-08T18:41:24.308" v="139" actId="1076"/>
          <ac:spMkLst>
            <pc:docMk/>
            <pc:sldMk cId="3510098051" sldId="261"/>
            <ac:spMk id="3" creationId="{4DDAECB8-ACD9-51BA-4FEA-9DB9BFEF5FC6}"/>
          </ac:spMkLst>
        </pc:spChg>
        <pc:spChg chg="add mod">
          <ac:chgData name="Niamh Lafferty" userId="S::p06736@univ-lorraine.fr::b1e69f08-7945-4372-b000-4644009df78b" providerId="AD" clId="Web-{CB772A59-AE8A-8AFA-EFA3-1D4D21C040D3}" dt="2025-10-08T18:39:20.603" v="18" actId="1076"/>
          <ac:spMkLst>
            <pc:docMk/>
            <pc:sldMk cId="3510098051" sldId="261"/>
            <ac:spMk id="5" creationId="{9C776264-AC1D-B192-FC80-D0853818B258}"/>
          </ac:spMkLst>
        </pc:spChg>
        <pc:spChg chg="add mod">
          <ac:chgData name="Niamh Lafferty" userId="S::p06736@univ-lorraine.fr::b1e69f08-7945-4372-b000-4644009df78b" providerId="AD" clId="Web-{CB772A59-AE8A-8AFA-EFA3-1D4D21C040D3}" dt="2025-10-08T18:41:30.167" v="140" actId="1076"/>
          <ac:spMkLst>
            <pc:docMk/>
            <pc:sldMk cId="3510098051" sldId="261"/>
            <ac:spMk id="6" creationId="{2562ED98-F0EE-0FAF-7957-C9BC92C86848}"/>
          </ac:spMkLst>
        </pc:spChg>
        <pc:cxnChg chg="add mod">
          <ac:chgData name="Niamh Lafferty" userId="S::p06736@univ-lorraine.fr::b1e69f08-7945-4372-b000-4644009df78b" providerId="AD" clId="Web-{CB772A59-AE8A-8AFA-EFA3-1D4D21C040D3}" dt="2025-10-08T18:43:10.950" v="160" actId="14100"/>
          <ac:cxnSpMkLst>
            <pc:docMk/>
            <pc:sldMk cId="3510098051" sldId="261"/>
            <ac:cxnSpMk id="7" creationId="{A4692262-D8D5-68DA-035D-3984D045DB3A}"/>
          </ac:cxnSpMkLst>
        </pc:cxnChg>
        <pc:cxnChg chg="add mod">
          <ac:chgData name="Niamh Lafferty" userId="S::p06736@univ-lorraine.fr::b1e69f08-7945-4372-b000-4644009df78b" providerId="AD" clId="Web-{CB772A59-AE8A-8AFA-EFA3-1D4D21C040D3}" dt="2025-10-08T18:42:27.012" v="147" actId="14100"/>
          <ac:cxnSpMkLst>
            <pc:docMk/>
            <pc:sldMk cId="3510098051" sldId="261"/>
            <ac:cxnSpMk id="8" creationId="{C233633F-B718-F178-5E29-7EB4EC153952}"/>
          </ac:cxnSpMkLst>
        </pc:cxnChg>
        <pc:cxnChg chg="add mod">
          <ac:chgData name="Niamh Lafferty" userId="S::p06736@univ-lorraine.fr::b1e69f08-7945-4372-b000-4644009df78b" providerId="AD" clId="Web-{CB772A59-AE8A-8AFA-EFA3-1D4D21C040D3}" dt="2025-10-08T18:42:33.668" v="150" actId="14100"/>
          <ac:cxnSpMkLst>
            <pc:docMk/>
            <pc:sldMk cId="3510098051" sldId="261"/>
            <ac:cxnSpMk id="9" creationId="{E30A9F95-41F2-3D4E-6E61-8AD512C05059}"/>
          </ac:cxnSpMkLst>
        </pc:cxnChg>
        <pc:cxnChg chg="add mod">
          <ac:chgData name="Niamh Lafferty" userId="S::p06736@univ-lorraine.fr::b1e69f08-7945-4372-b000-4644009df78b" providerId="AD" clId="Web-{CB772A59-AE8A-8AFA-EFA3-1D4D21C040D3}" dt="2025-10-08T18:42:42.871" v="153" actId="14100"/>
          <ac:cxnSpMkLst>
            <pc:docMk/>
            <pc:sldMk cId="3510098051" sldId="261"/>
            <ac:cxnSpMk id="10" creationId="{46D83FB0-14BD-C5CE-2910-A64CFD09265C}"/>
          </ac:cxnSpMkLst>
        </pc:cxnChg>
        <pc:cxnChg chg="add mod">
          <ac:chgData name="Niamh Lafferty" userId="S::p06736@univ-lorraine.fr::b1e69f08-7945-4372-b000-4644009df78b" providerId="AD" clId="Web-{CB772A59-AE8A-8AFA-EFA3-1D4D21C040D3}" dt="2025-10-08T18:43:27.731" v="162" actId="14100"/>
          <ac:cxnSpMkLst>
            <pc:docMk/>
            <pc:sldMk cId="3510098051" sldId="261"/>
            <ac:cxnSpMk id="11" creationId="{F72C1917-0AC0-3D33-1DD3-19617EFED56D}"/>
          </ac:cxnSpMkLst>
        </pc:cxnChg>
      </pc:sldChg>
      <pc:sldChg chg="modSp ord">
        <pc:chgData name="Niamh Lafferty" userId="S::p06736@univ-lorraine.fr::b1e69f08-7945-4372-b000-4644009df78b" providerId="AD" clId="Web-{CB772A59-AE8A-8AFA-EFA3-1D4D21C040D3}" dt="2025-10-08T19:15:24.861" v="309" actId="20577"/>
        <pc:sldMkLst>
          <pc:docMk/>
          <pc:sldMk cId="2720759595" sldId="263"/>
        </pc:sldMkLst>
        <pc:spChg chg="mod">
          <ac:chgData name="Niamh Lafferty" userId="S::p06736@univ-lorraine.fr::b1e69f08-7945-4372-b000-4644009df78b" providerId="AD" clId="Web-{CB772A59-AE8A-8AFA-EFA3-1D4D21C040D3}" dt="2025-10-08T19:15:24.861" v="309" actId="20577"/>
          <ac:spMkLst>
            <pc:docMk/>
            <pc:sldMk cId="2720759595" sldId="263"/>
            <ac:spMk id="4" creationId="{5DBB6DD3-0534-AC9A-0A23-704DE925F023}"/>
          </ac:spMkLst>
        </pc:spChg>
      </pc:sldChg>
      <pc:sldChg chg="modSp">
        <pc:chgData name="Niamh Lafferty" userId="S::p06736@univ-lorraine.fr::b1e69f08-7945-4372-b000-4644009df78b" providerId="AD" clId="Web-{CB772A59-AE8A-8AFA-EFA3-1D4D21C040D3}" dt="2025-10-08T19:14:51.562" v="304" actId="20577"/>
        <pc:sldMkLst>
          <pc:docMk/>
          <pc:sldMk cId="2122882434" sldId="266"/>
        </pc:sldMkLst>
        <pc:spChg chg="mod">
          <ac:chgData name="Niamh Lafferty" userId="S::p06736@univ-lorraine.fr::b1e69f08-7945-4372-b000-4644009df78b" providerId="AD" clId="Web-{CB772A59-AE8A-8AFA-EFA3-1D4D21C040D3}" dt="2025-10-08T19:14:51.562" v="304" actId="20577"/>
          <ac:spMkLst>
            <pc:docMk/>
            <pc:sldMk cId="2122882434" sldId="266"/>
            <ac:spMk id="2" creationId="{26DF2F63-21C2-AC01-4377-5A1A5182E725}"/>
          </ac:spMkLst>
        </pc:spChg>
      </pc:sldChg>
      <pc:sldChg chg="addSp modSp new mod setBg">
        <pc:chgData name="Niamh Lafferty" userId="S::p06736@univ-lorraine.fr::b1e69f08-7945-4372-b000-4644009df78b" providerId="AD" clId="Web-{CB772A59-AE8A-8AFA-EFA3-1D4D21C040D3}" dt="2025-10-08T19:09:43.349" v="205"/>
        <pc:sldMkLst>
          <pc:docMk/>
          <pc:sldMk cId="2345486410" sldId="267"/>
        </pc:sldMkLst>
        <pc:spChg chg="mod">
          <ac:chgData name="Niamh Lafferty" userId="S::p06736@univ-lorraine.fr::b1e69f08-7945-4372-b000-4644009df78b" providerId="AD" clId="Web-{CB772A59-AE8A-8AFA-EFA3-1D4D21C040D3}" dt="2025-10-08T19:08:56.082" v="191" actId="1076"/>
          <ac:spMkLst>
            <pc:docMk/>
            <pc:sldMk cId="2345486410" sldId="267"/>
            <ac:spMk id="2" creationId="{D9633060-DED6-A10C-F87F-98A5B58641F5}"/>
          </ac:spMkLst>
        </pc:spChg>
        <pc:spChg chg="add">
          <ac:chgData name="Niamh Lafferty" userId="S::p06736@univ-lorraine.fr::b1e69f08-7945-4372-b000-4644009df78b" providerId="AD" clId="Web-{CB772A59-AE8A-8AFA-EFA3-1D4D21C040D3}" dt="2025-10-08T19:08:27.363" v="172"/>
          <ac:spMkLst>
            <pc:docMk/>
            <pc:sldMk cId="2345486410" sldId="267"/>
            <ac:spMk id="21" creationId="{5AFB35D3-858E-4E79-BF76-43CADC0A2E54}"/>
          </ac:spMkLst>
        </pc:spChg>
        <pc:grpChg chg="add">
          <ac:chgData name="Niamh Lafferty" userId="S::p06736@univ-lorraine.fr::b1e69f08-7945-4372-b000-4644009df78b" providerId="AD" clId="Web-{CB772A59-AE8A-8AFA-EFA3-1D4D21C040D3}" dt="2025-10-08T19:08:27.363" v="172"/>
          <ac:grpSpMkLst>
            <pc:docMk/>
            <pc:sldMk cId="2345486410" sldId="267"/>
            <ac:grpSpMk id="9" creationId="{E09B7E24-271E-4A3A-9D65-EE95ED9723D3}"/>
          </ac:grpSpMkLst>
        </pc:grpChg>
        <pc:graphicFrameChg chg="add mod modGraphic">
          <ac:chgData name="Niamh Lafferty" userId="S::p06736@univ-lorraine.fr::b1e69f08-7945-4372-b000-4644009df78b" providerId="AD" clId="Web-{CB772A59-AE8A-8AFA-EFA3-1D4D21C040D3}" dt="2025-10-08T19:09:43.349" v="205"/>
          <ac:graphicFrameMkLst>
            <pc:docMk/>
            <pc:sldMk cId="2345486410" sldId="267"/>
            <ac:graphicFrameMk id="4" creationId="{2E4CA275-F9E7-81C8-7428-575552ED2929}"/>
          </ac:graphicFrameMkLst>
        </pc:graphicFrameChg>
      </pc:sldChg>
      <pc:sldChg chg="add del replId">
        <pc:chgData name="Niamh Lafferty" userId="S::p06736@univ-lorraine.fr::b1e69f08-7945-4372-b000-4644009df78b" providerId="AD" clId="Web-{CB772A59-AE8A-8AFA-EFA3-1D4D21C040D3}" dt="2025-10-08T19:07:53.831" v="170"/>
        <pc:sldMkLst>
          <pc:docMk/>
          <pc:sldMk cId="1763794784" sldId="268"/>
        </pc:sldMkLst>
      </pc:sldChg>
      <pc:sldChg chg="addSp delSp modSp new addAnim modAnim">
        <pc:chgData name="Niamh Lafferty" userId="S::p06736@univ-lorraine.fr::b1e69f08-7945-4372-b000-4644009df78b" providerId="AD" clId="Web-{CB772A59-AE8A-8AFA-EFA3-1D4D21C040D3}" dt="2025-10-08T19:14:15.762" v="302"/>
        <pc:sldMkLst>
          <pc:docMk/>
          <pc:sldMk cId="3711905514" sldId="268"/>
        </pc:sldMkLst>
        <pc:spChg chg="del mod">
          <ac:chgData name="Niamh Lafferty" userId="S::p06736@univ-lorraine.fr::b1e69f08-7945-4372-b000-4644009df78b" providerId="AD" clId="Web-{CB772A59-AE8A-8AFA-EFA3-1D4D21C040D3}" dt="2025-10-08T19:10:33.569" v="214"/>
          <ac:spMkLst>
            <pc:docMk/>
            <pc:sldMk cId="3711905514" sldId="268"/>
            <ac:spMk id="2" creationId="{103E8E92-8B66-BB69-DA42-9DD45646C1BD}"/>
          </ac:spMkLst>
        </pc:spChg>
        <pc:spChg chg="add mod">
          <ac:chgData name="Niamh Lafferty" userId="S::p06736@univ-lorraine.fr::b1e69f08-7945-4372-b000-4644009df78b" providerId="AD" clId="Web-{CB772A59-AE8A-8AFA-EFA3-1D4D21C040D3}" dt="2025-10-08T19:12:43.645" v="273" actId="1076"/>
          <ac:spMkLst>
            <pc:docMk/>
            <pc:sldMk cId="3711905514" sldId="268"/>
            <ac:spMk id="4" creationId="{5A6007BA-A4E5-0EF8-0A48-0ACF7541389E}"/>
          </ac:spMkLst>
        </pc:spChg>
        <pc:spChg chg="add mod">
          <ac:chgData name="Niamh Lafferty" userId="S::p06736@univ-lorraine.fr::b1e69f08-7945-4372-b000-4644009df78b" providerId="AD" clId="Web-{CB772A59-AE8A-8AFA-EFA3-1D4D21C040D3}" dt="2025-10-08T19:12:39.425" v="272" actId="1076"/>
          <ac:spMkLst>
            <pc:docMk/>
            <pc:sldMk cId="3711905514" sldId="268"/>
            <ac:spMk id="5" creationId="{4A306BB5-02A7-3D2A-6D4D-93C4DB679769}"/>
          </ac:spMkLst>
        </pc:spChg>
        <pc:cxnChg chg="add mod">
          <ac:chgData name="Niamh Lafferty" userId="S::p06736@univ-lorraine.fr::b1e69f08-7945-4372-b000-4644009df78b" providerId="AD" clId="Web-{CB772A59-AE8A-8AFA-EFA3-1D4D21C040D3}" dt="2025-10-08T19:12:57.958" v="275"/>
          <ac:cxnSpMkLst>
            <pc:docMk/>
            <pc:sldMk cId="3711905514" sldId="268"/>
            <ac:cxnSpMk id="6" creationId="{146FC038-2BB8-6C1A-F697-EE596B525947}"/>
          </ac:cxnSpMkLst>
        </pc:cxnChg>
        <pc:cxnChg chg="add mod">
          <ac:chgData name="Niamh Lafferty" userId="S::p06736@univ-lorraine.fr::b1e69f08-7945-4372-b000-4644009df78b" providerId="AD" clId="Web-{CB772A59-AE8A-8AFA-EFA3-1D4D21C040D3}" dt="2025-10-08T19:13:09.053" v="278" actId="14100"/>
          <ac:cxnSpMkLst>
            <pc:docMk/>
            <pc:sldMk cId="3711905514" sldId="268"/>
            <ac:cxnSpMk id="7" creationId="{5A312B7C-D2A1-000F-B534-3776176A0DEE}"/>
          </ac:cxnSpMkLst>
        </pc:cxnChg>
        <pc:cxnChg chg="add mod">
          <ac:chgData name="Niamh Lafferty" userId="S::p06736@univ-lorraine.fr::b1e69f08-7945-4372-b000-4644009df78b" providerId="AD" clId="Web-{CB772A59-AE8A-8AFA-EFA3-1D4D21C040D3}" dt="2025-10-08T19:13:14.429" v="281" actId="14100"/>
          <ac:cxnSpMkLst>
            <pc:docMk/>
            <pc:sldMk cId="3711905514" sldId="268"/>
            <ac:cxnSpMk id="8" creationId="{52A978E0-95D7-1A9C-25EA-3C645EA78EFE}"/>
          </ac:cxnSpMkLst>
        </pc:cxnChg>
        <pc:cxnChg chg="add mod">
          <ac:chgData name="Niamh Lafferty" userId="S::p06736@univ-lorraine.fr::b1e69f08-7945-4372-b000-4644009df78b" providerId="AD" clId="Web-{CB772A59-AE8A-8AFA-EFA3-1D4D21C040D3}" dt="2025-10-08T19:13:21.820" v="284" actId="14100"/>
          <ac:cxnSpMkLst>
            <pc:docMk/>
            <pc:sldMk cId="3711905514" sldId="268"/>
            <ac:cxnSpMk id="9" creationId="{4CF77A14-13F8-9328-4958-CCD16925D4A9}"/>
          </ac:cxnSpMkLst>
        </pc:cxnChg>
        <pc:cxnChg chg="add mod">
          <ac:chgData name="Niamh Lafferty" userId="S::p06736@univ-lorraine.fr::b1e69f08-7945-4372-b000-4644009df78b" providerId="AD" clId="Web-{CB772A59-AE8A-8AFA-EFA3-1D4D21C040D3}" dt="2025-10-08T19:13:37.025" v="290" actId="14100"/>
          <ac:cxnSpMkLst>
            <pc:docMk/>
            <pc:sldMk cId="3711905514" sldId="268"/>
            <ac:cxnSpMk id="10" creationId="{FE49BBAE-8AC4-B3B1-266D-9C936A2F6DF7}"/>
          </ac:cxnSpMkLst>
        </pc:cxnChg>
        <pc:cxnChg chg="add mod">
          <ac:chgData name="Niamh Lafferty" userId="S::p06736@univ-lorraine.fr::b1e69f08-7945-4372-b000-4644009df78b" providerId="AD" clId="Web-{CB772A59-AE8A-8AFA-EFA3-1D4D21C040D3}" dt="2025-10-08T19:13:48.291" v="295" actId="14100"/>
          <ac:cxnSpMkLst>
            <pc:docMk/>
            <pc:sldMk cId="3711905514" sldId="268"/>
            <ac:cxnSpMk id="11" creationId="{ADB7F95E-6EB2-0DC5-5B09-F51993EA2D21}"/>
          </ac:cxnSpMkLst>
        </pc:cxnChg>
      </pc:sldChg>
      <pc:sldChg chg="modSp new">
        <pc:chgData name="Niamh Lafferty" userId="S::p06736@univ-lorraine.fr::b1e69f08-7945-4372-b000-4644009df78b" providerId="AD" clId="Web-{CB772A59-AE8A-8AFA-EFA3-1D4D21C040D3}" dt="2025-10-08T19:15:40.112" v="313" actId="20577"/>
        <pc:sldMkLst>
          <pc:docMk/>
          <pc:sldMk cId="1172183972" sldId="269"/>
        </pc:sldMkLst>
        <pc:spChg chg="mod">
          <ac:chgData name="Niamh Lafferty" userId="S::p06736@univ-lorraine.fr::b1e69f08-7945-4372-b000-4644009df78b" providerId="AD" clId="Web-{CB772A59-AE8A-8AFA-EFA3-1D4D21C040D3}" dt="2025-10-08T19:15:40.112" v="313" actId="20577"/>
          <ac:spMkLst>
            <pc:docMk/>
            <pc:sldMk cId="1172183972" sldId="269"/>
            <ac:spMk id="2" creationId="{9068991A-0D3D-0E5B-196A-5130236ADE04}"/>
          </ac:spMkLst>
        </pc:spChg>
      </pc:sldChg>
    </pc:docChg>
  </pc:docChgLst>
  <pc:docChgLst>
    <pc:chgData name="Niamh Lafferty" userId="S::p06736@univ-lorraine.fr::b1e69f08-7945-4372-b000-4644009df78b" providerId="AD" clId="Web-{AF108105-54EE-FA3C-D641-2C07CEBE9A15}"/>
    <pc:docChg chg="modSld">
      <pc:chgData name="Niamh Lafferty" userId="S::p06736@univ-lorraine.fr::b1e69f08-7945-4372-b000-4644009df78b" providerId="AD" clId="Web-{AF108105-54EE-FA3C-D641-2C07CEBE9A15}" dt="2025-10-09T14:23:04.305" v="261" actId="20577"/>
      <pc:docMkLst>
        <pc:docMk/>
      </pc:docMkLst>
      <pc:sldChg chg="modSp">
        <pc:chgData name="Niamh Lafferty" userId="S::p06736@univ-lorraine.fr::b1e69f08-7945-4372-b000-4644009df78b" providerId="AD" clId="Web-{AF108105-54EE-FA3C-D641-2C07CEBE9A15}" dt="2025-10-09T14:23:04.305" v="261" actId="20577"/>
        <pc:sldMkLst>
          <pc:docMk/>
          <pc:sldMk cId="3299623041" sldId="273"/>
        </pc:sldMkLst>
        <pc:spChg chg="mod">
          <ac:chgData name="Niamh Lafferty" userId="S::p06736@univ-lorraine.fr::b1e69f08-7945-4372-b000-4644009df78b" providerId="AD" clId="Web-{AF108105-54EE-FA3C-D641-2C07CEBE9A15}" dt="2025-10-09T14:21:16.812" v="162" actId="1076"/>
          <ac:spMkLst>
            <pc:docMk/>
            <pc:sldMk cId="3299623041" sldId="273"/>
            <ac:spMk id="2" creationId="{62E1197A-B5AC-C9EE-07E4-8970E1492BEE}"/>
          </ac:spMkLst>
        </pc:spChg>
        <pc:spChg chg="mod">
          <ac:chgData name="Niamh Lafferty" userId="S::p06736@univ-lorraine.fr::b1e69f08-7945-4372-b000-4644009df78b" providerId="AD" clId="Web-{AF108105-54EE-FA3C-D641-2C07CEBE9A15}" dt="2025-10-09T14:23:04.305" v="261" actId="20577"/>
          <ac:spMkLst>
            <pc:docMk/>
            <pc:sldMk cId="3299623041" sldId="273"/>
            <ac:spMk id="5" creationId="{AC1E244C-3F02-8058-F865-FB9CEF9AAFE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53D7BE-CDA2-413E-82F1-E256E82FE234}" type="datetimeFigureOut">
              <a:t>10/9/2025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5948AC-69E2-4611-8ED5-1ECF361973E2}" type="slidenum">
              <a:t>‹#›</a:t>
            </a:fld>
            <a:endParaRPr lang="fr-FR"/>
          </a:p>
        </p:txBody>
      </p:sp>
    </p:spTree>
    <p:extLst>
      <p:ext uri="{BB962C8B-B14F-4D97-AF65-F5344CB8AC3E}">
        <p14:creationId xmlns:p14="http://schemas.microsoft.com/office/powerpoint/2010/main" val="3490350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ea typeface="Calibri"/>
                <a:cs typeface="Calibri"/>
              </a:rPr>
              <a:t>Be polite and professional </a:t>
            </a:r>
          </a:p>
          <a:p>
            <a:r>
              <a:rPr lang="en-US">
                <a:ea typeface="Calibri"/>
                <a:cs typeface="Calibri"/>
              </a:rPr>
              <a:t>Listen carefully </a:t>
            </a:r>
          </a:p>
          <a:p>
            <a:r>
              <a:rPr lang="en-US">
                <a:ea typeface="Calibri"/>
                <a:cs typeface="Calibri"/>
              </a:rPr>
              <a:t>Be clear and simple </a:t>
            </a:r>
          </a:p>
          <a:p>
            <a:r>
              <a:rPr lang="en-US">
                <a:ea typeface="Calibri"/>
                <a:cs typeface="Calibri"/>
              </a:rPr>
              <a:t>Show flexibility </a:t>
            </a:r>
          </a:p>
          <a:p>
            <a:r>
              <a:rPr lang="en-US" err="1">
                <a:ea typeface="Calibri"/>
                <a:cs typeface="Calibri"/>
              </a:rPr>
              <a:t>Summarise</a:t>
            </a:r>
            <a:r>
              <a:rPr lang="en-US">
                <a:ea typeface="Calibri"/>
                <a:cs typeface="Calibri"/>
              </a:rPr>
              <a:t> at end </a:t>
            </a:r>
          </a:p>
          <a:p>
            <a:endParaRPr lang="en-US">
              <a:ea typeface="Calibri"/>
              <a:cs typeface="Calibri"/>
            </a:endParaRPr>
          </a:p>
        </p:txBody>
      </p:sp>
      <p:sp>
        <p:nvSpPr>
          <p:cNvPr id="4" name="Espace réservé du numéro de diapositive 3"/>
          <p:cNvSpPr>
            <a:spLocks noGrp="1"/>
          </p:cNvSpPr>
          <p:nvPr>
            <p:ph type="sldNum" sz="quarter" idx="5"/>
          </p:nvPr>
        </p:nvSpPr>
        <p:spPr/>
        <p:txBody>
          <a:bodyPr/>
          <a:lstStyle/>
          <a:p>
            <a:fld id="{065948AC-69E2-4611-8ED5-1ECF361973E2}" type="slidenum">
              <a:rPr lang="fr-FR"/>
              <a:t>2</a:t>
            </a:fld>
            <a:endParaRPr lang="fr-FR"/>
          </a:p>
        </p:txBody>
      </p:sp>
    </p:spTree>
    <p:extLst>
      <p:ext uri="{BB962C8B-B14F-4D97-AF65-F5344CB8AC3E}">
        <p14:creationId xmlns:p14="http://schemas.microsoft.com/office/powerpoint/2010/main" val="2979421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a:buChar char="•"/>
            </a:pPr>
            <a:r>
              <a:rPr lang="en-US"/>
              <a:t>If you lower the price by 10%, we’ll place the order today.</a:t>
            </a:r>
            <a:endParaRPr lang="fr-FR"/>
          </a:p>
          <a:p>
            <a:pPr marL="285750" indent="-285750">
              <a:buFont typeface="Arial"/>
              <a:buChar char="•"/>
            </a:pPr>
            <a:r>
              <a:rPr lang="en-US"/>
              <a:t>If you include free shipping, we’ll sign the contract.</a:t>
            </a:r>
            <a:endParaRPr lang="fr-FR"/>
          </a:p>
          <a:p>
            <a:pPr marL="285750" indent="-285750">
              <a:buFont typeface="Arial"/>
              <a:buChar char="•"/>
            </a:pPr>
            <a:r>
              <a:rPr lang="en-US"/>
              <a:t>If you extend the warranty, we’ll agree to your terms.</a:t>
            </a:r>
            <a:endParaRPr lang="fr-FR"/>
          </a:p>
          <a:p>
            <a:br>
              <a:rPr lang="en-US"/>
            </a:br>
            <a:endParaRPr lang="en-US"/>
          </a:p>
          <a:p>
            <a:r>
              <a:rPr lang="fr-FR"/>
              <a:t>2️⃣ “</a:t>
            </a:r>
            <a:r>
              <a:rPr lang="fr-FR" err="1"/>
              <a:t>We’re</a:t>
            </a:r>
            <a:r>
              <a:rPr lang="fr-FR"/>
              <a:t> </a:t>
            </a:r>
            <a:r>
              <a:rPr lang="fr-FR" err="1"/>
              <a:t>willing</a:t>
            </a:r>
            <a:r>
              <a:rPr lang="fr-FR"/>
              <a:t> to </a:t>
            </a:r>
            <a:r>
              <a:rPr lang="fr-FR" err="1"/>
              <a:t>be</a:t>
            </a:r>
            <a:r>
              <a:rPr lang="fr-FR"/>
              <a:t> flexible on…, but </a:t>
            </a:r>
            <a:r>
              <a:rPr lang="fr-FR" err="1"/>
              <a:t>we</a:t>
            </a:r>
            <a:r>
              <a:rPr lang="fr-FR"/>
              <a:t> </a:t>
            </a:r>
            <a:r>
              <a:rPr lang="fr-FR" err="1"/>
              <a:t>can’t</a:t>
            </a:r>
            <a:r>
              <a:rPr lang="fr-FR"/>
              <a:t> change…”</a:t>
            </a:r>
            <a:endParaRPr lang="fr-FR">
              <a:ea typeface="Calibri"/>
              <a:cs typeface="Calibri"/>
            </a:endParaRPr>
          </a:p>
          <a:p>
            <a:r>
              <a:rPr lang="en-US" b="1">
                <a:ea typeface="Calibri"/>
                <a:cs typeface="Calibri"/>
              </a:rPr>
              <a:t>Direct sentences:</a:t>
            </a:r>
            <a:endParaRPr lang="fr-FR">
              <a:ea typeface="Calibri"/>
              <a:cs typeface="Calibri"/>
            </a:endParaRPr>
          </a:p>
          <a:p>
            <a:pPr marL="285750" indent="-285750">
              <a:buFont typeface="Arial"/>
              <a:buChar char="•"/>
            </a:pPr>
            <a:r>
              <a:rPr lang="en-US">
                <a:ea typeface="Calibri"/>
                <a:cs typeface="Calibri"/>
              </a:rPr>
              <a:t>We’re flexible on the delivery date, but we can’t change the payment terms.</a:t>
            </a:r>
            <a:endParaRPr lang="fr-FR">
              <a:ea typeface="Calibri"/>
              <a:cs typeface="Calibri"/>
            </a:endParaRPr>
          </a:p>
          <a:p>
            <a:pPr marL="285750" indent="-285750">
              <a:buFont typeface="Arial"/>
              <a:buChar char="•"/>
            </a:pPr>
            <a:r>
              <a:rPr lang="en-US">
                <a:ea typeface="Calibri"/>
                <a:cs typeface="Calibri"/>
              </a:rPr>
              <a:t>We can adjust the order size, but the price must stay the same.</a:t>
            </a:r>
            <a:endParaRPr lang="fr-FR">
              <a:ea typeface="Calibri"/>
              <a:cs typeface="Calibri"/>
            </a:endParaRPr>
          </a:p>
          <a:p>
            <a:pPr marL="285750" indent="-285750">
              <a:buFont typeface="Arial"/>
              <a:buChar char="•"/>
            </a:pPr>
            <a:r>
              <a:rPr lang="en-US">
                <a:ea typeface="Calibri"/>
                <a:cs typeface="Calibri"/>
              </a:rPr>
              <a:t>We’ll move the deadline, but we can’t add extra services.</a:t>
            </a:r>
            <a:endParaRPr lang="fr-FR">
              <a:ea typeface="Calibri"/>
              <a:cs typeface="Calibri"/>
            </a:endParaRPr>
          </a:p>
          <a:p>
            <a:br>
              <a:rPr lang="en-US">
                <a:cs typeface="+mn-lt"/>
              </a:rPr>
            </a:br>
            <a:endParaRPr lang="en-US">
              <a:ea typeface="Calibri"/>
              <a:cs typeface="Calibri"/>
            </a:endParaRPr>
          </a:p>
          <a:p>
            <a:r>
              <a:rPr lang="fr-FR"/>
              <a:t>3️⃣ “</a:t>
            </a:r>
            <a:r>
              <a:rPr lang="fr-FR" err="1"/>
              <a:t>Let’s</a:t>
            </a:r>
            <a:r>
              <a:rPr lang="fr-FR"/>
              <a:t> </a:t>
            </a:r>
            <a:r>
              <a:rPr lang="fr-FR" err="1"/>
              <a:t>find</a:t>
            </a:r>
            <a:r>
              <a:rPr lang="fr-FR"/>
              <a:t> a middle </a:t>
            </a:r>
            <a:r>
              <a:rPr lang="fr-FR" err="1"/>
              <a:t>ground</a:t>
            </a:r>
            <a:r>
              <a:rPr lang="fr-FR"/>
              <a:t> on…”</a:t>
            </a:r>
            <a:endParaRPr lang="fr-FR">
              <a:ea typeface="Calibri"/>
              <a:cs typeface="Calibri"/>
            </a:endParaRPr>
          </a:p>
          <a:p>
            <a:r>
              <a:rPr lang="en-US" b="1">
                <a:ea typeface="Calibri"/>
                <a:cs typeface="Calibri"/>
              </a:rPr>
              <a:t>Direct sentences:</a:t>
            </a:r>
            <a:endParaRPr lang="fr-FR">
              <a:ea typeface="Calibri"/>
              <a:cs typeface="Calibri"/>
            </a:endParaRPr>
          </a:p>
          <a:p>
            <a:pPr marL="285750" indent="-285750">
              <a:buFont typeface="Arial"/>
              <a:buChar char="•"/>
            </a:pPr>
            <a:r>
              <a:rPr lang="en-US">
                <a:ea typeface="Calibri"/>
                <a:cs typeface="Calibri"/>
              </a:rPr>
              <a:t>Let’s find a middle ground on the price.</a:t>
            </a:r>
            <a:endParaRPr lang="fr-FR">
              <a:ea typeface="Calibri"/>
              <a:cs typeface="Calibri"/>
            </a:endParaRPr>
          </a:p>
          <a:p>
            <a:pPr marL="285750" indent="-285750">
              <a:buFont typeface="Arial"/>
              <a:buChar char="•"/>
            </a:pPr>
            <a:r>
              <a:rPr lang="en-US">
                <a:ea typeface="Calibri"/>
                <a:cs typeface="Calibri"/>
              </a:rPr>
              <a:t>Let’s split the difference on the delivery time.</a:t>
            </a:r>
            <a:endParaRPr lang="fr-FR">
              <a:ea typeface="Calibri"/>
              <a:cs typeface="Calibri"/>
            </a:endParaRPr>
          </a:p>
          <a:p>
            <a:pPr marL="285750" indent="-285750">
              <a:buFont typeface="Arial"/>
              <a:buChar char="•"/>
            </a:pPr>
            <a:r>
              <a:rPr lang="en-US">
                <a:ea typeface="Calibri"/>
                <a:cs typeface="Calibri"/>
              </a:rPr>
              <a:t>Let’s meet halfway on the contract length.</a:t>
            </a:r>
            <a:endParaRPr lang="fr-FR">
              <a:ea typeface="Calibri"/>
              <a:cs typeface="Calibri"/>
            </a:endParaRPr>
          </a:p>
          <a:p>
            <a:br>
              <a:rPr lang="en-US">
                <a:cs typeface="+mn-lt"/>
              </a:rPr>
            </a:br>
            <a:endParaRPr lang="en-US">
              <a:ea typeface="Calibri"/>
              <a:cs typeface="Calibri"/>
            </a:endParaRPr>
          </a:p>
          <a:p>
            <a:r>
              <a:rPr lang="fr-FR"/>
              <a:t>4️⃣ “</a:t>
            </a:r>
            <a:r>
              <a:rPr lang="fr-FR" err="1"/>
              <a:t>That’s</a:t>
            </a:r>
            <a:r>
              <a:rPr lang="fr-FR"/>
              <a:t> </a:t>
            </a:r>
            <a:r>
              <a:rPr lang="fr-FR" err="1"/>
              <a:t>negotiable</a:t>
            </a:r>
            <a:r>
              <a:rPr lang="fr-FR"/>
              <a:t> / non-</a:t>
            </a:r>
            <a:r>
              <a:rPr lang="fr-FR" err="1"/>
              <a:t>negotiable</a:t>
            </a:r>
            <a:r>
              <a:rPr lang="fr-FR"/>
              <a:t>.”</a:t>
            </a:r>
            <a:endParaRPr lang="fr-FR">
              <a:ea typeface="Calibri"/>
              <a:cs typeface="Calibri"/>
            </a:endParaRPr>
          </a:p>
          <a:p>
            <a:r>
              <a:rPr lang="en-US" b="1">
                <a:ea typeface="Calibri"/>
                <a:cs typeface="Calibri"/>
              </a:rPr>
              <a:t>Direct sentences:</a:t>
            </a:r>
            <a:endParaRPr lang="fr-FR">
              <a:ea typeface="Calibri"/>
              <a:cs typeface="Calibri"/>
            </a:endParaRPr>
          </a:p>
          <a:p>
            <a:pPr marL="285750" indent="-285750">
              <a:buFont typeface="Arial"/>
              <a:buChar char="•"/>
            </a:pPr>
            <a:r>
              <a:rPr lang="en-US">
                <a:ea typeface="Calibri"/>
                <a:cs typeface="Calibri"/>
              </a:rPr>
              <a:t>The delivery time is negotiable.</a:t>
            </a:r>
            <a:endParaRPr lang="fr-FR">
              <a:ea typeface="Calibri"/>
              <a:cs typeface="Calibri"/>
            </a:endParaRPr>
          </a:p>
          <a:p>
            <a:pPr marL="285750" indent="-285750">
              <a:buFont typeface="Arial"/>
              <a:buChar char="•"/>
            </a:pPr>
            <a:r>
              <a:rPr lang="en-US">
                <a:ea typeface="Calibri"/>
                <a:cs typeface="Calibri"/>
              </a:rPr>
              <a:t>The price is non-negotiable.</a:t>
            </a:r>
            <a:endParaRPr lang="fr-FR">
              <a:ea typeface="Calibri"/>
              <a:cs typeface="Calibri"/>
            </a:endParaRPr>
          </a:p>
          <a:p>
            <a:pPr marL="285750" indent="-285750">
              <a:buFont typeface="Arial"/>
              <a:buChar char="•"/>
            </a:pPr>
            <a:r>
              <a:rPr lang="en-US">
                <a:ea typeface="Calibri"/>
                <a:cs typeface="Calibri"/>
              </a:rPr>
              <a:t>That’s non-negotiable for us.</a:t>
            </a:r>
            <a:endParaRPr lang="fr-FR">
              <a:ea typeface="Calibri"/>
              <a:cs typeface="Calibri"/>
            </a:endParaRPr>
          </a:p>
          <a:p>
            <a:endParaRPr lang="en-US">
              <a:ea typeface="Calibri"/>
              <a:cs typeface="Calibri"/>
            </a:endParaRPr>
          </a:p>
        </p:txBody>
      </p:sp>
      <p:sp>
        <p:nvSpPr>
          <p:cNvPr id="4" name="Espace réservé du numéro de diapositive 3"/>
          <p:cNvSpPr>
            <a:spLocks noGrp="1"/>
          </p:cNvSpPr>
          <p:nvPr>
            <p:ph type="sldNum" sz="quarter" idx="5"/>
          </p:nvPr>
        </p:nvSpPr>
        <p:spPr/>
        <p:txBody>
          <a:bodyPr/>
          <a:lstStyle/>
          <a:p>
            <a:fld id="{065948AC-69E2-4611-8ED5-1ECF361973E2}" type="slidenum">
              <a:t>13</a:t>
            </a:fld>
            <a:endParaRPr lang="fr-FR"/>
          </a:p>
        </p:txBody>
      </p:sp>
    </p:spTree>
    <p:extLst>
      <p:ext uri="{BB962C8B-B14F-4D97-AF65-F5344CB8AC3E}">
        <p14:creationId xmlns:p14="http://schemas.microsoft.com/office/powerpoint/2010/main" val="3950191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71771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69373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2726657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152927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2223762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81472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a:p>
        </p:txBody>
      </p:sp>
    </p:spTree>
    <p:extLst>
      <p:ext uri="{BB962C8B-B14F-4D97-AF65-F5344CB8AC3E}">
        <p14:creationId xmlns:p14="http://schemas.microsoft.com/office/powerpoint/2010/main" val="2591637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30895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54C80-263E-416B-A8E0-580EDEADCBDC}" type="datetimeFigureOut">
              <a:rPr lang="en-US" dirty="0"/>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a:p>
        </p:txBody>
      </p:sp>
    </p:spTree>
    <p:extLst>
      <p:ext uri="{BB962C8B-B14F-4D97-AF65-F5344CB8AC3E}">
        <p14:creationId xmlns:p14="http://schemas.microsoft.com/office/powerpoint/2010/main" val="2761206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53217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A54C80-263E-416B-A8E0-580EDEADCBDC}" type="datetimeFigureOut">
              <a:rPr lang="en-US" dirty="0"/>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a:p>
        </p:txBody>
      </p:sp>
    </p:spTree>
    <p:extLst>
      <p:ext uri="{BB962C8B-B14F-4D97-AF65-F5344CB8AC3E}">
        <p14:creationId xmlns:p14="http://schemas.microsoft.com/office/powerpoint/2010/main" val="1465492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10/9/2025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518468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10/9/2025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27885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064686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a:p>
        </p:txBody>
      </p:sp>
    </p:spTree>
    <p:extLst>
      <p:ext uri="{BB962C8B-B14F-4D97-AF65-F5344CB8AC3E}">
        <p14:creationId xmlns:p14="http://schemas.microsoft.com/office/powerpoint/2010/main" val="1904573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75219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10/9/2025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203550230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iamh.lafferty@univ-lorraine.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95183" y="1897732"/>
            <a:ext cx="9548111" cy="3646552"/>
          </a:xfrm>
        </p:spPr>
        <p:txBody>
          <a:bodyPr/>
          <a:lstStyle/>
          <a:p>
            <a:pPr algn="ctr"/>
            <a:r>
              <a:rPr lang="fr-FR"/>
              <a:t>Week 4: M3 </a:t>
            </a:r>
            <a:r>
              <a:rPr lang="fr-FR" err="1"/>
              <a:t>Intermédiare</a:t>
            </a:r>
            <a:br>
              <a:rPr lang="fr-FR"/>
            </a:br>
            <a:r>
              <a:rPr lang="fr-FR"/>
              <a:t>"</a:t>
            </a:r>
            <a:r>
              <a:rPr lang="fr-FR" err="1"/>
              <a:t>Preparing</a:t>
            </a:r>
            <a:r>
              <a:rPr lang="fr-FR"/>
              <a:t> for a </a:t>
            </a:r>
            <a:r>
              <a:rPr lang="fr-FR" err="1"/>
              <a:t>negotiation</a:t>
            </a:r>
            <a:r>
              <a:rPr lang="fr-FR"/>
              <a:t>" </a:t>
            </a:r>
            <a:br>
              <a:rPr lang="fr-FR"/>
            </a:br>
            <a:br>
              <a:rPr lang="fr-FR"/>
            </a:br>
            <a:r>
              <a:rPr lang="fr-FR"/>
              <a:t> </a:t>
            </a:r>
          </a:p>
        </p:txBody>
      </p:sp>
      <p:sp>
        <p:nvSpPr>
          <p:cNvPr id="3" name="Sous-titre 2"/>
          <p:cNvSpPr>
            <a:spLocks noGrp="1"/>
          </p:cNvSpPr>
          <p:nvPr>
            <p:ph type="subTitle" idx="1"/>
          </p:nvPr>
        </p:nvSpPr>
        <p:spPr>
          <a:xfrm>
            <a:off x="3735917" y="4107983"/>
            <a:ext cx="3614036" cy="468249"/>
          </a:xfrm>
        </p:spPr>
        <p:txBody>
          <a:bodyPr/>
          <a:lstStyle/>
          <a:p>
            <a:r>
              <a:rPr lang="fr-FR">
                <a:hlinkClick r:id="rId2"/>
              </a:rPr>
              <a:t>Niamh.lafferty@univ-lorraine.fr</a:t>
            </a:r>
            <a:r>
              <a:rPr lang="fr-FR"/>
              <a:t> </a:t>
            </a:r>
          </a:p>
        </p:txBody>
      </p:sp>
    </p:spTree>
    <p:extLst>
      <p:ext uri="{BB962C8B-B14F-4D97-AF65-F5344CB8AC3E}">
        <p14:creationId xmlns:p14="http://schemas.microsoft.com/office/powerpoint/2010/main" val="378408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DBB6DD3-0534-AC9A-0A23-704DE925F023}"/>
              </a:ext>
            </a:extLst>
          </p:cNvPr>
          <p:cNvSpPr>
            <a:spLocks noGrp="1"/>
          </p:cNvSpPr>
          <p:nvPr>
            <p:ph type="title"/>
          </p:nvPr>
        </p:nvSpPr>
        <p:spPr>
          <a:xfrm>
            <a:off x="677334" y="609600"/>
            <a:ext cx="8596668" cy="3204233"/>
          </a:xfrm>
        </p:spPr>
        <p:txBody>
          <a:bodyPr>
            <a:normAutofit fontScale="90000"/>
          </a:bodyPr>
          <a:lstStyle/>
          <a:p>
            <a:br>
              <a:rPr lang="fr-FR">
                <a:ea typeface="+mj-lt"/>
                <a:cs typeface="+mj-lt"/>
              </a:rPr>
            </a:br>
            <a:r>
              <a:rPr lang="fr-FR">
                <a:ea typeface="+mj-lt"/>
                <a:cs typeface="+mj-lt"/>
              </a:rPr>
              <a:t>Imagine: </a:t>
            </a:r>
            <a:br>
              <a:rPr lang="fr-FR">
                <a:ea typeface="+mj-lt"/>
                <a:cs typeface="+mj-lt"/>
              </a:rPr>
            </a:br>
            <a:br>
              <a:rPr lang="fr-FR">
                <a:ea typeface="+mj-lt"/>
                <a:cs typeface="+mj-lt"/>
              </a:rPr>
            </a:br>
            <a:r>
              <a:rPr lang="fr-FR" err="1">
                <a:solidFill>
                  <a:schemeClr val="tx1"/>
                </a:solidFill>
                <a:ea typeface="+mj-lt"/>
                <a:cs typeface="+mj-lt"/>
              </a:rPr>
              <a:t>You’re</a:t>
            </a:r>
            <a:r>
              <a:rPr lang="fr-FR">
                <a:solidFill>
                  <a:schemeClr val="tx1"/>
                </a:solidFill>
                <a:ea typeface="+mj-lt"/>
                <a:cs typeface="+mj-lt"/>
              </a:rPr>
              <a:t> </a:t>
            </a:r>
            <a:r>
              <a:rPr lang="fr-FR" err="1">
                <a:solidFill>
                  <a:schemeClr val="tx1"/>
                </a:solidFill>
                <a:ea typeface="+mj-lt"/>
                <a:cs typeface="+mj-lt"/>
              </a:rPr>
              <a:t>negotiating</a:t>
            </a:r>
            <a:r>
              <a:rPr lang="fr-FR">
                <a:solidFill>
                  <a:schemeClr val="tx1"/>
                </a:solidFill>
                <a:ea typeface="+mj-lt"/>
                <a:cs typeface="+mj-lt"/>
              </a:rPr>
              <a:t> a deal and the </a:t>
            </a:r>
            <a:r>
              <a:rPr lang="fr-FR" err="1">
                <a:solidFill>
                  <a:schemeClr val="tx1"/>
                </a:solidFill>
                <a:ea typeface="+mj-lt"/>
                <a:cs typeface="+mj-lt"/>
              </a:rPr>
              <a:t>other</a:t>
            </a:r>
            <a:r>
              <a:rPr lang="fr-FR">
                <a:solidFill>
                  <a:schemeClr val="tx1"/>
                </a:solidFill>
                <a:ea typeface="+mj-lt"/>
                <a:cs typeface="+mj-lt"/>
              </a:rPr>
              <a:t> </a:t>
            </a:r>
            <a:r>
              <a:rPr lang="fr-FR" err="1">
                <a:solidFill>
                  <a:schemeClr val="tx1"/>
                </a:solidFill>
                <a:ea typeface="+mj-lt"/>
                <a:cs typeface="+mj-lt"/>
              </a:rPr>
              <a:t>person</a:t>
            </a:r>
            <a:r>
              <a:rPr lang="fr-FR">
                <a:solidFill>
                  <a:schemeClr val="tx1"/>
                </a:solidFill>
                <a:ea typeface="+mj-lt"/>
                <a:cs typeface="+mj-lt"/>
              </a:rPr>
              <a:t> </a:t>
            </a:r>
            <a:r>
              <a:rPr lang="fr-FR" err="1">
                <a:solidFill>
                  <a:schemeClr val="tx1"/>
                </a:solidFill>
                <a:ea typeface="+mj-lt"/>
                <a:cs typeface="+mj-lt"/>
              </a:rPr>
              <a:t>makes</a:t>
            </a:r>
            <a:r>
              <a:rPr lang="fr-FR">
                <a:solidFill>
                  <a:schemeClr val="tx1"/>
                </a:solidFill>
                <a:ea typeface="+mj-lt"/>
                <a:cs typeface="+mj-lt"/>
              </a:rPr>
              <a:t> an </a:t>
            </a:r>
            <a:r>
              <a:rPr lang="fr-FR" err="1">
                <a:solidFill>
                  <a:schemeClr val="tx1"/>
                </a:solidFill>
                <a:ea typeface="+mj-lt"/>
                <a:cs typeface="+mj-lt"/>
              </a:rPr>
              <a:t>offer</a:t>
            </a:r>
            <a:r>
              <a:rPr lang="fr-FR">
                <a:solidFill>
                  <a:schemeClr val="tx1"/>
                </a:solidFill>
                <a:ea typeface="+mj-lt"/>
                <a:cs typeface="+mj-lt"/>
              </a:rPr>
              <a:t> </a:t>
            </a:r>
            <a:r>
              <a:rPr lang="fr-FR" err="1">
                <a:solidFill>
                  <a:schemeClr val="tx1"/>
                </a:solidFill>
                <a:ea typeface="+mj-lt"/>
                <a:cs typeface="+mj-lt"/>
              </a:rPr>
              <a:t>that</a:t>
            </a:r>
            <a:r>
              <a:rPr lang="fr-FR">
                <a:solidFill>
                  <a:schemeClr val="tx1"/>
                </a:solidFill>
                <a:ea typeface="+mj-lt"/>
                <a:cs typeface="+mj-lt"/>
              </a:rPr>
              <a:t> </a:t>
            </a:r>
            <a:r>
              <a:rPr lang="fr-FR" err="1">
                <a:solidFill>
                  <a:schemeClr val="tx1"/>
                </a:solidFill>
                <a:ea typeface="+mj-lt"/>
                <a:cs typeface="+mj-lt"/>
              </a:rPr>
              <a:t>doesn’t</a:t>
            </a:r>
            <a:r>
              <a:rPr lang="fr-FR">
                <a:solidFill>
                  <a:schemeClr val="tx1"/>
                </a:solidFill>
                <a:ea typeface="+mj-lt"/>
                <a:cs typeface="+mj-lt"/>
              </a:rPr>
              <a:t> </a:t>
            </a:r>
            <a:r>
              <a:rPr lang="fr-FR" err="1">
                <a:solidFill>
                  <a:schemeClr val="tx1"/>
                </a:solidFill>
                <a:ea typeface="+mj-lt"/>
                <a:cs typeface="+mj-lt"/>
              </a:rPr>
              <a:t>meet</a:t>
            </a:r>
            <a:r>
              <a:rPr lang="fr-FR">
                <a:solidFill>
                  <a:schemeClr val="tx1"/>
                </a:solidFill>
                <a:ea typeface="+mj-lt"/>
                <a:cs typeface="+mj-lt"/>
              </a:rPr>
              <a:t> </a:t>
            </a:r>
            <a:r>
              <a:rPr lang="fr-FR" err="1">
                <a:solidFill>
                  <a:schemeClr val="tx1"/>
                </a:solidFill>
                <a:ea typeface="+mj-lt"/>
                <a:cs typeface="+mj-lt"/>
              </a:rPr>
              <a:t>your</a:t>
            </a:r>
            <a:r>
              <a:rPr lang="fr-FR">
                <a:solidFill>
                  <a:schemeClr val="tx1"/>
                </a:solidFill>
                <a:ea typeface="+mj-lt"/>
                <a:cs typeface="+mj-lt"/>
              </a:rPr>
              <a:t> </a:t>
            </a:r>
            <a:r>
              <a:rPr lang="fr-FR" err="1">
                <a:solidFill>
                  <a:schemeClr val="tx1"/>
                </a:solidFill>
                <a:ea typeface="+mj-lt"/>
                <a:cs typeface="+mj-lt"/>
              </a:rPr>
              <a:t>target</a:t>
            </a:r>
            <a:r>
              <a:rPr lang="fr-FR">
                <a:solidFill>
                  <a:schemeClr val="tx1"/>
                </a:solidFill>
                <a:ea typeface="+mj-lt"/>
                <a:cs typeface="+mj-lt"/>
              </a:rPr>
              <a:t>. </a:t>
            </a:r>
            <a:r>
              <a:rPr lang="fr-FR" err="1">
                <a:solidFill>
                  <a:schemeClr val="tx1"/>
                </a:solidFill>
                <a:ea typeface="+mj-lt"/>
                <a:cs typeface="+mj-lt"/>
              </a:rPr>
              <a:t>What</a:t>
            </a:r>
            <a:r>
              <a:rPr lang="fr-FR">
                <a:solidFill>
                  <a:schemeClr val="tx1"/>
                </a:solidFill>
                <a:ea typeface="+mj-lt"/>
                <a:cs typeface="+mj-lt"/>
              </a:rPr>
              <a:t> </a:t>
            </a:r>
            <a:r>
              <a:rPr lang="fr-FR" err="1">
                <a:solidFill>
                  <a:schemeClr val="tx1"/>
                </a:solidFill>
                <a:ea typeface="+mj-lt"/>
                <a:cs typeface="+mj-lt"/>
              </a:rPr>
              <a:t>polite</a:t>
            </a:r>
            <a:r>
              <a:rPr lang="fr-FR">
                <a:solidFill>
                  <a:schemeClr val="tx1"/>
                </a:solidFill>
                <a:ea typeface="+mj-lt"/>
                <a:cs typeface="+mj-lt"/>
              </a:rPr>
              <a:t> phrases </a:t>
            </a:r>
            <a:r>
              <a:rPr lang="fr-FR" err="1">
                <a:solidFill>
                  <a:schemeClr val="tx1"/>
                </a:solidFill>
                <a:ea typeface="+mj-lt"/>
                <a:cs typeface="+mj-lt"/>
              </a:rPr>
              <a:t>could</a:t>
            </a:r>
            <a:r>
              <a:rPr lang="fr-FR">
                <a:solidFill>
                  <a:schemeClr val="tx1"/>
                </a:solidFill>
                <a:ea typeface="+mj-lt"/>
                <a:cs typeface="+mj-lt"/>
              </a:rPr>
              <a:t> </a:t>
            </a:r>
            <a:r>
              <a:rPr lang="fr-FR" err="1">
                <a:solidFill>
                  <a:schemeClr val="tx1"/>
                </a:solidFill>
                <a:ea typeface="+mj-lt"/>
                <a:cs typeface="+mj-lt"/>
              </a:rPr>
              <a:t>you</a:t>
            </a:r>
            <a:r>
              <a:rPr lang="fr-FR">
                <a:solidFill>
                  <a:schemeClr val="tx1"/>
                </a:solidFill>
                <a:ea typeface="+mj-lt"/>
                <a:cs typeface="+mj-lt"/>
              </a:rPr>
              <a:t> use?</a:t>
            </a:r>
          </a:p>
        </p:txBody>
      </p:sp>
    </p:spTree>
    <p:extLst>
      <p:ext uri="{BB962C8B-B14F-4D97-AF65-F5344CB8AC3E}">
        <p14:creationId xmlns:p14="http://schemas.microsoft.com/office/powerpoint/2010/main" val="2720759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8991A-0D3D-0E5B-196A-5130236ADE04}"/>
              </a:ext>
            </a:extLst>
          </p:cNvPr>
          <p:cNvSpPr>
            <a:spLocks noGrp="1"/>
          </p:cNvSpPr>
          <p:nvPr>
            <p:ph type="title"/>
          </p:nvPr>
        </p:nvSpPr>
        <p:spPr>
          <a:xfrm>
            <a:off x="662957" y="1098430"/>
            <a:ext cx="8596668" cy="3693063"/>
          </a:xfrm>
        </p:spPr>
        <p:txBody>
          <a:bodyPr>
            <a:normAutofit fontScale="90000"/>
          </a:bodyPr>
          <a:lstStyle/>
          <a:p>
            <a:r>
              <a:rPr lang="fr-FR" err="1">
                <a:ea typeface="+mj-lt"/>
                <a:cs typeface="+mj-lt"/>
              </a:rPr>
              <a:t>Now</a:t>
            </a:r>
            <a:r>
              <a:rPr lang="fr-FR">
                <a:ea typeface="+mj-lt"/>
                <a:cs typeface="+mj-lt"/>
              </a:rPr>
              <a:t>...</a:t>
            </a:r>
          </a:p>
          <a:p>
            <a:br>
              <a:rPr lang="fr-FR">
                <a:solidFill>
                  <a:schemeClr val="tx1"/>
                </a:solidFill>
                <a:ea typeface="+mj-lt"/>
                <a:cs typeface="+mj-lt"/>
              </a:rPr>
            </a:br>
            <a:r>
              <a:rPr lang="fr-FR" err="1">
                <a:solidFill>
                  <a:schemeClr val="tx1"/>
                </a:solidFill>
                <a:ea typeface="+mj-lt"/>
                <a:cs typeface="+mj-lt"/>
              </a:rPr>
              <a:t>You’re</a:t>
            </a:r>
            <a:r>
              <a:rPr lang="fr-FR">
                <a:solidFill>
                  <a:schemeClr val="tx1"/>
                </a:solidFill>
                <a:ea typeface="+mj-lt"/>
                <a:cs typeface="+mj-lt"/>
              </a:rPr>
              <a:t> </a:t>
            </a:r>
            <a:r>
              <a:rPr lang="fr-FR" err="1">
                <a:solidFill>
                  <a:schemeClr val="tx1"/>
                </a:solidFill>
                <a:ea typeface="+mj-lt"/>
                <a:cs typeface="+mj-lt"/>
              </a:rPr>
              <a:t>going</a:t>
            </a:r>
            <a:r>
              <a:rPr lang="fr-FR">
                <a:solidFill>
                  <a:schemeClr val="tx1"/>
                </a:solidFill>
                <a:ea typeface="+mj-lt"/>
                <a:cs typeface="+mj-lt"/>
              </a:rPr>
              <a:t> to </a:t>
            </a:r>
            <a:r>
              <a:rPr lang="fr-FR" err="1">
                <a:solidFill>
                  <a:schemeClr val="tx1"/>
                </a:solidFill>
                <a:ea typeface="+mj-lt"/>
                <a:cs typeface="+mj-lt"/>
              </a:rPr>
              <a:t>read</a:t>
            </a:r>
            <a:r>
              <a:rPr lang="fr-FR">
                <a:solidFill>
                  <a:schemeClr val="tx1"/>
                </a:solidFill>
                <a:ea typeface="+mj-lt"/>
                <a:cs typeface="+mj-lt"/>
              </a:rPr>
              <a:t> a short negotiation conversation using these words in context. Try to complete the sentences with the correct form based on what </a:t>
            </a:r>
            <a:r>
              <a:rPr lang="fr-FR" err="1">
                <a:solidFill>
                  <a:schemeClr val="tx1"/>
                </a:solidFill>
                <a:ea typeface="+mj-lt"/>
                <a:cs typeface="+mj-lt"/>
              </a:rPr>
              <a:t>we’ve</a:t>
            </a:r>
            <a:r>
              <a:rPr lang="fr-FR">
                <a:solidFill>
                  <a:schemeClr val="tx1"/>
                </a:solidFill>
                <a:ea typeface="+mj-lt"/>
                <a:cs typeface="+mj-lt"/>
              </a:rPr>
              <a:t> </a:t>
            </a:r>
            <a:r>
              <a:rPr lang="fr-FR" err="1">
                <a:solidFill>
                  <a:schemeClr val="tx1"/>
                </a:solidFill>
                <a:ea typeface="+mj-lt"/>
                <a:cs typeface="+mj-lt"/>
              </a:rPr>
              <a:t>just</a:t>
            </a:r>
            <a:r>
              <a:rPr lang="fr-FR">
                <a:solidFill>
                  <a:schemeClr val="tx1"/>
                </a:solidFill>
                <a:ea typeface="+mj-lt"/>
                <a:cs typeface="+mj-lt"/>
              </a:rPr>
              <a:t> </a:t>
            </a:r>
            <a:r>
              <a:rPr lang="fr-FR" err="1">
                <a:solidFill>
                  <a:schemeClr val="tx1"/>
                </a:solidFill>
                <a:ea typeface="+mj-lt"/>
                <a:cs typeface="+mj-lt"/>
              </a:rPr>
              <a:t>discussed</a:t>
            </a:r>
            <a:r>
              <a:rPr lang="fr-FR">
                <a:solidFill>
                  <a:schemeClr val="tx1"/>
                </a:solidFill>
                <a:ea typeface="+mj-lt"/>
                <a:cs typeface="+mj-lt"/>
              </a:rPr>
              <a:t>.</a:t>
            </a:r>
          </a:p>
          <a:p>
            <a:endParaRPr lang="fr-FR"/>
          </a:p>
        </p:txBody>
      </p:sp>
    </p:spTree>
    <p:extLst>
      <p:ext uri="{BB962C8B-B14F-4D97-AF65-F5344CB8AC3E}">
        <p14:creationId xmlns:p14="http://schemas.microsoft.com/office/powerpoint/2010/main" val="117218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DDAECB8-ACD9-51BA-4FEA-9DB9BFEF5FC6}"/>
              </a:ext>
            </a:extLst>
          </p:cNvPr>
          <p:cNvSpPr txBox="1"/>
          <p:nvPr/>
        </p:nvSpPr>
        <p:spPr>
          <a:xfrm>
            <a:off x="923925" y="1228725"/>
            <a:ext cx="27432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Sentence Starters:</a:t>
            </a:r>
          </a:p>
          <a:p>
            <a:pPr marL="228600" indent="-228600">
              <a:buAutoNum type="arabicPeriod"/>
            </a:pPr>
            <a:endParaRPr lang="en-US" sz="2000"/>
          </a:p>
          <a:p>
            <a:pPr marL="228600" indent="-228600">
              <a:buAutoNum type="arabicPeriod"/>
            </a:pPr>
            <a:r>
              <a:rPr lang="en-US" sz="2000"/>
              <a:t>Our main priority is…</a:t>
            </a:r>
            <a:endParaRPr lang="en-US"/>
          </a:p>
          <a:p>
            <a:endParaRPr lang="en-US" sz="2000"/>
          </a:p>
          <a:p>
            <a:r>
              <a:rPr lang="en-US" sz="2000"/>
              <a:t>2. We’d like to aim for…</a:t>
            </a:r>
            <a:endParaRPr lang="en-US"/>
          </a:p>
          <a:p>
            <a:endParaRPr lang="en-US" sz="2000"/>
          </a:p>
          <a:p>
            <a:r>
              <a:rPr lang="en-US" sz="2000"/>
              <a:t>3. Ideally, we’d prefer…</a:t>
            </a:r>
            <a:endParaRPr lang="en-US"/>
          </a:p>
          <a:p>
            <a:endParaRPr lang="en-US" sz="2000"/>
          </a:p>
          <a:p>
            <a:r>
              <a:rPr lang="en-US" sz="2000"/>
              <a:t>4. Our minimum requirement is…</a:t>
            </a:r>
          </a:p>
          <a:p>
            <a:endParaRPr lang="en-US" sz="2000"/>
          </a:p>
          <a:p>
            <a:r>
              <a:rPr lang="en-US" sz="2000"/>
              <a:t>5. If that’s not possible, we could consider…</a:t>
            </a:r>
          </a:p>
          <a:p>
            <a:br>
              <a:rPr lang="en-US"/>
            </a:br>
            <a:endParaRPr lang="en-US" sz="2000"/>
          </a:p>
        </p:txBody>
      </p:sp>
      <p:sp>
        <p:nvSpPr>
          <p:cNvPr id="5" name="Titre 4">
            <a:extLst>
              <a:ext uri="{FF2B5EF4-FFF2-40B4-BE49-F238E27FC236}">
                <a16:creationId xmlns:a16="http://schemas.microsoft.com/office/drawing/2014/main" id="{9C776264-AC1D-B192-FC80-D0853818B258}"/>
              </a:ext>
            </a:extLst>
          </p:cNvPr>
          <p:cNvSpPr>
            <a:spLocks noGrp="1"/>
          </p:cNvSpPr>
          <p:nvPr>
            <p:ph type="title"/>
          </p:nvPr>
        </p:nvSpPr>
        <p:spPr>
          <a:xfrm>
            <a:off x="286809" y="200025"/>
            <a:ext cx="4300893" cy="654050"/>
          </a:xfrm>
        </p:spPr>
        <p:txBody>
          <a:bodyPr>
            <a:normAutofit fontScale="90000"/>
          </a:bodyPr>
          <a:lstStyle/>
          <a:p>
            <a:r>
              <a:rPr lang="fr-FR"/>
              <a:t>Match up Activity</a:t>
            </a:r>
            <a:br>
              <a:rPr lang="fr-FR"/>
            </a:br>
            <a:endParaRPr lang="fr-FR"/>
          </a:p>
        </p:txBody>
      </p:sp>
      <p:sp>
        <p:nvSpPr>
          <p:cNvPr id="6" name="ZoneTexte 5">
            <a:extLst>
              <a:ext uri="{FF2B5EF4-FFF2-40B4-BE49-F238E27FC236}">
                <a16:creationId xmlns:a16="http://schemas.microsoft.com/office/drawing/2014/main" id="{2562ED98-F0EE-0FAF-7957-C9BC92C86848}"/>
              </a:ext>
            </a:extLst>
          </p:cNvPr>
          <p:cNvSpPr txBox="1"/>
          <p:nvPr/>
        </p:nvSpPr>
        <p:spPr>
          <a:xfrm>
            <a:off x="5715000" y="1228725"/>
            <a:ext cx="2743200"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Sentence Endings:</a:t>
            </a:r>
          </a:p>
          <a:p>
            <a:endParaRPr lang="en-US" sz="2000" b="1"/>
          </a:p>
          <a:p>
            <a:r>
              <a:rPr lang="en-US" sz="2000"/>
              <a:t>a. …delivering by next Monday.</a:t>
            </a:r>
            <a:r>
              <a:rPr lang="fr-FR" sz="2000"/>
              <a:t>​</a:t>
            </a:r>
          </a:p>
          <a:p>
            <a:br>
              <a:rPr lang="fr-FR" sz="2000"/>
            </a:br>
            <a:r>
              <a:rPr lang="en-US" sz="2000"/>
              <a:t>b. …a 10% discount on large orders.</a:t>
            </a:r>
            <a:r>
              <a:rPr lang="fr-FR" sz="2000"/>
              <a:t>​</a:t>
            </a:r>
          </a:p>
          <a:p>
            <a:br>
              <a:rPr lang="fr-FR" sz="2000"/>
            </a:br>
            <a:r>
              <a:rPr lang="en-US" sz="2000"/>
              <a:t>c. …to maintain product quality.</a:t>
            </a:r>
            <a:r>
              <a:rPr lang="fr-FR" sz="2000"/>
              <a:t>​</a:t>
            </a:r>
          </a:p>
          <a:p>
            <a:br>
              <a:rPr lang="fr-FR" sz="2000"/>
            </a:br>
            <a:r>
              <a:rPr lang="en-US" sz="2000"/>
              <a:t>d. …extending the contract by one year.</a:t>
            </a:r>
            <a:r>
              <a:rPr lang="fr-FR" sz="2000"/>
              <a:t>​</a:t>
            </a:r>
          </a:p>
          <a:p>
            <a:br>
              <a:rPr lang="fr-FR" sz="2000"/>
            </a:br>
            <a:r>
              <a:rPr lang="en-US" sz="2000"/>
              <a:t>e. …a smaller order to start with.</a:t>
            </a:r>
            <a:r>
              <a:rPr lang="fr-FR" sz="2000"/>
              <a:t>​</a:t>
            </a:r>
          </a:p>
        </p:txBody>
      </p:sp>
      <p:cxnSp>
        <p:nvCxnSpPr>
          <p:cNvPr id="7" name="Connecteur droit avec flèche 6">
            <a:extLst>
              <a:ext uri="{FF2B5EF4-FFF2-40B4-BE49-F238E27FC236}">
                <a16:creationId xmlns:a16="http://schemas.microsoft.com/office/drawing/2014/main" id="{A4692262-D8D5-68DA-035D-3984D045DB3A}"/>
              </a:ext>
            </a:extLst>
          </p:cNvPr>
          <p:cNvCxnSpPr/>
          <p:nvPr/>
        </p:nvCxnSpPr>
        <p:spPr>
          <a:xfrm flipV="1">
            <a:off x="2936440" y="2966438"/>
            <a:ext cx="2697302" cy="1151611"/>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8" name="Connecteur droit avec flèche 7">
            <a:extLst>
              <a:ext uri="{FF2B5EF4-FFF2-40B4-BE49-F238E27FC236}">
                <a16:creationId xmlns:a16="http://schemas.microsoft.com/office/drawing/2014/main" id="{C233633F-B718-F178-5E29-7EB4EC153952}"/>
              </a:ext>
            </a:extLst>
          </p:cNvPr>
          <p:cNvCxnSpPr>
            <a:cxnSpLocks/>
          </p:cNvCxnSpPr>
          <p:nvPr/>
        </p:nvCxnSpPr>
        <p:spPr>
          <a:xfrm>
            <a:off x="3250764" y="2117798"/>
            <a:ext cx="2535377" cy="1839239"/>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9" name="Connecteur droit avec flèche 8">
            <a:extLst>
              <a:ext uri="{FF2B5EF4-FFF2-40B4-BE49-F238E27FC236}">
                <a16:creationId xmlns:a16="http://schemas.microsoft.com/office/drawing/2014/main" id="{E30A9F95-41F2-3D4E-6E61-8AD512C05059}"/>
              </a:ext>
            </a:extLst>
          </p:cNvPr>
          <p:cNvCxnSpPr>
            <a:cxnSpLocks/>
          </p:cNvCxnSpPr>
          <p:nvPr/>
        </p:nvCxnSpPr>
        <p:spPr>
          <a:xfrm>
            <a:off x="2726889" y="3117923"/>
            <a:ext cx="3049727" cy="1696364"/>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10" name="Connecteur droit avec flèche 9">
            <a:extLst>
              <a:ext uri="{FF2B5EF4-FFF2-40B4-BE49-F238E27FC236}">
                <a16:creationId xmlns:a16="http://schemas.microsoft.com/office/drawing/2014/main" id="{46D83FB0-14BD-C5CE-2910-A64CFD09265C}"/>
              </a:ext>
            </a:extLst>
          </p:cNvPr>
          <p:cNvCxnSpPr>
            <a:cxnSpLocks/>
          </p:cNvCxnSpPr>
          <p:nvPr/>
        </p:nvCxnSpPr>
        <p:spPr>
          <a:xfrm flipV="1">
            <a:off x="2984064" y="2299687"/>
            <a:ext cx="2763977" cy="2647036"/>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11" name="Connecteur droit avec flèche 10">
            <a:extLst>
              <a:ext uri="{FF2B5EF4-FFF2-40B4-BE49-F238E27FC236}">
                <a16:creationId xmlns:a16="http://schemas.microsoft.com/office/drawing/2014/main" id="{F72C1917-0AC0-3D33-1DD3-19617EFED56D}"/>
              </a:ext>
            </a:extLst>
          </p:cNvPr>
          <p:cNvCxnSpPr>
            <a:cxnSpLocks/>
          </p:cNvCxnSpPr>
          <p:nvPr/>
        </p:nvCxnSpPr>
        <p:spPr>
          <a:xfrm flipV="1">
            <a:off x="3184089" y="5947762"/>
            <a:ext cx="2535377" cy="113386"/>
          </a:xfrm>
          <a:prstGeom prst="straightConnector1">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009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66A95E-4732-AD0A-A204-2C494B7C883C}"/>
              </a:ext>
            </a:extLst>
          </p:cNvPr>
          <p:cNvSpPr>
            <a:spLocks noGrp="1"/>
          </p:cNvSpPr>
          <p:nvPr>
            <p:ph type="title"/>
          </p:nvPr>
        </p:nvSpPr>
        <p:spPr>
          <a:xfrm>
            <a:off x="130995" y="350808"/>
            <a:ext cx="8812328" cy="910267"/>
          </a:xfrm>
        </p:spPr>
        <p:txBody>
          <a:bodyPr>
            <a:normAutofit fontScale="90000"/>
          </a:bodyPr>
          <a:lstStyle/>
          <a:p>
            <a:r>
              <a:rPr lang="fr-FR" sz="4000" err="1">
                <a:solidFill>
                  <a:schemeClr val="accent1">
                    <a:lumMod val="76000"/>
                  </a:schemeClr>
                </a:solidFill>
                <a:latin typeface="Trebuchet MS"/>
                <a:cs typeface="Times New Roman"/>
              </a:rPr>
              <a:t>Language</a:t>
            </a:r>
            <a:r>
              <a:rPr lang="fr-FR" sz="4000">
                <a:solidFill>
                  <a:schemeClr val="accent1">
                    <a:lumMod val="76000"/>
                  </a:schemeClr>
                </a:solidFill>
                <a:latin typeface="Trebuchet MS"/>
                <a:cs typeface="Times New Roman"/>
              </a:rPr>
              <a:t> Focus: </a:t>
            </a:r>
            <a:r>
              <a:rPr lang="fr-FR" sz="4000" err="1">
                <a:solidFill>
                  <a:schemeClr val="accent1">
                    <a:lumMod val="76000"/>
                  </a:schemeClr>
                </a:solidFill>
                <a:latin typeface="Trebuchet MS"/>
                <a:cs typeface="Times New Roman"/>
              </a:rPr>
              <a:t>Prioritising</a:t>
            </a:r>
            <a:r>
              <a:rPr lang="fr-FR" sz="4000">
                <a:solidFill>
                  <a:schemeClr val="accent1">
                    <a:lumMod val="76000"/>
                  </a:schemeClr>
                </a:solidFill>
                <a:latin typeface="Trebuchet MS"/>
                <a:cs typeface="Times New Roman"/>
              </a:rPr>
              <a:t> &amp; </a:t>
            </a:r>
            <a:r>
              <a:rPr lang="fr-FR" sz="4000" err="1">
                <a:solidFill>
                  <a:schemeClr val="accent1">
                    <a:lumMod val="76000"/>
                  </a:schemeClr>
                </a:solidFill>
                <a:latin typeface="Trebuchet MS"/>
                <a:cs typeface="Times New Roman"/>
              </a:rPr>
              <a:t>Conceding</a:t>
            </a:r>
            <a:br>
              <a:rPr lang="fr-FR" sz="1300" b="1" u="sng">
                <a:solidFill>
                  <a:srgbClr val="000000"/>
                </a:solidFill>
                <a:latin typeface="Trebuchet MS"/>
                <a:cs typeface="Times New Roman"/>
              </a:rPr>
            </a:br>
            <a:br>
              <a:rPr lang="fr-FR" sz="1300" b="1" u="sng">
                <a:solidFill>
                  <a:srgbClr val="000000"/>
                </a:solidFill>
                <a:latin typeface="Trebuchet MS"/>
                <a:cs typeface="Times New Roman"/>
              </a:rPr>
            </a:br>
            <a:br>
              <a:rPr lang="fr-FR" sz="1300" b="1" u="sng">
                <a:solidFill>
                  <a:srgbClr val="000000"/>
                </a:solidFill>
                <a:latin typeface="Trebuchet MS"/>
                <a:cs typeface="Times New Roman"/>
              </a:rPr>
            </a:br>
            <a:br>
              <a:rPr lang="fr-FR" sz="2400">
                <a:latin typeface="Trebuchet MS"/>
                <a:cs typeface="Times New Roman"/>
              </a:rPr>
            </a:br>
            <a:br>
              <a:rPr lang="fr-FR" sz="2400">
                <a:latin typeface="Trebuchet MS"/>
                <a:cs typeface="Times New Roman"/>
              </a:rPr>
            </a:br>
            <a:endParaRPr lang="fr-FR" sz="2800" b="1" u="sng">
              <a:latin typeface="Trebuchet MS"/>
              <a:cs typeface="Times New Roman"/>
            </a:endParaRPr>
          </a:p>
        </p:txBody>
      </p:sp>
      <p:sp>
        <p:nvSpPr>
          <p:cNvPr id="3" name="ZoneTexte 2">
            <a:extLst>
              <a:ext uri="{FF2B5EF4-FFF2-40B4-BE49-F238E27FC236}">
                <a16:creationId xmlns:a16="http://schemas.microsoft.com/office/drawing/2014/main" id="{0BB20318-49C0-2AFE-9E2B-B2A38E8050C7}"/>
              </a:ext>
            </a:extLst>
          </p:cNvPr>
          <p:cNvSpPr txBox="1"/>
          <p:nvPr/>
        </p:nvSpPr>
        <p:spPr>
          <a:xfrm>
            <a:off x="236166" y="1404501"/>
            <a:ext cx="4027022" cy="56169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fr-FR" sz="2500" b="1" u="sng" err="1">
                <a:latin typeface="Trebuchet MS"/>
                <a:cs typeface="Times New Roman"/>
              </a:rPr>
              <a:t>Examples</a:t>
            </a:r>
            <a:r>
              <a:rPr lang="fr-FR" sz="2500" b="1" u="sng">
                <a:latin typeface="Trebuchet MS"/>
                <a:cs typeface="Times New Roman"/>
              </a:rPr>
              <a:t>:</a:t>
            </a:r>
            <a:br>
              <a:rPr lang="fr-FR" sz="2500" b="1" u="sng">
                <a:latin typeface="Trebuchet MS"/>
                <a:cs typeface="Times New Roman"/>
              </a:rPr>
            </a:br>
            <a:endParaRPr lang="fr-FR" sz="3600">
              <a:latin typeface="Trebuchet MS"/>
              <a:cs typeface="Times New Roman"/>
            </a:endParaRPr>
          </a:p>
          <a:p>
            <a:pPr marL="285750" indent="-285750">
              <a:spcBef>
                <a:spcPct val="0"/>
              </a:spcBef>
              <a:buFont typeface="Arial,Sans-Serif"/>
              <a:buChar char="•"/>
            </a:pPr>
            <a:r>
              <a:rPr lang="fr-FR" sz="2000">
                <a:latin typeface="Trebuchet MS"/>
                <a:cs typeface="Times New Roman"/>
              </a:rPr>
              <a:t>“If </a:t>
            </a:r>
            <a:r>
              <a:rPr lang="fr-FR" sz="2000" err="1">
                <a:latin typeface="Trebuchet MS"/>
                <a:cs typeface="Times New Roman"/>
              </a:rPr>
              <a:t>you</a:t>
            </a:r>
            <a:r>
              <a:rPr lang="fr-FR" sz="2000">
                <a:latin typeface="Trebuchet MS"/>
                <a:cs typeface="Times New Roman"/>
              </a:rPr>
              <a:t> can </a:t>
            </a:r>
            <a:r>
              <a:rPr lang="fr-FR" sz="2000" err="1">
                <a:latin typeface="Trebuchet MS"/>
                <a:cs typeface="Times New Roman"/>
              </a:rPr>
              <a:t>offer</a:t>
            </a:r>
            <a:r>
              <a:rPr lang="fr-FR" sz="2000">
                <a:latin typeface="Trebuchet MS"/>
                <a:cs typeface="Times New Roman"/>
              </a:rPr>
              <a:t> X, </a:t>
            </a:r>
            <a:r>
              <a:rPr lang="fr-FR" sz="2000" err="1">
                <a:latin typeface="Trebuchet MS"/>
                <a:cs typeface="Times New Roman"/>
              </a:rPr>
              <a:t>we</a:t>
            </a:r>
            <a:r>
              <a:rPr lang="fr-FR" sz="2000">
                <a:latin typeface="Trebuchet MS"/>
                <a:cs typeface="Times New Roman"/>
              </a:rPr>
              <a:t> </a:t>
            </a:r>
            <a:r>
              <a:rPr lang="fr-FR" sz="2000" err="1">
                <a:latin typeface="Trebuchet MS"/>
                <a:cs typeface="Times New Roman"/>
              </a:rPr>
              <a:t>could</a:t>
            </a:r>
            <a:r>
              <a:rPr lang="fr-FR" sz="2000">
                <a:latin typeface="Trebuchet MS"/>
                <a:cs typeface="Times New Roman"/>
              </a:rPr>
              <a:t> </a:t>
            </a:r>
            <a:r>
              <a:rPr lang="fr-FR" sz="2000" err="1">
                <a:latin typeface="Trebuchet MS"/>
                <a:cs typeface="Times New Roman"/>
              </a:rPr>
              <a:t>agree</a:t>
            </a:r>
            <a:r>
              <a:rPr lang="fr-FR" sz="2000">
                <a:latin typeface="Trebuchet MS"/>
                <a:cs typeface="Times New Roman"/>
              </a:rPr>
              <a:t> to Y.”</a:t>
            </a:r>
            <a:br>
              <a:rPr lang="fr-FR" sz="2000">
                <a:latin typeface="Trebuchet MS"/>
                <a:cs typeface="Times New Roman"/>
              </a:rPr>
            </a:br>
            <a:br>
              <a:rPr lang="fr-FR" sz="2000">
                <a:latin typeface="Trebuchet MS"/>
                <a:cs typeface="Times New Roman"/>
              </a:rPr>
            </a:br>
            <a:endParaRPr lang="fr-FR" sz="2000">
              <a:latin typeface="Trebuchet MS"/>
              <a:cs typeface="Times New Roman"/>
            </a:endParaRPr>
          </a:p>
          <a:p>
            <a:pPr marL="285750" indent="-285750">
              <a:spcBef>
                <a:spcPct val="0"/>
              </a:spcBef>
              <a:buFont typeface="Arial,Sans-Serif"/>
              <a:buChar char="•"/>
            </a:pPr>
            <a:r>
              <a:rPr lang="fr-FR" sz="2000">
                <a:latin typeface="Trebuchet MS"/>
                <a:cs typeface="Times New Roman"/>
              </a:rPr>
              <a:t>“</a:t>
            </a:r>
            <a:r>
              <a:rPr lang="fr-FR" sz="2000" err="1">
                <a:latin typeface="Trebuchet MS"/>
                <a:cs typeface="Times New Roman"/>
              </a:rPr>
              <a:t>We’re</a:t>
            </a:r>
            <a:r>
              <a:rPr lang="fr-FR" sz="2000">
                <a:latin typeface="Trebuchet MS"/>
                <a:cs typeface="Times New Roman"/>
              </a:rPr>
              <a:t> </a:t>
            </a:r>
            <a:r>
              <a:rPr lang="fr-FR" sz="2000" err="1">
                <a:latin typeface="Trebuchet MS"/>
                <a:cs typeface="Times New Roman"/>
              </a:rPr>
              <a:t>willing</a:t>
            </a:r>
            <a:r>
              <a:rPr lang="fr-FR" sz="2000">
                <a:latin typeface="Trebuchet MS"/>
                <a:cs typeface="Times New Roman"/>
              </a:rPr>
              <a:t> to </a:t>
            </a:r>
            <a:r>
              <a:rPr lang="fr-FR" sz="2000" err="1">
                <a:latin typeface="Trebuchet MS"/>
                <a:cs typeface="Times New Roman"/>
              </a:rPr>
              <a:t>be</a:t>
            </a:r>
            <a:r>
              <a:rPr lang="fr-FR" sz="2000">
                <a:latin typeface="Trebuchet MS"/>
                <a:cs typeface="Times New Roman"/>
              </a:rPr>
              <a:t> flexible on…, but </a:t>
            </a:r>
            <a:r>
              <a:rPr lang="fr-FR" sz="2000" err="1">
                <a:latin typeface="Trebuchet MS"/>
                <a:cs typeface="Times New Roman"/>
              </a:rPr>
              <a:t>we</a:t>
            </a:r>
            <a:r>
              <a:rPr lang="fr-FR" sz="2000">
                <a:latin typeface="Trebuchet MS"/>
                <a:cs typeface="Times New Roman"/>
              </a:rPr>
              <a:t> </a:t>
            </a:r>
            <a:r>
              <a:rPr lang="fr-FR" sz="2000" err="1">
                <a:latin typeface="Trebuchet MS"/>
                <a:cs typeface="Times New Roman"/>
              </a:rPr>
              <a:t>can’t</a:t>
            </a:r>
            <a:r>
              <a:rPr lang="fr-FR" sz="2000">
                <a:latin typeface="Trebuchet MS"/>
                <a:cs typeface="Times New Roman"/>
              </a:rPr>
              <a:t> change…”</a:t>
            </a:r>
            <a:br>
              <a:rPr lang="fr-FR" sz="2000">
                <a:latin typeface="Trebuchet MS"/>
                <a:cs typeface="Times New Roman"/>
              </a:rPr>
            </a:br>
            <a:br>
              <a:rPr lang="fr-FR" sz="2000">
                <a:latin typeface="Trebuchet MS"/>
                <a:cs typeface="Times New Roman"/>
              </a:rPr>
            </a:br>
            <a:endParaRPr lang="fr-FR" sz="2000">
              <a:latin typeface="Trebuchet MS"/>
              <a:cs typeface="Times New Roman"/>
            </a:endParaRPr>
          </a:p>
          <a:p>
            <a:pPr marL="285750" indent="-285750">
              <a:spcBef>
                <a:spcPct val="0"/>
              </a:spcBef>
              <a:buFont typeface="Arial,Sans-Serif"/>
              <a:buChar char="•"/>
            </a:pPr>
            <a:r>
              <a:rPr lang="fr-FR" sz="2000">
                <a:latin typeface="Trebuchet MS"/>
                <a:cs typeface="Times New Roman"/>
              </a:rPr>
              <a:t>“</a:t>
            </a:r>
            <a:r>
              <a:rPr lang="fr-FR" sz="2000" err="1">
                <a:latin typeface="Trebuchet MS"/>
                <a:cs typeface="Times New Roman"/>
              </a:rPr>
              <a:t>Let’s</a:t>
            </a:r>
            <a:r>
              <a:rPr lang="fr-FR" sz="2000">
                <a:latin typeface="Trebuchet MS"/>
                <a:cs typeface="Times New Roman"/>
              </a:rPr>
              <a:t> </a:t>
            </a:r>
            <a:r>
              <a:rPr lang="fr-FR" sz="2000" err="1">
                <a:latin typeface="Trebuchet MS"/>
                <a:cs typeface="Times New Roman"/>
              </a:rPr>
              <a:t>find</a:t>
            </a:r>
            <a:r>
              <a:rPr lang="fr-FR" sz="2000">
                <a:latin typeface="Trebuchet MS"/>
                <a:cs typeface="Times New Roman"/>
              </a:rPr>
              <a:t> a middle </a:t>
            </a:r>
            <a:r>
              <a:rPr lang="fr-FR" sz="2000" err="1">
                <a:latin typeface="Trebuchet MS"/>
                <a:cs typeface="Times New Roman"/>
              </a:rPr>
              <a:t>ground</a:t>
            </a:r>
            <a:r>
              <a:rPr lang="fr-FR" sz="2000">
                <a:latin typeface="Trebuchet MS"/>
                <a:cs typeface="Times New Roman"/>
              </a:rPr>
              <a:t> on…”</a:t>
            </a:r>
            <a:br>
              <a:rPr lang="fr-FR" sz="2000">
                <a:latin typeface="Trebuchet MS"/>
                <a:cs typeface="Times New Roman"/>
              </a:rPr>
            </a:br>
            <a:br>
              <a:rPr lang="fr-FR" sz="2000">
                <a:latin typeface="Trebuchet MS"/>
                <a:cs typeface="Times New Roman"/>
              </a:rPr>
            </a:br>
            <a:endParaRPr lang="fr-FR" sz="2000">
              <a:latin typeface="Trebuchet MS"/>
              <a:cs typeface="Times New Roman"/>
            </a:endParaRPr>
          </a:p>
          <a:p>
            <a:pPr marL="285750" indent="-285750">
              <a:spcBef>
                <a:spcPct val="0"/>
              </a:spcBef>
              <a:buFont typeface="Arial,Sans-Serif"/>
              <a:buChar char="•"/>
            </a:pPr>
            <a:r>
              <a:rPr lang="fr-FR" sz="2000">
                <a:latin typeface="Trebuchet MS"/>
                <a:cs typeface="Times New Roman"/>
              </a:rPr>
              <a:t>“</a:t>
            </a:r>
            <a:r>
              <a:rPr lang="fr-FR" sz="2000" err="1">
                <a:latin typeface="Trebuchet MS"/>
                <a:cs typeface="Times New Roman"/>
              </a:rPr>
              <a:t>That’s</a:t>
            </a:r>
            <a:r>
              <a:rPr lang="fr-FR" sz="2000">
                <a:latin typeface="Trebuchet MS"/>
                <a:cs typeface="Times New Roman"/>
              </a:rPr>
              <a:t> </a:t>
            </a:r>
            <a:r>
              <a:rPr lang="fr-FR" sz="2000" err="1">
                <a:latin typeface="Trebuchet MS"/>
                <a:cs typeface="Times New Roman"/>
              </a:rPr>
              <a:t>negotiable</a:t>
            </a:r>
            <a:r>
              <a:rPr lang="fr-FR" sz="2000">
                <a:latin typeface="Trebuchet MS"/>
                <a:cs typeface="Times New Roman"/>
              </a:rPr>
              <a:t> / non-</a:t>
            </a:r>
            <a:r>
              <a:rPr lang="fr-FR" sz="2000" err="1">
                <a:latin typeface="Trebuchet MS"/>
                <a:cs typeface="Times New Roman"/>
              </a:rPr>
              <a:t>negotiable</a:t>
            </a:r>
            <a:r>
              <a:rPr lang="fr-FR" sz="2000">
                <a:latin typeface="Trebuchet MS"/>
                <a:cs typeface="Times New Roman"/>
              </a:rPr>
              <a:t>.”</a:t>
            </a:r>
          </a:p>
          <a:p>
            <a:pPr algn="l"/>
            <a:endParaRPr lang="fr-FR">
              <a:latin typeface="Trebuchet MS"/>
            </a:endParaRPr>
          </a:p>
        </p:txBody>
      </p:sp>
      <p:sp>
        <p:nvSpPr>
          <p:cNvPr id="4" name="ZoneTexte 3">
            <a:extLst>
              <a:ext uri="{FF2B5EF4-FFF2-40B4-BE49-F238E27FC236}">
                <a16:creationId xmlns:a16="http://schemas.microsoft.com/office/drawing/2014/main" id="{C835BAC9-B044-4C0C-8515-68B72E70D270}"/>
              </a:ext>
            </a:extLst>
          </p:cNvPr>
          <p:cNvSpPr txBox="1"/>
          <p:nvPr/>
        </p:nvSpPr>
        <p:spPr>
          <a:xfrm>
            <a:off x="4965888" y="1069815"/>
            <a:ext cx="6298982" cy="70173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a:latin typeface="Trebuchet MS"/>
              </a:rPr>
              <a:t>How </a:t>
            </a:r>
            <a:r>
              <a:rPr lang="fr-FR" sz="2800" b="1" err="1">
                <a:latin typeface="Trebuchet MS"/>
              </a:rPr>
              <a:t>would</a:t>
            </a:r>
            <a:r>
              <a:rPr lang="fr-FR" sz="2800" b="1">
                <a:latin typeface="Trebuchet MS"/>
              </a:rPr>
              <a:t> </a:t>
            </a:r>
            <a:r>
              <a:rPr lang="fr-FR" sz="2800" b="1" err="1">
                <a:latin typeface="Trebuchet MS"/>
              </a:rPr>
              <a:t>you</a:t>
            </a:r>
            <a:r>
              <a:rPr lang="fr-FR" sz="2800" b="1">
                <a:latin typeface="Trebuchet MS"/>
              </a:rPr>
              <a:t> rewrite </a:t>
            </a:r>
            <a:r>
              <a:rPr lang="fr-FR" sz="2800" b="1" err="1">
                <a:latin typeface="Trebuchet MS"/>
              </a:rPr>
              <a:t>these</a:t>
            </a:r>
            <a:r>
              <a:rPr lang="fr-FR" sz="2800" b="1">
                <a:latin typeface="Trebuchet MS"/>
              </a:rPr>
              <a:t> sentences to </a:t>
            </a:r>
            <a:r>
              <a:rPr lang="fr-FR" sz="2800" b="1" err="1">
                <a:latin typeface="Trebuchet MS"/>
              </a:rPr>
              <a:t>still</a:t>
            </a:r>
            <a:r>
              <a:rPr lang="fr-FR" sz="2800" b="1">
                <a:latin typeface="Trebuchet MS"/>
              </a:rPr>
              <a:t> </a:t>
            </a:r>
            <a:r>
              <a:rPr lang="fr-FR" sz="2800" b="1" err="1">
                <a:latin typeface="Trebuchet MS"/>
              </a:rPr>
              <a:t>be</a:t>
            </a:r>
            <a:r>
              <a:rPr lang="fr-FR" sz="2800" b="1">
                <a:latin typeface="Trebuchet MS"/>
              </a:rPr>
              <a:t> direct but more </a:t>
            </a:r>
            <a:r>
              <a:rPr lang="fr-FR" sz="2800" b="1" err="1">
                <a:latin typeface="Trebuchet MS"/>
              </a:rPr>
              <a:t>polite</a:t>
            </a:r>
            <a:r>
              <a:rPr lang="fr-FR" sz="2800" b="1">
                <a:latin typeface="Trebuchet MS"/>
              </a:rPr>
              <a:t>? (</a:t>
            </a:r>
            <a:r>
              <a:rPr lang="fr-FR" sz="2800" b="1" err="1">
                <a:latin typeface="Trebuchet MS"/>
              </a:rPr>
              <a:t>using</a:t>
            </a:r>
            <a:r>
              <a:rPr lang="fr-FR" sz="2800" b="1">
                <a:latin typeface="Trebuchet MS"/>
              </a:rPr>
              <a:t> the </a:t>
            </a:r>
            <a:r>
              <a:rPr lang="fr-FR" sz="2800" b="1" err="1">
                <a:latin typeface="Trebuchet MS"/>
              </a:rPr>
              <a:t>wording</a:t>
            </a:r>
            <a:r>
              <a:rPr lang="fr-FR" sz="2800" b="1">
                <a:latin typeface="Trebuchet MS"/>
              </a:rPr>
              <a:t> of the phrases on the </a:t>
            </a:r>
            <a:r>
              <a:rPr lang="fr-FR" sz="2800" b="1" err="1">
                <a:latin typeface="Trebuchet MS"/>
              </a:rPr>
              <a:t>left</a:t>
            </a:r>
            <a:r>
              <a:rPr lang="fr-FR" sz="2800" b="1">
                <a:latin typeface="Trebuchet MS"/>
              </a:rPr>
              <a:t>)</a:t>
            </a:r>
          </a:p>
          <a:p>
            <a:endParaRPr lang="fr-FR">
              <a:latin typeface="Trebuchet MS"/>
            </a:endParaRPr>
          </a:p>
          <a:p>
            <a:pPr marL="457200" indent="-457200">
              <a:buAutoNum type="arabicPeriod"/>
            </a:pPr>
            <a:r>
              <a:rPr lang="en-US" sz="2800">
                <a:latin typeface="Trebuchet MS"/>
                <a:ea typeface="Calibri"/>
                <a:cs typeface="Calibri"/>
              </a:rPr>
              <a:t>If you lower the price by 10%, we’ll place the order today.</a:t>
            </a:r>
            <a:endParaRPr lang="fr-FR" sz="2800">
              <a:solidFill>
                <a:srgbClr val="444444"/>
              </a:solidFill>
              <a:latin typeface="Trebuchet MS"/>
              <a:ea typeface="Calibri"/>
              <a:cs typeface="Calibri"/>
            </a:endParaRPr>
          </a:p>
          <a:p>
            <a:endParaRPr lang="en-US" sz="2800">
              <a:latin typeface="Trebuchet MS"/>
              <a:ea typeface="Calibri"/>
              <a:cs typeface="Calibri"/>
            </a:endParaRPr>
          </a:p>
          <a:p>
            <a:r>
              <a:rPr lang="en-US" sz="2800">
                <a:latin typeface="Trebuchet MS"/>
                <a:ea typeface="Calibri"/>
                <a:cs typeface="Calibri"/>
              </a:rPr>
              <a:t>2. If you include free shipping, we’ll sign the contract.</a:t>
            </a:r>
            <a:endParaRPr lang="fr-FR" sz="2800">
              <a:solidFill>
                <a:srgbClr val="444444"/>
              </a:solidFill>
              <a:latin typeface="Trebuchet MS"/>
              <a:ea typeface="Calibri"/>
              <a:cs typeface="Calibri"/>
            </a:endParaRPr>
          </a:p>
          <a:p>
            <a:endParaRPr lang="en-US" sz="2800">
              <a:latin typeface="Trebuchet MS"/>
              <a:ea typeface="Calibri"/>
              <a:cs typeface="Calibri"/>
            </a:endParaRPr>
          </a:p>
          <a:p>
            <a:r>
              <a:rPr lang="en-US" sz="2800">
                <a:latin typeface="Trebuchet MS"/>
                <a:ea typeface="Calibri"/>
                <a:cs typeface="Calibri"/>
              </a:rPr>
              <a:t>3. If you extend the warranty, we’ll agree to your terms.</a:t>
            </a:r>
            <a:endParaRPr lang="fr-FR" sz="2800">
              <a:solidFill>
                <a:srgbClr val="444444"/>
              </a:solidFill>
              <a:latin typeface="Trebuchet MS"/>
              <a:ea typeface="Calibri"/>
              <a:cs typeface="Calibri"/>
            </a:endParaRPr>
          </a:p>
          <a:p>
            <a:endParaRPr lang="fr-FR">
              <a:latin typeface="Trebuchet MS"/>
            </a:endParaRPr>
          </a:p>
          <a:p>
            <a:pPr marL="342900" indent="-342900">
              <a:buAutoNum type="arabicPeriod"/>
            </a:pPr>
            <a:endParaRPr lang="fr-FR">
              <a:latin typeface="Trebuchet MS"/>
            </a:endParaRPr>
          </a:p>
          <a:p>
            <a:endParaRPr lang="fr-FR">
              <a:solidFill>
                <a:srgbClr val="000000"/>
              </a:solidFill>
              <a:latin typeface="Trebuchet MS"/>
              <a:ea typeface="Calibri"/>
              <a:cs typeface="Calibri"/>
            </a:endParaRPr>
          </a:p>
          <a:p>
            <a:pPr marL="228600" indent="-228600">
              <a:buAutoNum type="arabicPeriod"/>
            </a:pPr>
            <a:endParaRPr lang="en-US" sz="1200">
              <a:latin typeface="Trebuchet MS"/>
              <a:ea typeface="Calibri"/>
              <a:cs typeface="Calibri"/>
            </a:endParaRPr>
          </a:p>
          <a:p>
            <a:pPr marL="228600" indent="-228600">
              <a:buAutoNum type="arabicPeriod"/>
            </a:pPr>
            <a:endParaRPr lang="en-US" sz="1200">
              <a:latin typeface="Trebuchet MS"/>
              <a:ea typeface="Calibri"/>
              <a:cs typeface="Calibri"/>
            </a:endParaRPr>
          </a:p>
          <a:p>
            <a:pPr marL="342900" indent="-342900">
              <a:buAutoNum type="arabicPeriod"/>
            </a:pPr>
            <a:endParaRPr lang="fr-FR">
              <a:latin typeface="Trebuchet MS"/>
            </a:endParaRPr>
          </a:p>
        </p:txBody>
      </p:sp>
    </p:spTree>
    <p:extLst>
      <p:ext uri="{BB962C8B-B14F-4D97-AF65-F5344CB8AC3E}">
        <p14:creationId xmlns:p14="http://schemas.microsoft.com/office/powerpoint/2010/main" val="61419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845F78-A056-007C-521F-9FB2943A8B48}"/>
              </a:ext>
            </a:extLst>
          </p:cNvPr>
          <p:cNvSpPr>
            <a:spLocks noGrp="1"/>
          </p:cNvSpPr>
          <p:nvPr>
            <p:ph type="title"/>
          </p:nvPr>
        </p:nvSpPr>
        <p:spPr>
          <a:xfrm>
            <a:off x="182034" y="152400"/>
            <a:ext cx="6672618" cy="1320800"/>
          </a:xfrm>
        </p:spPr>
        <p:txBody>
          <a:bodyPr/>
          <a:lstStyle/>
          <a:p>
            <a:r>
              <a:rPr lang="fr-FR"/>
              <a:t>Pair Work: Plan </a:t>
            </a:r>
            <a:r>
              <a:rPr lang="fr-FR" err="1"/>
              <a:t>your</a:t>
            </a:r>
            <a:r>
              <a:rPr lang="fr-FR"/>
              <a:t> </a:t>
            </a:r>
            <a:r>
              <a:rPr lang="fr-FR" err="1"/>
              <a:t>Strategy</a:t>
            </a:r>
            <a:r>
              <a:rPr lang="fr-FR"/>
              <a:t> </a:t>
            </a:r>
          </a:p>
        </p:txBody>
      </p:sp>
      <p:sp>
        <p:nvSpPr>
          <p:cNvPr id="6" name="ZoneTexte 5">
            <a:extLst>
              <a:ext uri="{FF2B5EF4-FFF2-40B4-BE49-F238E27FC236}">
                <a16:creationId xmlns:a16="http://schemas.microsoft.com/office/drawing/2014/main" id="{435053F1-A618-A40F-1E2F-028C4DCF067C}"/>
              </a:ext>
            </a:extLst>
          </p:cNvPr>
          <p:cNvSpPr txBox="1"/>
          <p:nvPr/>
        </p:nvSpPr>
        <p:spPr>
          <a:xfrm>
            <a:off x="179163" y="1171069"/>
            <a:ext cx="881349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err="1"/>
              <a:t>Task</a:t>
            </a:r>
            <a:r>
              <a:rPr lang="fr-FR" b="1"/>
              <a:t>: </a:t>
            </a:r>
            <a:r>
              <a:rPr lang="fr-FR" err="1"/>
              <a:t>Using</a:t>
            </a:r>
            <a:r>
              <a:rPr lang="fr-FR"/>
              <a:t> the scenario I </a:t>
            </a:r>
            <a:r>
              <a:rPr lang="fr-FR" err="1"/>
              <a:t>am</a:t>
            </a:r>
            <a:r>
              <a:rPr lang="fr-FR"/>
              <a:t> </a:t>
            </a:r>
            <a:r>
              <a:rPr lang="fr-FR" err="1"/>
              <a:t>going</a:t>
            </a:r>
            <a:r>
              <a:rPr lang="fr-FR"/>
              <a:t> to </a:t>
            </a:r>
            <a:r>
              <a:rPr lang="fr-FR" err="1"/>
              <a:t>give</a:t>
            </a:r>
            <a:r>
              <a:rPr lang="fr-FR"/>
              <a:t> </a:t>
            </a:r>
            <a:r>
              <a:rPr lang="fr-FR" err="1"/>
              <a:t>you</a:t>
            </a:r>
            <a:r>
              <a:rPr lang="fr-FR"/>
              <a:t>, I </a:t>
            </a:r>
            <a:r>
              <a:rPr lang="fr-FR" err="1"/>
              <a:t>want</a:t>
            </a:r>
            <a:r>
              <a:rPr lang="fr-FR"/>
              <a:t> </a:t>
            </a:r>
            <a:r>
              <a:rPr lang="fr-FR" err="1"/>
              <a:t>you</a:t>
            </a:r>
            <a:r>
              <a:rPr lang="fr-FR"/>
              <a:t> to </a:t>
            </a:r>
            <a:r>
              <a:rPr lang="fr-FR" err="1"/>
              <a:t>decide</a:t>
            </a:r>
            <a:r>
              <a:rPr lang="fr-FR"/>
              <a:t> </a:t>
            </a:r>
            <a:r>
              <a:rPr lang="fr-FR" err="1"/>
              <a:t>who</a:t>
            </a:r>
            <a:r>
              <a:rPr lang="fr-FR"/>
              <a:t> </a:t>
            </a:r>
            <a:r>
              <a:rPr lang="fr-FR" err="1"/>
              <a:t>is</a:t>
            </a:r>
            <a:r>
              <a:rPr lang="fr-FR"/>
              <a:t> </a:t>
            </a:r>
            <a:r>
              <a:rPr lang="fr-FR" err="1"/>
              <a:t>goint</a:t>
            </a:r>
            <a:r>
              <a:rPr lang="fr-FR"/>
              <a:t> to </a:t>
            </a:r>
            <a:r>
              <a:rPr lang="fr-FR" err="1"/>
              <a:t>take</a:t>
            </a:r>
            <a:r>
              <a:rPr lang="fr-FR"/>
              <a:t> </a:t>
            </a:r>
            <a:r>
              <a:rPr lang="fr-FR" err="1"/>
              <a:t>what</a:t>
            </a:r>
            <a:r>
              <a:rPr lang="fr-FR"/>
              <a:t> </a:t>
            </a:r>
            <a:r>
              <a:rPr lang="fr-FR" err="1"/>
              <a:t>side</a:t>
            </a:r>
            <a:r>
              <a:rPr lang="fr-FR"/>
              <a:t> and do the </a:t>
            </a:r>
            <a:r>
              <a:rPr lang="fr-FR" err="1"/>
              <a:t>negotiation</a:t>
            </a:r>
            <a:r>
              <a:rPr lang="fr-FR"/>
              <a:t>, </a:t>
            </a:r>
            <a:r>
              <a:rPr lang="fr-FR" err="1"/>
              <a:t>focusing</a:t>
            </a:r>
            <a:r>
              <a:rPr lang="fr-FR"/>
              <a:t> on the 4 </a:t>
            </a:r>
            <a:r>
              <a:rPr lang="fr-FR" err="1"/>
              <a:t>things</a:t>
            </a:r>
            <a:r>
              <a:rPr lang="fr-FR"/>
              <a:t> </a:t>
            </a:r>
            <a:r>
              <a:rPr lang="fr-FR" err="1"/>
              <a:t>we</a:t>
            </a:r>
            <a:r>
              <a:rPr lang="fr-FR"/>
              <a:t> have </a:t>
            </a:r>
            <a:r>
              <a:rPr lang="fr-FR" err="1"/>
              <a:t>just</a:t>
            </a:r>
            <a:r>
              <a:rPr lang="fr-FR"/>
              <a:t> </a:t>
            </a:r>
            <a:r>
              <a:rPr lang="fr-FR" err="1"/>
              <a:t>discussed</a:t>
            </a:r>
            <a:r>
              <a:rPr lang="fr-FR"/>
              <a:t>. </a:t>
            </a:r>
          </a:p>
        </p:txBody>
      </p:sp>
      <p:sp>
        <p:nvSpPr>
          <p:cNvPr id="10" name="ZoneTexte 9">
            <a:extLst>
              <a:ext uri="{FF2B5EF4-FFF2-40B4-BE49-F238E27FC236}">
                <a16:creationId xmlns:a16="http://schemas.microsoft.com/office/drawing/2014/main" id="{CA31DD09-9EDC-078A-F931-9FD973CBCA43}"/>
              </a:ext>
            </a:extLst>
          </p:cNvPr>
          <p:cNvSpPr txBox="1"/>
          <p:nvPr/>
        </p:nvSpPr>
        <p:spPr>
          <a:xfrm>
            <a:off x="463280" y="2702470"/>
            <a:ext cx="733833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t>A good </a:t>
            </a:r>
            <a:r>
              <a:rPr lang="fr-FR" err="1"/>
              <a:t>idea</a:t>
            </a:r>
            <a:r>
              <a:rPr lang="fr-FR"/>
              <a:t> </a:t>
            </a:r>
            <a:r>
              <a:rPr lang="fr-FR" err="1"/>
              <a:t>would</a:t>
            </a:r>
            <a:r>
              <a:rPr lang="fr-FR"/>
              <a:t> </a:t>
            </a:r>
            <a:r>
              <a:rPr lang="fr-FR" err="1"/>
              <a:t>be</a:t>
            </a:r>
            <a:r>
              <a:rPr lang="fr-FR"/>
              <a:t> to </a:t>
            </a:r>
            <a:r>
              <a:rPr lang="fr-FR" err="1"/>
              <a:t>fill</a:t>
            </a:r>
            <a:r>
              <a:rPr lang="fr-FR"/>
              <a:t> out </a:t>
            </a:r>
            <a:r>
              <a:rPr lang="fr-FR" err="1"/>
              <a:t>some</a:t>
            </a:r>
            <a:r>
              <a:rPr lang="fr-FR"/>
              <a:t> points </a:t>
            </a:r>
            <a:r>
              <a:rPr lang="fr-FR" err="1"/>
              <a:t>that</a:t>
            </a:r>
            <a:r>
              <a:rPr lang="fr-FR"/>
              <a:t> </a:t>
            </a:r>
            <a:r>
              <a:rPr lang="fr-FR" err="1"/>
              <a:t>you</a:t>
            </a:r>
            <a:r>
              <a:rPr lang="fr-FR"/>
              <a:t> </a:t>
            </a:r>
            <a:r>
              <a:rPr lang="fr-FR" err="1"/>
              <a:t>could</a:t>
            </a:r>
            <a:r>
              <a:rPr lang="fr-FR"/>
              <a:t> </a:t>
            </a:r>
            <a:r>
              <a:rPr lang="fr-FR" err="1"/>
              <a:t>say</a:t>
            </a:r>
            <a:r>
              <a:rPr lang="fr-FR"/>
              <a:t> for </a:t>
            </a:r>
            <a:r>
              <a:rPr lang="fr-FR" err="1"/>
              <a:t>each</a:t>
            </a:r>
            <a:r>
              <a:rPr lang="fr-FR"/>
              <a:t> of </a:t>
            </a:r>
            <a:r>
              <a:rPr lang="fr-FR" err="1"/>
              <a:t>these</a:t>
            </a:r>
            <a:r>
              <a:rPr lang="fr-FR"/>
              <a:t> </a:t>
            </a:r>
            <a:r>
              <a:rPr lang="fr-FR" err="1"/>
              <a:t>headings</a:t>
            </a:r>
            <a:r>
              <a:rPr lang="fr-FR"/>
              <a:t>, </a:t>
            </a:r>
            <a:r>
              <a:rPr lang="fr-FR" err="1"/>
              <a:t>so</a:t>
            </a:r>
            <a:r>
              <a:rPr lang="fr-FR"/>
              <a:t> </a:t>
            </a:r>
            <a:r>
              <a:rPr lang="fr-FR" err="1"/>
              <a:t>that</a:t>
            </a:r>
            <a:r>
              <a:rPr lang="fr-FR"/>
              <a:t> </a:t>
            </a:r>
            <a:r>
              <a:rPr lang="fr-FR" err="1"/>
              <a:t>when</a:t>
            </a:r>
            <a:r>
              <a:rPr lang="fr-FR"/>
              <a:t> </a:t>
            </a:r>
            <a:r>
              <a:rPr lang="fr-FR" err="1"/>
              <a:t>you</a:t>
            </a:r>
            <a:r>
              <a:rPr lang="fr-FR"/>
              <a:t> </a:t>
            </a:r>
            <a:r>
              <a:rPr lang="fr-FR" err="1"/>
              <a:t>negotiate</a:t>
            </a:r>
            <a:r>
              <a:rPr lang="fr-FR"/>
              <a:t>, </a:t>
            </a:r>
            <a:r>
              <a:rPr lang="fr-FR" err="1"/>
              <a:t>it</a:t>
            </a:r>
            <a:r>
              <a:rPr lang="fr-FR"/>
              <a:t> runs </a:t>
            </a:r>
            <a:r>
              <a:rPr lang="fr-FR" err="1"/>
              <a:t>smoother</a:t>
            </a:r>
            <a:r>
              <a:rPr lang="fr-FR"/>
              <a:t>. </a:t>
            </a:r>
          </a:p>
          <a:p>
            <a:endParaRPr lang="fr-FR"/>
          </a:p>
          <a:p>
            <a:endParaRPr lang="fr-FR"/>
          </a:p>
          <a:p>
            <a:pPr marL="342900" indent="-342900">
              <a:buAutoNum type="arabicPeriod"/>
            </a:pPr>
            <a:r>
              <a:rPr lang="fr-FR" b="1"/>
              <a:t>BATNA:</a:t>
            </a:r>
            <a:r>
              <a:rPr lang="fr-FR"/>
              <a:t> </a:t>
            </a:r>
            <a:r>
              <a:rPr lang="fr-FR" b="1">
                <a:solidFill>
                  <a:schemeClr val="accent1">
                    <a:lumMod val="76000"/>
                  </a:schemeClr>
                </a:solidFill>
              </a:rPr>
              <a:t>B</a:t>
            </a:r>
            <a:r>
              <a:rPr lang="fr-FR"/>
              <a:t>est </a:t>
            </a:r>
            <a:r>
              <a:rPr lang="fr-FR" b="1">
                <a:solidFill>
                  <a:schemeClr val="accent1">
                    <a:lumMod val="76000"/>
                  </a:schemeClr>
                </a:solidFill>
              </a:rPr>
              <a:t>A</a:t>
            </a:r>
            <a:r>
              <a:rPr lang="fr-FR"/>
              <a:t>lternative to a </a:t>
            </a:r>
            <a:r>
              <a:rPr lang="fr-FR" b="1" err="1">
                <a:solidFill>
                  <a:schemeClr val="accent1">
                    <a:lumMod val="76000"/>
                  </a:schemeClr>
                </a:solidFill>
              </a:rPr>
              <a:t>N</a:t>
            </a:r>
            <a:r>
              <a:rPr lang="fr-FR" err="1"/>
              <a:t>egotiated</a:t>
            </a:r>
            <a:r>
              <a:rPr lang="fr-FR"/>
              <a:t> </a:t>
            </a:r>
            <a:r>
              <a:rPr lang="fr-FR" b="1">
                <a:solidFill>
                  <a:schemeClr val="accent1">
                    <a:lumMod val="76000"/>
                  </a:schemeClr>
                </a:solidFill>
              </a:rPr>
              <a:t>A</a:t>
            </a:r>
            <a:r>
              <a:rPr lang="fr-FR"/>
              <a:t>greement (</a:t>
            </a:r>
            <a:r>
              <a:rPr lang="fr-FR" err="1"/>
              <a:t>your</a:t>
            </a:r>
            <a:r>
              <a:rPr lang="fr-FR"/>
              <a:t> backup plan).</a:t>
            </a:r>
            <a:endParaRPr lang="en-US"/>
          </a:p>
          <a:p>
            <a:pPr marL="342900" indent="-342900">
              <a:buAutoNum type="arabicPeriod"/>
            </a:pPr>
            <a:r>
              <a:rPr lang="fr-FR" b="1"/>
              <a:t>Target:</a:t>
            </a:r>
            <a:r>
              <a:rPr lang="fr-FR"/>
              <a:t> </a:t>
            </a:r>
            <a:r>
              <a:rPr lang="fr-FR" err="1"/>
              <a:t>what</a:t>
            </a:r>
            <a:r>
              <a:rPr lang="fr-FR"/>
              <a:t> </a:t>
            </a:r>
            <a:r>
              <a:rPr lang="fr-FR" err="1"/>
              <a:t>you</a:t>
            </a:r>
            <a:r>
              <a:rPr lang="fr-FR"/>
              <a:t> </a:t>
            </a:r>
            <a:r>
              <a:rPr lang="fr-FR" err="1"/>
              <a:t>hope</a:t>
            </a:r>
            <a:r>
              <a:rPr lang="fr-FR"/>
              <a:t> to </a:t>
            </a:r>
            <a:r>
              <a:rPr lang="fr-FR" err="1"/>
              <a:t>get</a:t>
            </a:r>
            <a:r>
              <a:rPr lang="fr-FR"/>
              <a:t> (</a:t>
            </a:r>
            <a:r>
              <a:rPr lang="fr-FR" err="1"/>
              <a:t>your</a:t>
            </a:r>
            <a:r>
              <a:rPr lang="fr-FR"/>
              <a:t> goal).</a:t>
            </a:r>
            <a:endParaRPr lang="en-US"/>
          </a:p>
          <a:p>
            <a:pPr marL="342900" indent="-342900">
              <a:buAutoNum type="arabicPeriod"/>
            </a:pPr>
            <a:r>
              <a:rPr lang="fr-FR" b="1" err="1"/>
              <a:t>Reservation</a:t>
            </a:r>
            <a:r>
              <a:rPr lang="fr-FR" b="1"/>
              <a:t> point:</a:t>
            </a:r>
            <a:r>
              <a:rPr lang="fr-FR"/>
              <a:t> the </a:t>
            </a:r>
            <a:r>
              <a:rPr lang="fr-FR" err="1"/>
              <a:t>lowest</a:t>
            </a:r>
            <a:r>
              <a:rPr lang="fr-FR"/>
              <a:t> </a:t>
            </a:r>
            <a:r>
              <a:rPr lang="fr-FR" err="1"/>
              <a:t>offer</a:t>
            </a:r>
            <a:r>
              <a:rPr lang="fr-FR"/>
              <a:t> </a:t>
            </a:r>
            <a:r>
              <a:rPr lang="fr-FR" err="1"/>
              <a:t>you'll</a:t>
            </a:r>
            <a:r>
              <a:rPr lang="fr-FR"/>
              <a:t> </a:t>
            </a:r>
            <a:r>
              <a:rPr lang="fr-FR" err="1"/>
              <a:t>accept</a:t>
            </a:r>
            <a:r>
              <a:rPr lang="fr-FR"/>
              <a:t>.</a:t>
            </a:r>
            <a:endParaRPr lang="en-US"/>
          </a:p>
          <a:p>
            <a:pPr marL="342900" indent="-342900">
              <a:buAutoNum type="arabicPeriod"/>
            </a:pPr>
            <a:r>
              <a:rPr lang="fr-FR" b="1" err="1"/>
              <a:t>Priority</a:t>
            </a:r>
            <a:r>
              <a:rPr lang="fr-FR" b="1"/>
              <a:t> </a:t>
            </a:r>
            <a:r>
              <a:rPr lang="fr-FR" b="1" err="1"/>
              <a:t>list</a:t>
            </a:r>
            <a:r>
              <a:rPr lang="fr-FR" b="1"/>
              <a:t>: </a:t>
            </a:r>
            <a:r>
              <a:rPr lang="fr-FR"/>
              <a:t>an </a:t>
            </a:r>
            <a:r>
              <a:rPr lang="fr-FR" err="1"/>
              <a:t>order</a:t>
            </a:r>
            <a:r>
              <a:rPr lang="fr-FR"/>
              <a:t> of </a:t>
            </a:r>
            <a:r>
              <a:rPr lang="fr-FR" err="1"/>
              <a:t>your</a:t>
            </a:r>
            <a:r>
              <a:rPr lang="fr-FR"/>
              <a:t> goals </a:t>
            </a:r>
            <a:r>
              <a:rPr lang="fr-FR" err="1"/>
              <a:t>based</a:t>
            </a:r>
            <a:r>
              <a:rPr lang="fr-FR"/>
              <a:t> on how important </a:t>
            </a:r>
            <a:r>
              <a:rPr lang="fr-FR" err="1"/>
              <a:t>they</a:t>
            </a:r>
            <a:r>
              <a:rPr lang="fr-FR"/>
              <a:t> are to </a:t>
            </a:r>
          </a:p>
          <a:p>
            <a:endParaRPr lang="fr-FR"/>
          </a:p>
        </p:txBody>
      </p:sp>
    </p:spTree>
    <p:extLst>
      <p:ext uri="{BB962C8B-B14F-4D97-AF65-F5344CB8AC3E}">
        <p14:creationId xmlns:p14="http://schemas.microsoft.com/office/powerpoint/2010/main" val="1305008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77E0A01-AB98-0347-8ACD-C8B0663438B1}"/>
              </a:ext>
            </a:extLst>
          </p:cNvPr>
          <p:cNvSpPr txBox="1"/>
          <p:nvPr/>
        </p:nvSpPr>
        <p:spPr>
          <a:xfrm>
            <a:off x="499672" y="243590"/>
            <a:ext cx="890665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accent6">
                    <a:lumMod val="49000"/>
                  </a:schemeClr>
                </a:solidFill>
                <a:latin typeface="Arial"/>
                <a:cs typeface="Arial"/>
              </a:rPr>
              <a:t>Scenario 1: </a:t>
            </a:r>
            <a:r>
              <a:rPr lang="en-US" b="1">
                <a:solidFill>
                  <a:schemeClr val="accent6">
                    <a:lumMod val="49000"/>
                  </a:schemeClr>
                </a:solidFill>
                <a:latin typeface="Arial"/>
                <a:cs typeface="Arial"/>
              </a:rPr>
              <a:t>A hotel negotiating with a travel agency for group bookings.​</a:t>
            </a:r>
            <a:r>
              <a:rPr lang="en-US">
                <a:solidFill>
                  <a:schemeClr val="accent6">
                    <a:lumMod val="49000"/>
                  </a:schemeClr>
                </a:solidFill>
                <a:latin typeface="Arial"/>
                <a:cs typeface="Arial"/>
              </a:rPr>
              <a:t>A large travel agency wants to reserve 20 rooms per month at a popular seaside hotel for the summer season. The hotel manager knows that having guaranteed bookings is good for business stability, especially in quieter months, but doesn’t want to lose profit by offering too large a </a:t>
            </a:r>
            <a:r>
              <a:rPr lang="en-US" err="1">
                <a:solidFill>
                  <a:schemeClr val="accent6">
                    <a:lumMod val="49000"/>
                  </a:schemeClr>
                </a:solidFill>
                <a:latin typeface="Arial"/>
                <a:cs typeface="Arial"/>
              </a:rPr>
              <a:t>discount.The</a:t>
            </a:r>
            <a:r>
              <a:rPr lang="en-US">
                <a:solidFill>
                  <a:schemeClr val="accent6">
                    <a:lumMod val="49000"/>
                  </a:schemeClr>
                </a:solidFill>
                <a:latin typeface="Arial"/>
                <a:cs typeface="Arial"/>
              </a:rPr>
              <a:t> travel agency argues that because they bring many guests, they deserve a better rate, free breakfast for all clients, and more flexible cancellation terms. They also hint that they could easily switch to another hotel nearby that’s offering a discount.</a:t>
            </a:r>
            <a:endParaRPr lang="en-US">
              <a:solidFill>
                <a:schemeClr val="accent6">
                  <a:lumMod val="49000"/>
                </a:schemeClr>
              </a:solidFill>
            </a:endParaRPr>
          </a:p>
        </p:txBody>
      </p:sp>
      <p:sp>
        <p:nvSpPr>
          <p:cNvPr id="4" name="ZoneTexte 3">
            <a:extLst>
              <a:ext uri="{FF2B5EF4-FFF2-40B4-BE49-F238E27FC236}">
                <a16:creationId xmlns:a16="http://schemas.microsoft.com/office/drawing/2014/main" id="{45E6A799-2725-137A-119D-B07D9EA2FBAC}"/>
              </a:ext>
            </a:extLst>
          </p:cNvPr>
          <p:cNvSpPr txBox="1"/>
          <p:nvPr/>
        </p:nvSpPr>
        <p:spPr>
          <a:xfrm>
            <a:off x="499672" y="2679492"/>
            <a:ext cx="951875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rgbClr val="567338"/>
                </a:solidFill>
                <a:latin typeface="Arial"/>
                <a:cs typeface="Arial"/>
              </a:rPr>
              <a:t>Scenario 2:</a:t>
            </a:r>
            <a:r>
              <a:rPr lang="en-US" b="1">
                <a:solidFill>
                  <a:srgbClr val="567338"/>
                </a:solidFill>
                <a:latin typeface="Arial"/>
                <a:cs typeface="Arial"/>
              </a:rPr>
              <a:t> A marketing consultant negotiating their fee with a small business.​ ​</a:t>
            </a:r>
            <a:r>
              <a:rPr lang="en-US">
                <a:solidFill>
                  <a:srgbClr val="567338"/>
                </a:solidFill>
                <a:latin typeface="Arial"/>
                <a:cs typeface="Arial"/>
              </a:rPr>
              <a:t>A freelance marketing consultant meets with the owner of a small family-run bakery. The owner wants help growing their online presence and attracting more customers. The consultant presents a proposal for a 3-month digital marketing campaign, including social media management, a small advertising budget, and updates to the bakery’s </a:t>
            </a:r>
            <a:r>
              <a:rPr lang="en-US" err="1">
                <a:solidFill>
                  <a:srgbClr val="567338"/>
                </a:solidFill>
                <a:latin typeface="Arial"/>
                <a:cs typeface="Arial"/>
              </a:rPr>
              <a:t>website.The</a:t>
            </a:r>
            <a:r>
              <a:rPr lang="en-US">
                <a:solidFill>
                  <a:srgbClr val="567338"/>
                </a:solidFill>
                <a:latin typeface="Arial"/>
                <a:cs typeface="Arial"/>
              </a:rPr>
              <a:t> bakery owner likes the plan but explains that their budget is tight, as most profits go into daily operations. They want results but can’t afford to pay a large lump sum upfront.</a:t>
            </a:r>
            <a:endParaRPr lang="en-US">
              <a:solidFill>
                <a:srgbClr val="567338"/>
              </a:solidFill>
            </a:endParaRPr>
          </a:p>
        </p:txBody>
      </p:sp>
      <p:sp>
        <p:nvSpPr>
          <p:cNvPr id="5" name="ZoneTexte 4">
            <a:extLst>
              <a:ext uri="{FF2B5EF4-FFF2-40B4-BE49-F238E27FC236}">
                <a16:creationId xmlns:a16="http://schemas.microsoft.com/office/drawing/2014/main" id="{CE9454E4-C440-D0CF-5397-88DF9EA57EBE}"/>
              </a:ext>
            </a:extLst>
          </p:cNvPr>
          <p:cNvSpPr txBox="1"/>
          <p:nvPr/>
        </p:nvSpPr>
        <p:spPr>
          <a:xfrm>
            <a:off x="499672" y="4928016"/>
            <a:ext cx="1008088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solidFill>
                  <a:schemeClr val="accent5">
                    <a:lumMod val="76000"/>
                  </a:schemeClr>
                </a:solidFill>
                <a:latin typeface="Arial"/>
                <a:cs typeface="Arial"/>
              </a:rPr>
              <a:t>Scenario 3: </a:t>
            </a:r>
            <a:r>
              <a:rPr lang="en-US" b="1">
                <a:solidFill>
                  <a:schemeClr val="accent5">
                    <a:lumMod val="76000"/>
                  </a:schemeClr>
                </a:solidFill>
                <a:latin typeface="Arial"/>
                <a:cs typeface="Arial"/>
              </a:rPr>
              <a:t>A factory negotiating delivery deadlines with a supplier.​ </a:t>
            </a:r>
            <a:r>
              <a:rPr lang="en-US">
                <a:solidFill>
                  <a:schemeClr val="accent5">
                    <a:lumMod val="76000"/>
                  </a:schemeClr>
                </a:solidFill>
                <a:latin typeface="Arial"/>
                <a:cs typeface="Arial"/>
              </a:rPr>
              <a:t>A furniture factory depends on a wood supplier for its production. The factory has just received a large overseas order and needs materials delivered faster than usual. The supplier’s current delivery time is 30 days, but the factory is asking to shorten it to 20 days to meet its export </a:t>
            </a:r>
            <a:r>
              <a:rPr lang="en-US" err="1">
                <a:solidFill>
                  <a:schemeClr val="accent5">
                    <a:lumMod val="76000"/>
                  </a:schemeClr>
                </a:solidFill>
                <a:latin typeface="Arial"/>
                <a:cs typeface="Arial"/>
              </a:rPr>
              <a:t>deadline.The</a:t>
            </a:r>
            <a:r>
              <a:rPr lang="en-US">
                <a:solidFill>
                  <a:schemeClr val="accent5">
                    <a:lumMod val="76000"/>
                  </a:schemeClr>
                </a:solidFill>
                <a:latin typeface="Arial"/>
                <a:cs typeface="Arial"/>
              </a:rPr>
              <a:t> supplier explains that cutting delivery time would increase transport and overtime costs. They’re open to negotiating but expect compensation for the added pressure.</a:t>
            </a:r>
            <a:endParaRPr lang="en-US">
              <a:solidFill>
                <a:schemeClr val="accent5">
                  <a:lumMod val="76000"/>
                </a:schemeClr>
              </a:solidFill>
            </a:endParaRPr>
          </a:p>
        </p:txBody>
      </p:sp>
    </p:spTree>
    <p:extLst>
      <p:ext uri="{BB962C8B-B14F-4D97-AF65-F5344CB8AC3E}">
        <p14:creationId xmlns:p14="http://schemas.microsoft.com/office/powerpoint/2010/main" val="1795731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DADDFF-B811-7D8D-A74C-9533ECA19EE6}"/>
              </a:ext>
            </a:extLst>
          </p:cNvPr>
          <p:cNvSpPr>
            <a:spLocks noGrp="1"/>
          </p:cNvSpPr>
          <p:nvPr>
            <p:ph type="title"/>
          </p:nvPr>
        </p:nvSpPr>
        <p:spPr>
          <a:xfrm>
            <a:off x="677334" y="609600"/>
            <a:ext cx="8596668" cy="2247556"/>
          </a:xfrm>
        </p:spPr>
        <p:txBody>
          <a:bodyPr vert="horz" lIns="91440" tIns="45720" rIns="91440" bIns="45720" rtlCol="0" anchor="t">
            <a:noAutofit/>
          </a:bodyPr>
          <a:lstStyle/>
          <a:p>
            <a:r>
              <a:rPr lang="fr-FR">
                <a:solidFill>
                  <a:schemeClr val="accent1">
                    <a:lumMod val="76000"/>
                  </a:schemeClr>
                </a:solidFill>
                <a:latin typeface="Trebuchet MS"/>
                <a:cs typeface="Times New Roman"/>
              </a:rPr>
              <a:t>Group </a:t>
            </a:r>
            <a:r>
              <a:rPr lang="fr-FR" err="1">
                <a:solidFill>
                  <a:schemeClr val="accent1">
                    <a:lumMod val="76000"/>
                  </a:schemeClr>
                </a:solidFill>
                <a:latin typeface="Trebuchet MS"/>
                <a:cs typeface="Times New Roman"/>
              </a:rPr>
              <a:t>Reflection</a:t>
            </a:r>
            <a:r>
              <a:rPr lang="fr-FR">
                <a:solidFill>
                  <a:schemeClr val="accent1">
                    <a:lumMod val="76000"/>
                  </a:schemeClr>
                </a:solidFill>
                <a:latin typeface="Trebuchet MS"/>
                <a:cs typeface="Times New Roman"/>
              </a:rPr>
              <a:t>: “</a:t>
            </a:r>
            <a:r>
              <a:rPr lang="fr-FR" err="1">
                <a:solidFill>
                  <a:schemeClr val="accent1">
                    <a:lumMod val="76000"/>
                  </a:schemeClr>
                </a:solidFill>
                <a:latin typeface="Trebuchet MS"/>
                <a:cs typeface="Times New Roman"/>
              </a:rPr>
              <a:t>Strategy</a:t>
            </a:r>
            <a:r>
              <a:rPr lang="fr-FR">
                <a:solidFill>
                  <a:schemeClr val="accent1">
                    <a:lumMod val="76000"/>
                  </a:schemeClr>
                </a:solidFill>
                <a:latin typeface="Trebuchet MS"/>
                <a:cs typeface="Times New Roman"/>
              </a:rPr>
              <a:t> Clinic”</a:t>
            </a:r>
            <a:endParaRPr lang="fr-FR">
              <a:solidFill>
                <a:schemeClr val="accent1">
                  <a:lumMod val="76000"/>
                </a:schemeClr>
              </a:solidFill>
              <a:latin typeface="Trebuchet MS"/>
            </a:endParaRPr>
          </a:p>
          <a:p>
            <a:br>
              <a:rPr lang="fr-FR" sz="2800">
                <a:solidFill>
                  <a:srgbClr val="000000"/>
                </a:solidFill>
                <a:latin typeface="Times New Roman"/>
                <a:cs typeface="Times New Roman"/>
              </a:rPr>
            </a:br>
            <a:br>
              <a:rPr lang="fr-FR" sz="2800">
                <a:solidFill>
                  <a:srgbClr val="000000"/>
                </a:solidFill>
                <a:latin typeface="Times New Roman"/>
                <a:cs typeface="Times New Roman"/>
              </a:rPr>
            </a:br>
            <a:r>
              <a:rPr lang="fr-FR" sz="2400">
                <a:solidFill>
                  <a:srgbClr val="000000"/>
                </a:solidFill>
                <a:latin typeface="Trebuchet MS"/>
                <a:cs typeface="Times New Roman"/>
              </a:rPr>
              <a:t>How do </a:t>
            </a:r>
            <a:r>
              <a:rPr lang="fr-FR" sz="2400" err="1">
                <a:solidFill>
                  <a:srgbClr val="000000"/>
                </a:solidFill>
                <a:latin typeface="Trebuchet MS"/>
                <a:cs typeface="Times New Roman"/>
              </a:rPr>
              <a:t>you</a:t>
            </a:r>
            <a:r>
              <a:rPr lang="fr-FR" sz="2400">
                <a:solidFill>
                  <a:srgbClr val="000000"/>
                </a:solidFill>
                <a:latin typeface="Trebuchet MS"/>
                <a:cs typeface="Times New Roman"/>
              </a:rPr>
              <a:t> </a:t>
            </a:r>
            <a:r>
              <a:rPr lang="fr-FR" sz="2400" err="1">
                <a:solidFill>
                  <a:srgbClr val="000000"/>
                </a:solidFill>
                <a:latin typeface="Trebuchet MS"/>
                <a:cs typeface="Times New Roman"/>
              </a:rPr>
              <a:t>prepare</a:t>
            </a:r>
            <a:r>
              <a:rPr lang="fr-FR" sz="2400">
                <a:solidFill>
                  <a:srgbClr val="000000"/>
                </a:solidFill>
                <a:latin typeface="Trebuchet MS"/>
                <a:cs typeface="Times New Roman"/>
              </a:rPr>
              <a:t> for </a:t>
            </a:r>
            <a:r>
              <a:rPr lang="fr-FR" sz="2400" err="1">
                <a:solidFill>
                  <a:srgbClr val="000000"/>
                </a:solidFill>
                <a:latin typeface="Trebuchet MS"/>
                <a:cs typeface="Times New Roman"/>
              </a:rPr>
              <a:t>negotiations</a:t>
            </a:r>
            <a:r>
              <a:rPr lang="fr-FR" sz="2400">
                <a:solidFill>
                  <a:srgbClr val="000000"/>
                </a:solidFill>
                <a:latin typeface="Trebuchet MS"/>
                <a:cs typeface="Times New Roman"/>
              </a:rPr>
              <a:t> in </a:t>
            </a:r>
            <a:r>
              <a:rPr lang="fr-FR" sz="2400" err="1">
                <a:solidFill>
                  <a:srgbClr val="000000"/>
                </a:solidFill>
                <a:latin typeface="Trebuchet MS"/>
                <a:cs typeface="Times New Roman"/>
              </a:rPr>
              <a:t>your</a:t>
            </a:r>
            <a:r>
              <a:rPr lang="fr-FR" sz="2400">
                <a:solidFill>
                  <a:srgbClr val="000000"/>
                </a:solidFill>
                <a:latin typeface="Trebuchet MS"/>
                <a:cs typeface="Times New Roman"/>
              </a:rPr>
              <a:t> job or </a:t>
            </a:r>
            <a:r>
              <a:rPr lang="fr-FR" sz="2400" err="1">
                <a:solidFill>
                  <a:srgbClr val="000000"/>
                </a:solidFill>
                <a:latin typeface="Trebuchet MS"/>
                <a:cs typeface="Times New Roman"/>
              </a:rPr>
              <a:t>studies</a:t>
            </a:r>
            <a:r>
              <a:rPr lang="fr-FR" sz="2400">
                <a:solidFill>
                  <a:srgbClr val="000000"/>
                </a:solidFill>
                <a:latin typeface="Trebuchet MS"/>
                <a:cs typeface="Times New Roman"/>
              </a:rPr>
              <a:t>?</a:t>
            </a:r>
            <a:br>
              <a:rPr lang="fr-FR" sz="2400">
                <a:latin typeface="Trebuchet MS"/>
                <a:cs typeface="Times New Roman"/>
              </a:rPr>
            </a:br>
            <a:br>
              <a:rPr lang="fr-FR" sz="2400">
                <a:latin typeface="Trebuchet MS"/>
                <a:cs typeface="Times New Roman"/>
              </a:rPr>
            </a:br>
            <a:endParaRPr lang="fr-FR" sz="2400">
              <a:solidFill>
                <a:srgbClr val="000000"/>
              </a:solidFill>
              <a:latin typeface="Trebuchet MS"/>
              <a:cs typeface="Times New Roman"/>
            </a:endParaRPr>
          </a:p>
          <a:p>
            <a:r>
              <a:rPr lang="fr-FR" sz="2400" err="1">
                <a:solidFill>
                  <a:srgbClr val="000000"/>
                </a:solidFill>
                <a:latin typeface="Trebuchet MS"/>
                <a:cs typeface="Times New Roman"/>
              </a:rPr>
              <a:t>Which</a:t>
            </a:r>
            <a:r>
              <a:rPr lang="fr-FR" sz="2400">
                <a:solidFill>
                  <a:srgbClr val="000000"/>
                </a:solidFill>
                <a:latin typeface="Trebuchet MS"/>
                <a:cs typeface="Times New Roman"/>
              </a:rPr>
              <a:t> </a:t>
            </a:r>
            <a:r>
              <a:rPr lang="fr-FR" sz="2400" err="1">
                <a:solidFill>
                  <a:srgbClr val="000000"/>
                </a:solidFill>
                <a:latin typeface="Trebuchet MS"/>
                <a:cs typeface="Times New Roman"/>
              </a:rPr>
              <a:t>is</a:t>
            </a:r>
            <a:r>
              <a:rPr lang="fr-FR" sz="2400">
                <a:solidFill>
                  <a:srgbClr val="000000"/>
                </a:solidFill>
                <a:latin typeface="Trebuchet MS"/>
                <a:cs typeface="Times New Roman"/>
              </a:rPr>
              <a:t> </a:t>
            </a:r>
            <a:r>
              <a:rPr lang="fr-FR" sz="2400" err="1">
                <a:solidFill>
                  <a:srgbClr val="000000"/>
                </a:solidFill>
                <a:latin typeface="Trebuchet MS"/>
                <a:cs typeface="Times New Roman"/>
              </a:rPr>
              <a:t>easier</a:t>
            </a:r>
            <a:r>
              <a:rPr lang="fr-FR" sz="2400">
                <a:solidFill>
                  <a:srgbClr val="000000"/>
                </a:solidFill>
                <a:latin typeface="Trebuchet MS"/>
                <a:cs typeface="Times New Roman"/>
              </a:rPr>
              <a:t> — </a:t>
            </a:r>
            <a:r>
              <a:rPr lang="fr-FR" sz="2400" err="1">
                <a:solidFill>
                  <a:srgbClr val="000000"/>
                </a:solidFill>
                <a:latin typeface="Trebuchet MS"/>
                <a:cs typeface="Times New Roman"/>
              </a:rPr>
              <a:t>defining</a:t>
            </a:r>
            <a:r>
              <a:rPr lang="fr-FR" sz="2400">
                <a:solidFill>
                  <a:srgbClr val="000000"/>
                </a:solidFill>
                <a:latin typeface="Trebuchet MS"/>
                <a:cs typeface="Times New Roman"/>
              </a:rPr>
              <a:t> goals or </a:t>
            </a:r>
            <a:r>
              <a:rPr lang="fr-FR" sz="2400" err="1">
                <a:solidFill>
                  <a:srgbClr val="000000"/>
                </a:solidFill>
                <a:latin typeface="Trebuchet MS"/>
                <a:cs typeface="Times New Roman"/>
              </a:rPr>
              <a:t>knowing</a:t>
            </a:r>
            <a:r>
              <a:rPr lang="fr-FR" sz="2400">
                <a:solidFill>
                  <a:srgbClr val="000000"/>
                </a:solidFill>
                <a:latin typeface="Trebuchet MS"/>
                <a:cs typeface="Times New Roman"/>
              </a:rPr>
              <a:t> </a:t>
            </a:r>
            <a:r>
              <a:rPr lang="fr-FR" sz="2400" err="1">
                <a:solidFill>
                  <a:srgbClr val="000000"/>
                </a:solidFill>
                <a:latin typeface="Trebuchet MS"/>
                <a:cs typeface="Times New Roman"/>
              </a:rPr>
              <a:t>your</a:t>
            </a:r>
            <a:r>
              <a:rPr lang="fr-FR" sz="2400">
                <a:solidFill>
                  <a:srgbClr val="000000"/>
                </a:solidFill>
                <a:latin typeface="Trebuchet MS"/>
                <a:cs typeface="Times New Roman"/>
              </a:rPr>
              <a:t> </a:t>
            </a:r>
            <a:r>
              <a:rPr lang="fr-FR" sz="2400" err="1">
                <a:solidFill>
                  <a:srgbClr val="000000"/>
                </a:solidFill>
                <a:latin typeface="Trebuchet MS"/>
                <a:cs typeface="Times New Roman"/>
              </a:rPr>
              <a:t>limits</a:t>
            </a:r>
            <a:r>
              <a:rPr lang="fr-FR" sz="2400">
                <a:solidFill>
                  <a:srgbClr val="000000"/>
                </a:solidFill>
                <a:latin typeface="Trebuchet MS"/>
                <a:cs typeface="Times New Roman"/>
              </a:rPr>
              <a:t>?</a:t>
            </a:r>
            <a:br>
              <a:rPr lang="fr-FR" sz="2400">
                <a:latin typeface="Trebuchet MS"/>
                <a:cs typeface="Times New Roman"/>
              </a:rPr>
            </a:br>
            <a:br>
              <a:rPr lang="fr-FR" sz="2400">
                <a:latin typeface="Trebuchet MS"/>
                <a:cs typeface="Times New Roman"/>
              </a:rPr>
            </a:br>
            <a:endParaRPr lang="fr-FR" sz="2400">
              <a:solidFill>
                <a:srgbClr val="000000"/>
              </a:solidFill>
              <a:latin typeface="Trebuchet MS"/>
              <a:cs typeface="Times New Roman"/>
            </a:endParaRPr>
          </a:p>
          <a:p>
            <a:r>
              <a:rPr lang="fr-FR" sz="2400" err="1">
                <a:solidFill>
                  <a:srgbClr val="000000"/>
                </a:solidFill>
                <a:latin typeface="Trebuchet MS"/>
                <a:cs typeface="Times New Roman"/>
              </a:rPr>
              <a:t>Did</a:t>
            </a:r>
            <a:r>
              <a:rPr lang="fr-FR" sz="2400">
                <a:solidFill>
                  <a:srgbClr val="000000"/>
                </a:solidFill>
                <a:latin typeface="Trebuchet MS"/>
                <a:cs typeface="Times New Roman"/>
              </a:rPr>
              <a:t> </a:t>
            </a:r>
            <a:r>
              <a:rPr lang="fr-FR" sz="2400" err="1">
                <a:solidFill>
                  <a:srgbClr val="000000"/>
                </a:solidFill>
                <a:latin typeface="Trebuchet MS"/>
                <a:cs typeface="Times New Roman"/>
              </a:rPr>
              <a:t>you</a:t>
            </a:r>
            <a:r>
              <a:rPr lang="fr-FR" sz="2400">
                <a:solidFill>
                  <a:srgbClr val="000000"/>
                </a:solidFill>
                <a:latin typeface="Trebuchet MS"/>
                <a:cs typeface="Times New Roman"/>
              </a:rPr>
              <a:t> </a:t>
            </a:r>
            <a:r>
              <a:rPr lang="fr-FR" sz="2400" err="1">
                <a:solidFill>
                  <a:srgbClr val="000000"/>
                </a:solidFill>
                <a:latin typeface="Trebuchet MS"/>
                <a:cs typeface="Times New Roman"/>
              </a:rPr>
              <a:t>feel</a:t>
            </a:r>
            <a:r>
              <a:rPr lang="fr-FR" sz="2400">
                <a:solidFill>
                  <a:srgbClr val="000000"/>
                </a:solidFill>
                <a:latin typeface="Trebuchet MS"/>
                <a:cs typeface="Times New Roman"/>
              </a:rPr>
              <a:t> more confident </a:t>
            </a:r>
            <a:r>
              <a:rPr lang="fr-FR" sz="2400" err="1">
                <a:solidFill>
                  <a:srgbClr val="000000"/>
                </a:solidFill>
                <a:latin typeface="Trebuchet MS"/>
                <a:cs typeface="Times New Roman"/>
              </a:rPr>
              <a:t>having</a:t>
            </a:r>
            <a:r>
              <a:rPr lang="fr-FR" sz="2400">
                <a:solidFill>
                  <a:srgbClr val="000000"/>
                </a:solidFill>
                <a:latin typeface="Trebuchet MS"/>
                <a:cs typeface="Times New Roman"/>
              </a:rPr>
              <a:t> a BATNA?</a:t>
            </a:r>
            <a:br>
              <a:rPr lang="fr-FR" sz="2400">
                <a:latin typeface="Trebuchet MS"/>
                <a:cs typeface="Times New Roman"/>
              </a:rPr>
            </a:br>
            <a:br>
              <a:rPr lang="fr-FR" sz="2400">
                <a:latin typeface="Trebuchet MS"/>
                <a:cs typeface="Times New Roman"/>
              </a:rPr>
            </a:br>
            <a:br>
              <a:rPr lang="fr-FR" sz="2400">
                <a:latin typeface="Trebuchet MS"/>
                <a:cs typeface="Times New Roman"/>
              </a:rPr>
            </a:br>
            <a:r>
              <a:rPr lang="fr-FR" sz="2400" err="1">
                <a:solidFill>
                  <a:srgbClr val="000000"/>
                </a:solidFill>
                <a:latin typeface="Trebuchet MS"/>
                <a:cs typeface="Times New Roman"/>
              </a:rPr>
              <a:t>Discuss</a:t>
            </a:r>
            <a:r>
              <a:rPr lang="fr-FR" sz="2400">
                <a:solidFill>
                  <a:srgbClr val="000000"/>
                </a:solidFill>
                <a:latin typeface="Trebuchet MS"/>
                <a:cs typeface="Times New Roman"/>
              </a:rPr>
              <a:t> in </a:t>
            </a:r>
            <a:r>
              <a:rPr lang="fr-FR" sz="2400" err="1">
                <a:solidFill>
                  <a:srgbClr val="000000"/>
                </a:solidFill>
                <a:latin typeface="Trebuchet MS"/>
                <a:cs typeface="Times New Roman"/>
              </a:rPr>
              <a:t>small</a:t>
            </a:r>
            <a:r>
              <a:rPr lang="fr-FR" sz="2400">
                <a:solidFill>
                  <a:srgbClr val="000000"/>
                </a:solidFill>
                <a:latin typeface="Trebuchet MS"/>
                <a:cs typeface="Times New Roman"/>
              </a:rPr>
              <a:t> groups, </a:t>
            </a:r>
            <a:r>
              <a:rPr lang="fr-FR" sz="2400" err="1">
                <a:solidFill>
                  <a:srgbClr val="000000"/>
                </a:solidFill>
                <a:latin typeface="Trebuchet MS"/>
                <a:cs typeface="Times New Roman"/>
              </a:rPr>
              <a:t>then</a:t>
            </a:r>
            <a:r>
              <a:rPr lang="fr-FR" sz="2400">
                <a:solidFill>
                  <a:srgbClr val="000000"/>
                </a:solidFill>
                <a:latin typeface="Trebuchet MS"/>
                <a:cs typeface="Times New Roman"/>
              </a:rPr>
              <a:t> </a:t>
            </a:r>
            <a:r>
              <a:rPr lang="fr-FR" sz="2400" err="1">
                <a:solidFill>
                  <a:srgbClr val="000000"/>
                </a:solidFill>
                <a:latin typeface="Trebuchet MS"/>
                <a:cs typeface="Times New Roman"/>
              </a:rPr>
              <a:t>we'll</a:t>
            </a:r>
            <a:r>
              <a:rPr lang="fr-FR" sz="2400">
                <a:solidFill>
                  <a:srgbClr val="000000"/>
                </a:solidFill>
                <a:latin typeface="Trebuchet MS"/>
                <a:cs typeface="Times New Roman"/>
              </a:rPr>
              <a:t> </a:t>
            </a:r>
            <a:r>
              <a:rPr lang="fr-FR" sz="2400" err="1">
                <a:solidFill>
                  <a:srgbClr val="000000"/>
                </a:solidFill>
                <a:latin typeface="Trebuchet MS"/>
                <a:cs typeface="Times New Roman"/>
              </a:rPr>
              <a:t>share</a:t>
            </a:r>
            <a:r>
              <a:rPr lang="fr-FR" sz="2400">
                <a:solidFill>
                  <a:srgbClr val="000000"/>
                </a:solidFill>
                <a:latin typeface="Trebuchet MS"/>
                <a:cs typeface="Times New Roman"/>
              </a:rPr>
              <a:t>.</a:t>
            </a:r>
            <a:endParaRPr lang="fr-FR" sz="2400">
              <a:latin typeface="Trebuchet MS"/>
            </a:endParaRPr>
          </a:p>
        </p:txBody>
      </p:sp>
    </p:spTree>
    <p:extLst>
      <p:ext uri="{BB962C8B-B14F-4D97-AF65-F5344CB8AC3E}">
        <p14:creationId xmlns:p14="http://schemas.microsoft.com/office/powerpoint/2010/main" val="1209024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F2F63-21C2-AC01-4377-5A1A5182E725}"/>
              </a:ext>
            </a:extLst>
          </p:cNvPr>
          <p:cNvSpPr>
            <a:spLocks noGrp="1"/>
          </p:cNvSpPr>
          <p:nvPr>
            <p:ph type="title"/>
          </p:nvPr>
        </p:nvSpPr>
        <p:spPr>
          <a:xfrm>
            <a:off x="677334" y="609600"/>
            <a:ext cx="8596668" cy="4253779"/>
          </a:xfrm>
        </p:spPr>
        <p:txBody>
          <a:bodyPr>
            <a:normAutofit fontScale="90000"/>
          </a:bodyPr>
          <a:lstStyle/>
          <a:p>
            <a:r>
              <a:rPr lang="fr-FR" sz="3200" b="1">
                <a:solidFill>
                  <a:schemeClr val="accent1">
                    <a:lumMod val="76000"/>
                  </a:schemeClr>
                </a:solidFill>
                <a:latin typeface="Times New Roman"/>
                <a:cs typeface="Times New Roman"/>
              </a:rPr>
              <a:t>Wrap-Up : </a:t>
            </a:r>
            <a:r>
              <a:rPr lang="fr-FR" sz="3200" b="1" err="1">
                <a:solidFill>
                  <a:schemeClr val="accent1">
                    <a:lumMod val="76000"/>
                  </a:schemeClr>
                </a:solidFill>
                <a:latin typeface="Times New Roman"/>
                <a:cs typeface="Times New Roman"/>
              </a:rPr>
              <a:t>Recap</a:t>
            </a:r>
            <a:endParaRPr lang="fr-FR" sz="3200" err="1">
              <a:solidFill>
                <a:schemeClr val="accent1">
                  <a:lumMod val="76000"/>
                </a:schemeClr>
              </a:solidFill>
            </a:endParaRPr>
          </a:p>
          <a:p>
            <a:br>
              <a:rPr lang="fr-FR" sz="1200">
                <a:solidFill>
                  <a:srgbClr val="434343"/>
                </a:solidFill>
                <a:latin typeface="Times New Roman"/>
                <a:cs typeface="Times New Roman"/>
              </a:rPr>
            </a:br>
            <a:br>
              <a:rPr lang="fr-FR" sz="1200">
                <a:solidFill>
                  <a:srgbClr val="434343"/>
                </a:solidFill>
                <a:latin typeface="Times New Roman"/>
                <a:cs typeface="Times New Roman"/>
              </a:rPr>
            </a:br>
            <a:endParaRPr lang="fr-FR" sz="2400">
              <a:solidFill>
                <a:srgbClr val="434343"/>
              </a:solidFill>
              <a:latin typeface="Times New Roman"/>
              <a:cs typeface="Times New Roman"/>
            </a:endParaRPr>
          </a:p>
          <a:p>
            <a:r>
              <a:rPr lang="fr-FR" sz="3200" err="1">
                <a:solidFill>
                  <a:srgbClr val="000000"/>
                </a:solidFill>
                <a:latin typeface="Times New Roman"/>
                <a:cs typeface="Times New Roman"/>
              </a:rPr>
              <a:t>Define</a:t>
            </a:r>
            <a:r>
              <a:rPr lang="fr-FR" sz="3200">
                <a:solidFill>
                  <a:srgbClr val="000000"/>
                </a:solidFill>
                <a:latin typeface="Times New Roman"/>
                <a:cs typeface="Times New Roman"/>
              </a:rPr>
              <a:t> BATNA.</a:t>
            </a:r>
            <a:br>
              <a:rPr lang="fr-FR" sz="3200">
                <a:latin typeface="Times New Roman"/>
                <a:cs typeface="Times New Roman"/>
              </a:rPr>
            </a:br>
            <a:br>
              <a:rPr lang="fr-FR" sz="3200">
                <a:latin typeface="Times New Roman"/>
                <a:cs typeface="Times New Roman"/>
              </a:rPr>
            </a:br>
            <a:endParaRPr lang="fr-FR" sz="3200">
              <a:solidFill>
                <a:srgbClr val="000000"/>
              </a:solidFill>
              <a:latin typeface="Times New Roman"/>
              <a:cs typeface="Times New Roman"/>
            </a:endParaRPr>
          </a:p>
          <a:p>
            <a:r>
              <a:rPr lang="fr-FR" sz="3200" err="1">
                <a:solidFill>
                  <a:srgbClr val="000000"/>
                </a:solidFill>
                <a:latin typeface="Times New Roman"/>
                <a:cs typeface="Times New Roman"/>
              </a:rPr>
              <a:t>Give</a:t>
            </a:r>
            <a:r>
              <a:rPr lang="fr-FR" sz="3200">
                <a:solidFill>
                  <a:srgbClr val="000000"/>
                </a:solidFill>
                <a:latin typeface="Times New Roman"/>
                <a:cs typeface="Times New Roman"/>
              </a:rPr>
              <a:t> me one </a:t>
            </a:r>
            <a:r>
              <a:rPr lang="fr-FR" sz="3200" err="1">
                <a:solidFill>
                  <a:srgbClr val="000000"/>
                </a:solidFill>
                <a:latin typeface="Times New Roman"/>
                <a:cs typeface="Times New Roman"/>
              </a:rPr>
              <a:t>example</a:t>
            </a:r>
            <a:r>
              <a:rPr lang="fr-FR" sz="3200">
                <a:solidFill>
                  <a:srgbClr val="000000"/>
                </a:solidFill>
                <a:latin typeface="Times New Roman"/>
                <a:cs typeface="Times New Roman"/>
              </a:rPr>
              <a:t> phrase for </a:t>
            </a:r>
            <a:r>
              <a:rPr lang="fr-FR" sz="3200" err="1">
                <a:solidFill>
                  <a:srgbClr val="000000"/>
                </a:solidFill>
                <a:latin typeface="Times New Roman"/>
                <a:cs typeface="Times New Roman"/>
              </a:rPr>
              <a:t>stating</a:t>
            </a:r>
            <a:r>
              <a:rPr lang="fr-FR" sz="3200">
                <a:solidFill>
                  <a:srgbClr val="000000"/>
                </a:solidFill>
                <a:latin typeface="Times New Roman"/>
                <a:cs typeface="Times New Roman"/>
              </a:rPr>
              <a:t> a goal and a </a:t>
            </a:r>
            <a:r>
              <a:rPr lang="fr-FR" sz="3200" err="1">
                <a:solidFill>
                  <a:srgbClr val="000000"/>
                </a:solidFill>
                <a:latin typeface="Times New Roman"/>
                <a:cs typeface="Times New Roman"/>
              </a:rPr>
              <a:t>response</a:t>
            </a:r>
            <a:r>
              <a:rPr lang="fr-FR" sz="3200">
                <a:solidFill>
                  <a:srgbClr val="000000"/>
                </a:solidFill>
                <a:latin typeface="Times New Roman"/>
                <a:cs typeface="Times New Roman"/>
              </a:rPr>
              <a:t> for </a:t>
            </a:r>
            <a:r>
              <a:rPr lang="fr-FR" sz="3200" err="1">
                <a:solidFill>
                  <a:srgbClr val="000000"/>
                </a:solidFill>
                <a:latin typeface="Times New Roman"/>
                <a:cs typeface="Times New Roman"/>
              </a:rPr>
              <a:t>offering</a:t>
            </a:r>
            <a:r>
              <a:rPr lang="fr-FR" sz="3200">
                <a:solidFill>
                  <a:srgbClr val="000000"/>
                </a:solidFill>
                <a:latin typeface="Times New Roman"/>
                <a:cs typeface="Times New Roman"/>
              </a:rPr>
              <a:t> a concession (a </a:t>
            </a:r>
            <a:r>
              <a:rPr lang="fr-FR" sz="3200" err="1">
                <a:solidFill>
                  <a:srgbClr val="000000"/>
                </a:solidFill>
                <a:latin typeface="Times New Roman"/>
                <a:cs typeface="Times New Roman"/>
              </a:rPr>
              <a:t>lower</a:t>
            </a:r>
            <a:r>
              <a:rPr lang="fr-FR" sz="3200">
                <a:solidFill>
                  <a:srgbClr val="000000"/>
                </a:solidFill>
                <a:latin typeface="Times New Roman"/>
                <a:cs typeface="Times New Roman"/>
              </a:rPr>
              <a:t> </a:t>
            </a:r>
            <a:r>
              <a:rPr lang="fr-FR" sz="3200" err="1">
                <a:solidFill>
                  <a:srgbClr val="000000"/>
                </a:solidFill>
                <a:latin typeface="Times New Roman"/>
                <a:cs typeface="Times New Roman"/>
              </a:rPr>
              <a:t>amount</a:t>
            </a:r>
            <a:r>
              <a:rPr lang="fr-FR" sz="3200">
                <a:solidFill>
                  <a:srgbClr val="000000"/>
                </a:solidFill>
                <a:latin typeface="Times New Roman"/>
                <a:cs typeface="Times New Roman"/>
              </a:rPr>
              <a:t>, longer </a:t>
            </a:r>
            <a:r>
              <a:rPr lang="fr-FR" sz="3200" err="1">
                <a:solidFill>
                  <a:srgbClr val="000000"/>
                </a:solidFill>
                <a:latin typeface="Times New Roman"/>
                <a:cs typeface="Times New Roman"/>
              </a:rPr>
              <a:t>delivery</a:t>
            </a:r>
            <a:r>
              <a:rPr lang="fr-FR" sz="3200">
                <a:solidFill>
                  <a:srgbClr val="000000"/>
                </a:solidFill>
                <a:latin typeface="Times New Roman"/>
                <a:cs typeface="Times New Roman"/>
              </a:rPr>
              <a:t> time </a:t>
            </a:r>
            <a:r>
              <a:rPr lang="fr-FR" sz="3200" err="1">
                <a:solidFill>
                  <a:srgbClr val="000000"/>
                </a:solidFill>
                <a:latin typeface="Times New Roman"/>
                <a:cs typeface="Times New Roman"/>
              </a:rPr>
              <a:t>etc</a:t>
            </a:r>
            <a:r>
              <a:rPr lang="fr-FR" sz="3200">
                <a:solidFill>
                  <a:srgbClr val="000000"/>
                </a:solidFill>
                <a:latin typeface="Times New Roman"/>
                <a:cs typeface="Times New Roman"/>
              </a:rPr>
              <a:t>)</a:t>
            </a:r>
            <a:br>
              <a:rPr lang="fr-FR" sz="3200">
                <a:latin typeface="Times New Roman"/>
                <a:cs typeface="Times New Roman"/>
              </a:rPr>
            </a:br>
            <a:br>
              <a:rPr lang="fr-FR" sz="2400">
                <a:latin typeface="Times New Roman"/>
                <a:cs typeface="Times New Roman"/>
              </a:rPr>
            </a:br>
            <a:endParaRPr lang="fr-FR" sz="2400">
              <a:solidFill>
                <a:srgbClr val="000000"/>
              </a:solidFill>
              <a:latin typeface="Times New Roman"/>
              <a:cs typeface="Times New Roman"/>
            </a:endParaRPr>
          </a:p>
          <a:p>
            <a:endParaRPr lang="fr-FR" sz="2400">
              <a:solidFill>
                <a:srgbClr val="EB3D9F"/>
              </a:solidFill>
              <a:latin typeface="Trebuchet MS" panose="020B0603020202020204"/>
              <a:cs typeface="Times New Roman"/>
            </a:endParaRPr>
          </a:p>
        </p:txBody>
      </p:sp>
    </p:spTree>
    <p:extLst>
      <p:ext uri="{BB962C8B-B14F-4D97-AF65-F5344CB8AC3E}">
        <p14:creationId xmlns:p14="http://schemas.microsoft.com/office/powerpoint/2010/main" val="2122882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52C93D-3BD8-6B4D-57D5-3420B7A198CF}"/>
              </a:ext>
            </a:extLst>
          </p:cNvPr>
          <p:cNvSpPr>
            <a:spLocks noGrp="1"/>
          </p:cNvSpPr>
          <p:nvPr>
            <p:ph type="title"/>
          </p:nvPr>
        </p:nvSpPr>
        <p:spPr/>
        <p:txBody>
          <a:bodyPr/>
          <a:lstStyle/>
          <a:p>
            <a:r>
              <a:rPr lang="fr-FR"/>
              <a:t>For </a:t>
            </a:r>
            <a:r>
              <a:rPr lang="fr-FR" err="1"/>
              <a:t>your</a:t>
            </a:r>
            <a:r>
              <a:rPr lang="fr-FR"/>
              <a:t> </a:t>
            </a:r>
            <a:r>
              <a:rPr lang="fr-FR" err="1"/>
              <a:t>assessment</a:t>
            </a:r>
            <a:r>
              <a:rPr lang="fr-FR"/>
              <a:t>...</a:t>
            </a:r>
          </a:p>
        </p:txBody>
      </p:sp>
      <p:sp>
        <p:nvSpPr>
          <p:cNvPr id="3" name="ZoneTexte 2">
            <a:extLst>
              <a:ext uri="{FF2B5EF4-FFF2-40B4-BE49-F238E27FC236}">
                <a16:creationId xmlns:a16="http://schemas.microsoft.com/office/drawing/2014/main" id="{E71674CE-6BDA-08CE-F9D4-E8E57B6ADF46}"/>
              </a:ext>
            </a:extLst>
          </p:cNvPr>
          <p:cNvSpPr txBox="1"/>
          <p:nvPr/>
        </p:nvSpPr>
        <p:spPr>
          <a:xfrm>
            <a:off x="364825" y="1713782"/>
            <a:ext cx="9873291"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t>You have </a:t>
            </a:r>
            <a:r>
              <a:rPr lang="fr-FR" b="1">
                <a:solidFill>
                  <a:srgbClr val="FF0000"/>
                </a:solidFill>
              </a:rPr>
              <a:t>2</a:t>
            </a:r>
            <a:r>
              <a:rPr lang="fr-FR"/>
              <a:t> </a:t>
            </a:r>
            <a:r>
              <a:rPr lang="fr-FR" err="1"/>
              <a:t>assessments</a:t>
            </a:r>
            <a:r>
              <a:rPr lang="fr-FR"/>
              <a:t> for DULASP M3 </a:t>
            </a:r>
            <a:r>
              <a:rPr lang="fr-FR" err="1"/>
              <a:t>Intermédiare</a:t>
            </a:r>
            <a:r>
              <a:rPr lang="fr-FR"/>
              <a:t>. </a:t>
            </a:r>
            <a:r>
              <a:rPr lang="fr-FR" err="1"/>
              <a:t>These</a:t>
            </a:r>
            <a:r>
              <a:rPr lang="fr-FR"/>
              <a:t> are:</a:t>
            </a:r>
          </a:p>
          <a:p>
            <a:endParaRPr lang="fr-FR"/>
          </a:p>
          <a:p>
            <a:r>
              <a:rPr lang="fr-FR" b="1"/>
              <a:t>A </a:t>
            </a:r>
            <a:r>
              <a:rPr lang="fr-FR" b="1" err="1"/>
              <a:t>speaking</a:t>
            </a:r>
            <a:r>
              <a:rPr lang="fr-FR" b="1"/>
              <a:t> </a:t>
            </a:r>
            <a:r>
              <a:rPr lang="fr-FR" b="1" err="1"/>
              <a:t>activity</a:t>
            </a:r>
            <a:r>
              <a:rPr lang="fr-FR" b="1"/>
              <a:t> (</a:t>
            </a:r>
            <a:r>
              <a:rPr lang="fr-FR" b="1" err="1"/>
              <a:t>roleplay</a:t>
            </a:r>
            <a:r>
              <a:rPr lang="fr-FR" b="1"/>
              <a:t>)</a:t>
            </a:r>
            <a:r>
              <a:rPr lang="fr-FR"/>
              <a:t> </a:t>
            </a:r>
          </a:p>
          <a:p>
            <a:pPr marL="285750" indent="-285750">
              <a:buFont typeface="Calibri"/>
              <a:buChar char="-"/>
            </a:pPr>
            <a:r>
              <a:rPr lang="fr-FR"/>
              <a:t>Groups of 4/5 like </a:t>
            </a:r>
            <a:r>
              <a:rPr lang="fr-FR" err="1"/>
              <a:t>what</a:t>
            </a:r>
            <a:r>
              <a:rPr lang="fr-FR"/>
              <a:t> </a:t>
            </a:r>
            <a:r>
              <a:rPr lang="fr-FR" err="1"/>
              <a:t>we</a:t>
            </a:r>
            <a:r>
              <a:rPr lang="fr-FR"/>
              <a:t> have been </a:t>
            </a:r>
            <a:r>
              <a:rPr lang="fr-FR" err="1"/>
              <a:t>practicing</a:t>
            </a:r>
            <a:r>
              <a:rPr lang="fr-FR"/>
              <a:t> in class. </a:t>
            </a:r>
          </a:p>
          <a:p>
            <a:pPr marL="285750" indent="-285750">
              <a:buFont typeface="Calibri"/>
              <a:buChar char="-"/>
            </a:pPr>
            <a:r>
              <a:rPr lang="fr-FR"/>
              <a:t>I </a:t>
            </a:r>
            <a:r>
              <a:rPr lang="fr-FR" err="1"/>
              <a:t>will</a:t>
            </a:r>
            <a:r>
              <a:rPr lang="fr-FR"/>
              <a:t> </a:t>
            </a:r>
            <a:r>
              <a:rPr lang="fr-FR" err="1"/>
              <a:t>make</a:t>
            </a:r>
            <a:r>
              <a:rPr lang="fr-FR"/>
              <a:t> the </a:t>
            </a:r>
            <a:r>
              <a:rPr lang="fr-FR" err="1"/>
              <a:t>schedule</a:t>
            </a:r>
            <a:r>
              <a:rPr lang="fr-FR"/>
              <a:t> </a:t>
            </a:r>
            <a:r>
              <a:rPr lang="fr-FR" err="1"/>
              <a:t>before</a:t>
            </a:r>
            <a:r>
              <a:rPr lang="fr-FR"/>
              <a:t> the break and </a:t>
            </a:r>
            <a:r>
              <a:rPr lang="fr-FR" err="1"/>
              <a:t>share</a:t>
            </a:r>
            <a:r>
              <a:rPr lang="fr-FR"/>
              <a:t> </a:t>
            </a:r>
            <a:r>
              <a:rPr lang="fr-FR" err="1"/>
              <a:t>it</a:t>
            </a:r>
            <a:r>
              <a:rPr lang="fr-FR"/>
              <a:t> </a:t>
            </a:r>
            <a:r>
              <a:rPr lang="fr-FR" err="1"/>
              <a:t>with</a:t>
            </a:r>
            <a:r>
              <a:rPr lang="fr-FR"/>
              <a:t> </a:t>
            </a:r>
            <a:r>
              <a:rPr lang="fr-FR" err="1"/>
              <a:t>you</a:t>
            </a:r>
            <a:r>
              <a:rPr lang="fr-FR"/>
              <a:t>. </a:t>
            </a:r>
          </a:p>
          <a:p>
            <a:pPr marL="285750" indent="-285750">
              <a:buFont typeface="Calibri"/>
              <a:buChar char="-"/>
            </a:pPr>
            <a:r>
              <a:rPr lang="fr-FR"/>
              <a:t>Start </a:t>
            </a:r>
            <a:r>
              <a:rPr lang="fr-FR" err="1"/>
              <a:t>these</a:t>
            </a:r>
            <a:r>
              <a:rPr lang="fr-FR"/>
              <a:t> in </a:t>
            </a:r>
            <a:r>
              <a:rPr lang="fr-FR" err="1"/>
              <a:t>week</a:t>
            </a:r>
            <a:r>
              <a:rPr lang="fr-FR"/>
              <a:t> 7/8. </a:t>
            </a:r>
          </a:p>
          <a:p>
            <a:pPr marL="285750" indent="-285750">
              <a:buFont typeface="Calibri"/>
              <a:buChar char="-"/>
            </a:pPr>
            <a:r>
              <a:rPr lang="fr-FR"/>
              <a:t>I </a:t>
            </a:r>
            <a:r>
              <a:rPr lang="fr-FR" err="1"/>
              <a:t>will</a:t>
            </a:r>
            <a:r>
              <a:rPr lang="fr-FR"/>
              <a:t> </a:t>
            </a:r>
            <a:r>
              <a:rPr lang="fr-FR" err="1"/>
              <a:t>give</a:t>
            </a:r>
            <a:r>
              <a:rPr lang="fr-FR"/>
              <a:t> </a:t>
            </a:r>
            <a:r>
              <a:rPr lang="fr-FR" err="1"/>
              <a:t>you</a:t>
            </a:r>
            <a:r>
              <a:rPr lang="fr-FR"/>
              <a:t> </a:t>
            </a:r>
            <a:r>
              <a:rPr lang="fr-FR" err="1"/>
              <a:t>your</a:t>
            </a:r>
            <a:r>
              <a:rPr lang="fr-FR"/>
              <a:t> groups and </a:t>
            </a:r>
            <a:r>
              <a:rPr lang="fr-FR" err="1"/>
              <a:t>ask</a:t>
            </a:r>
            <a:r>
              <a:rPr lang="fr-FR"/>
              <a:t> </a:t>
            </a:r>
            <a:r>
              <a:rPr lang="fr-FR" err="1"/>
              <a:t>you</a:t>
            </a:r>
            <a:r>
              <a:rPr lang="fr-FR"/>
              <a:t> to come at a certain time (</a:t>
            </a:r>
            <a:r>
              <a:rPr lang="fr-FR" err="1"/>
              <a:t>within</a:t>
            </a:r>
            <a:r>
              <a:rPr lang="fr-FR"/>
              <a:t> the </a:t>
            </a:r>
            <a:r>
              <a:rPr lang="fr-FR" err="1"/>
              <a:t>usual</a:t>
            </a:r>
            <a:r>
              <a:rPr lang="fr-FR"/>
              <a:t> 4-6pm class time) for a drop-in to do </a:t>
            </a:r>
            <a:r>
              <a:rPr lang="fr-FR" err="1"/>
              <a:t>your</a:t>
            </a:r>
            <a:r>
              <a:rPr lang="fr-FR"/>
              <a:t> </a:t>
            </a:r>
            <a:r>
              <a:rPr lang="fr-FR" err="1"/>
              <a:t>assessment</a:t>
            </a:r>
            <a:r>
              <a:rPr lang="fr-FR"/>
              <a:t> </a:t>
            </a:r>
            <a:r>
              <a:rPr lang="fr-FR" err="1"/>
              <a:t>just</a:t>
            </a:r>
            <a:r>
              <a:rPr lang="fr-FR"/>
              <a:t> in front of me. </a:t>
            </a:r>
          </a:p>
          <a:p>
            <a:pPr marL="342900" indent="-342900">
              <a:buFont typeface="Calibri"/>
              <a:buChar char="-"/>
            </a:pPr>
            <a:endParaRPr lang="fr-FR"/>
          </a:p>
          <a:p>
            <a:pPr marL="342900" indent="-342900">
              <a:buFont typeface="Calibri"/>
              <a:buChar char="-"/>
            </a:pPr>
            <a:endParaRPr lang="fr-FR"/>
          </a:p>
          <a:p>
            <a:r>
              <a:rPr lang="fr-FR" b="1"/>
              <a:t>A </a:t>
            </a:r>
            <a:r>
              <a:rPr lang="fr-FR" b="1" err="1"/>
              <a:t>written</a:t>
            </a:r>
            <a:r>
              <a:rPr lang="fr-FR" b="1"/>
              <a:t> test</a:t>
            </a:r>
            <a:r>
              <a:rPr lang="fr-FR"/>
              <a:t> </a:t>
            </a:r>
          </a:p>
          <a:p>
            <a:pPr marL="285750" indent="-285750">
              <a:buFont typeface="Calibri"/>
              <a:buChar char="-"/>
            </a:pPr>
            <a:r>
              <a:rPr lang="fr-FR" err="1"/>
              <a:t>Consisting</a:t>
            </a:r>
            <a:r>
              <a:rPr lang="fr-FR"/>
              <a:t> of </a:t>
            </a:r>
            <a:r>
              <a:rPr lang="fr-FR" err="1"/>
              <a:t>vocabulary</a:t>
            </a:r>
            <a:r>
              <a:rPr lang="fr-FR"/>
              <a:t>, gap </a:t>
            </a:r>
            <a:r>
              <a:rPr lang="fr-FR" err="1"/>
              <a:t>fills</a:t>
            </a:r>
            <a:r>
              <a:rPr lang="fr-FR"/>
              <a:t>, match-</a:t>
            </a:r>
            <a:r>
              <a:rPr lang="fr-FR" err="1"/>
              <a:t>ups</a:t>
            </a:r>
            <a:r>
              <a:rPr lang="fr-FR"/>
              <a:t> </a:t>
            </a:r>
            <a:r>
              <a:rPr lang="fr-FR" err="1"/>
              <a:t>etc</a:t>
            </a:r>
            <a:r>
              <a:rPr lang="fr-FR"/>
              <a:t> </a:t>
            </a:r>
            <a:r>
              <a:rPr lang="fr-FR" err="1"/>
              <a:t>which</a:t>
            </a:r>
            <a:r>
              <a:rPr lang="fr-FR"/>
              <a:t> I </a:t>
            </a:r>
            <a:r>
              <a:rPr lang="fr-FR" err="1"/>
              <a:t>will</a:t>
            </a:r>
            <a:r>
              <a:rPr lang="fr-FR"/>
              <a:t> </a:t>
            </a:r>
            <a:r>
              <a:rPr lang="fr-FR" err="1"/>
              <a:t>make</a:t>
            </a:r>
            <a:r>
              <a:rPr lang="fr-FR"/>
              <a:t> </a:t>
            </a:r>
          </a:p>
          <a:p>
            <a:pPr marL="285750" indent="-285750">
              <a:buFont typeface="Calibri"/>
              <a:buChar char="-"/>
            </a:pPr>
            <a:r>
              <a:rPr lang="fr-FR"/>
              <a:t>Set for the last </a:t>
            </a:r>
            <a:r>
              <a:rPr lang="fr-FR" err="1"/>
              <a:t>week</a:t>
            </a:r>
            <a:r>
              <a:rPr lang="fr-FR"/>
              <a:t> (Week 10). </a:t>
            </a:r>
          </a:p>
          <a:p>
            <a:pPr marL="342900" indent="-342900">
              <a:buFont typeface="Calibri"/>
              <a:buChar char="-"/>
            </a:pPr>
            <a:endParaRPr lang="fr-FR"/>
          </a:p>
          <a:p>
            <a:pPr marL="342900" indent="-342900">
              <a:buFont typeface="Calibri"/>
              <a:buChar char="-"/>
            </a:pPr>
            <a:endParaRPr lang="fr-FR"/>
          </a:p>
          <a:p>
            <a:r>
              <a:rPr lang="fr-FR"/>
              <a:t>If </a:t>
            </a:r>
            <a:r>
              <a:rPr lang="fr-FR" err="1"/>
              <a:t>anything</a:t>
            </a:r>
            <a:r>
              <a:rPr lang="fr-FR"/>
              <a:t> changes I </a:t>
            </a:r>
            <a:r>
              <a:rPr lang="fr-FR" err="1"/>
              <a:t>will</a:t>
            </a:r>
            <a:r>
              <a:rPr lang="fr-FR"/>
              <a:t> let </a:t>
            </a:r>
            <a:r>
              <a:rPr lang="fr-FR" err="1"/>
              <a:t>you</a:t>
            </a:r>
            <a:r>
              <a:rPr lang="fr-FR"/>
              <a:t> know but I </a:t>
            </a:r>
            <a:r>
              <a:rPr lang="fr-FR" err="1"/>
              <a:t>will</a:t>
            </a:r>
            <a:r>
              <a:rPr lang="fr-FR"/>
              <a:t> </a:t>
            </a:r>
            <a:r>
              <a:rPr lang="fr-FR" err="1"/>
              <a:t>give</a:t>
            </a:r>
            <a:r>
              <a:rPr lang="fr-FR"/>
              <a:t> </a:t>
            </a:r>
            <a:r>
              <a:rPr lang="fr-FR" err="1"/>
              <a:t>you</a:t>
            </a:r>
            <a:r>
              <a:rPr lang="fr-FR"/>
              <a:t> more information in the </a:t>
            </a:r>
            <a:r>
              <a:rPr lang="fr-FR" err="1"/>
              <a:t>next</a:t>
            </a:r>
            <a:r>
              <a:rPr lang="fr-FR"/>
              <a:t> 2 </a:t>
            </a:r>
            <a:r>
              <a:rPr lang="fr-FR" err="1"/>
              <a:t>weeks</a:t>
            </a:r>
            <a:r>
              <a:rPr lang="fr-FR"/>
              <a:t> </a:t>
            </a:r>
            <a:r>
              <a:rPr lang="fr-FR" err="1"/>
              <a:t>before</a:t>
            </a:r>
            <a:r>
              <a:rPr lang="fr-FR"/>
              <a:t> the break!  </a:t>
            </a:r>
          </a:p>
        </p:txBody>
      </p:sp>
    </p:spTree>
    <p:extLst>
      <p:ext uri="{BB962C8B-B14F-4D97-AF65-F5344CB8AC3E}">
        <p14:creationId xmlns:p14="http://schemas.microsoft.com/office/powerpoint/2010/main" val="359425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7C4B5A-A7FE-03FA-C119-F487980C4381}"/>
              </a:ext>
            </a:extLst>
          </p:cNvPr>
          <p:cNvSpPr>
            <a:spLocks noGrp="1"/>
          </p:cNvSpPr>
          <p:nvPr>
            <p:ph type="title"/>
          </p:nvPr>
        </p:nvSpPr>
        <p:spPr/>
        <p:txBody>
          <a:bodyPr/>
          <a:lstStyle/>
          <a:p>
            <a:r>
              <a:rPr lang="fr-FR" err="1"/>
              <a:t>Recap</a:t>
            </a:r>
            <a:r>
              <a:rPr lang="fr-FR"/>
              <a:t> of last </a:t>
            </a:r>
            <a:r>
              <a:rPr lang="fr-FR" err="1"/>
              <a:t>week</a:t>
            </a:r>
            <a:r>
              <a:rPr lang="fr-FR"/>
              <a:t>...</a:t>
            </a:r>
          </a:p>
        </p:txBody>
      </p:sp>
      <p:sp>
        <p:nvSpPr>
          <p:cNvPr id="3" name="Espace réservé du contenu 2">
            <a:extLst>
              <a:ext uri="{FF2B5EF4-FFF2-40B4-BE49-F238E27FC236}">
                <a16:creationId xmlns:a16="http://schemas.microsoft.com/office/drawing/2014/main" id="{5D64E957-A24E-2D6D-7C0C-9F3E3B62E903}"/>
              </a:ext>
            </a:extLst>
          </p:cNvPr>
          <p:cNvSpPr>
            <a:spLocks noGrp="1"/>
          </p:cNvSpPr>
          <p:nvPr>
            <p:ph idx="1"/>
          </p:nvPr>
        </p:nvSpPr>
        <p:spPr>
          <a:xfrm>
            <a:off x="677334" y="2160589"/>
            <a:ext cx="8596668" cy="3842673"/>
          </a:xfrm>
        </p:spPr>
        <p:txBody>
          <a:bodyPr vert="horz" lIns="91440" tIns="45720" rIns="91440" bIns="45720" rtlCol="0" anchor="t">
            <a:normAutofit/>
          </a:bodyPr>
          <a:lstStyle/>
          <a:p>
            <a:r>
              <a:rPr lang="fr-FR"/>
              <a:t>There </a:t>
            </a:r>
            <a:r>
              <a:rPr lang="fr-FR" err="1"/>
              <a:t>were</a:t>
            </a:r>
            <a:r>
              <a:rPr lang="fr-FR"/>
              <a:t> 5 </a:t>
            </a:r>
            <a:r>
              <a:rPr lang="fr-FR" err="1"/>
              <a:t>skills</a:t>
            </a:r>
            <a:r>
              <a:rPr lang="fr-FR"/>
              <a:t> I </a:t>
            </a:r>
            <a:r>
              <a:rPr lang="fr-FR" err="1"/>
              <a:t>taught</a:t>
            </a:r>
            <a:r>
              <a:rPr lang="fr-FR"/>
              <a:t> </a:t>
            </a:r>
            <a:r>
              <a:rPr lang="fr-FR" err="1"/>
              <a:t>you</a:t>
            </a:r>
            <a:r>
              <a:rPr lang="fr-FR"/>
              <a:t> last </a:t>
            </a:r>
            <a:r>
              <a:rPr lang="fr-FR" err="1"/>
              <a:t>week</a:t>
            </a:r>
            <a:r>
              <a:rPr lang="fr-FR"/>
              <a:t> about how to </a:t>
            </a:r>
            <a:r>
              <a:rPr lang="fr-FR" err="1"/>
              <a:t>act</a:t>
            </a:r>
            <a:r>
              <a:rPr lang="fr-FR"/>
              <a:t> </a:t>
            </a:r>
            <a:r>
              <a:rPr lang="fr-FR" err="1"/>
              <a:t>when</a:t>
            </a:r>
            <a:r>
              <a:rPr lang="fr-FR"/>
              <a:t> </a:t>
            </a:r>
            <a:r>
              <a:rPr lang="fr-FR" err="1"/>
              <a:t>it</a:t>
            </a:r>
            <a:r>
              <a:rPr lang="fr-FR"/>
              <a:t> </a:t>
            </a:r>
            <a:r>
              <a:rPr lang="fr-FR" err="1"/>
              <a:t>comes</a:t>
            </a:r>
            <a:r>
              <a:rPr lang="fr-FR"/>
              <a:t> to </a:t>
            </a:r>
            <a:r>
              <a:rPr lang="fr-FR" err="1"/>
              <a:t>negotiation</a:t>
            </a:r>
            <a:r>
              <a:rPr lang="fr-FR"/>
              <a:t>, </a:t>
            </a:r>
            <a:r>
              <a:rPr lang="fr-FR" err="1"/>
              <a:t>what</a:t>
            </a:r>
            <a:r>
              <a:rPr lang="fr-FR"/>
              <a:t> </a:t>
            </a:r>
            <a:r>
              <a:rPr lang="fr-FR" err="1"/>
              <a:t>were</a:t>
            </a:r>
            <a:r>
              <a:rPr lang="fr-FR"/>
              <a:t> </a:t>
            </a:r>
            <a:r>
              <a:rPr lang="fr-FR" err="1"/>
              <a:t>they</a:t>
            </a:r>
            <a:r>
              <a:rPr lang="fr-FR"/>
              <a:t>? </a:t>
            </a:r>
          </a:p>
          <a:p>
            <a:pPr>
              <a:buClr>
                <a:srgbClr val="EB3D9F"/>
              </a:buClr>
            </a:pPr>
            <a:endParaRPr lang="fr-FR"/>
          </a:p>
          <a:p>
            <a:pPr marL="0" indent="0">
              <a:buClr>
                <a:srgbClr val="EB3D9F"/>
              </a:buClr>
              <a:buNone/>
            </a:pPr>
            <a:endParaRPr lang="fr-FR"/>
          </a:p>
        </p:txBody>
      </p:sp>
    </p:spTree>
    <p:extLst>
      <p:ext uri="{BB962C8B-B14F-4D97-AF65-F5344CB8AC3E}">
        <p14:creationId xmlns:p14="http://schemas.microsoft.com/office/powerpoint/2010/main" val="168335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FDC7D2-3C97-0176-BA40-A52BD1137737}"/>
              </a:ext>
            </a:extLst>
          </p:cNvPr>
          <p:cNvSpPr>
            <a:spLocks noGrp="1"/>
          </p:cNvSpPr>
          <p:nvPr>
            <p:ph type="title"/>
          </p:nvPr>
        </p:nvSpPr>
        <p:spPr/>
        <p:txBody>
          <a:bodyPr/>
          <a:lstStyle/>
          <a:p>
            <a:r>
              <a:rPr lang="fr-FR" err="1"/>
              <a:t>Today's</a:t>
            </a:r>
            <a:r>
              <a:rPr lang="fr-FR"/>
              <a:t> Plan:</a:t>
            </a:r>
          </a:p>
        </p:txBody>
      </p:sp>
      <p:sp>
        <p:nvSpPr>
          <p:cNvPr id="3" name="Espace réservé du contenu 2">
            <a:extLst>
              <a:ext uri="{FF2B5EF4-FFF2-40B4-BE49-F238E27FC236}">
                <a16:creationId xmlns:a16="http://schemas.microsoft.com/office/drawing/2014/main" id="{D61E2DA5-E204-8383-5948-C5F50B407A53}"/>
              </a:ext>
            </a:extLst>
          </p:cNvPr>
          <p:cNvSpPr>
            <a:spLocks noGrp="1"/>
          </p:cNvSpPr>
          <p:nvPr>
            <p:ph idx="1"/>
          </p:nvPr>
        </p:nvSpPr>
        <p:spPr/>
        <p:txBody>
          <a:bodyPr vert="horz" lIns="91440" tIns="45720" rIns="91440" bIns="45720" rtlCol="0" anchor="t">
            <a:normAutofit/>
          </a:bodyPr>
          <a:lstStyle/>
          <a:p>
            <a:r>
              <a:rPr lang="fr-FR"/>
              <a:t>Look more </a:t>
            </a:r>
            <a:r>
              <a:rPr lang="fr-FR" err="1"/>
              <a:t>closely</a:t>
            </a:r>
            <a:r>
              <a:rPr lang="fr-FR"/>
              <a:t> at planning </a:t>
            </a:r>
            <a:r>
              <a:rPr lang="fr-FR" err="1"/>
              <a:t>your</a:t>
            </a:r>
            <a:r>
              <a:rPr lang="fr-FR"/>
              <a:t> </a:t>
            </a:r>
            <a:r>
              <a:rPr lang="fr-FR" err="1"/>
              <a:t>negotiation</a:t>
            </a:r>
            <a:r>
              <a:rPr lang="fr-FR"/>
              <a:t> </a:t>
            </a:r>
            <a:r>
              <a:rPr lang="fr-FR" err="1"/>
              <a:t>strategy</a:t>
            </a:r>
            <a:r>
              <a:rPr lang="fr-FR"/>
              <a:t>; </a:t>
            </a:r>
            <a:r>
              <a:rPr lang="fr-FR" err="1"/>
              <a:t>learning</a:t>
            </a:r>
            <a:r>
              <a:rPr lang="fr-FR"/>
              <a:t> how to </a:t>
            </a:r>
            <a:r>
              <a:rPr lang="fr-FR" err="1"/>
              <a:t>define</a:t>
            </a:r>
            <a:r>
              <a:rPr lang="fr-FR"/>
              <a:t> goals, </a:t>
            </a:r>
            <a:r>
              <a:rPr lang="fr-FR" err="1"/>
              <a:t>priorities</a:t>
            </a:r>
            <a:r>
              <a:rPr lang="fr-FR"/>
              <a:t>, and </a:t>
            </a:r>
            <a:r>
              <a:rPr lang="fr-FR" err="1"/>
              <a:t>fallback</a:t>
            </a:r>
            <a:r>
              <a:rPr lang="fr-FR"/>
              <a:t> positions (BATNA). </a:t>
            </a:r>
          </a:p>
          <a:p>
            <a:pPr>
              <a:buClr>
                <a:srgbClr val="EB3D9F"/>
              </a:buClr>
            </a:pPr>
            <a:r>
              <a:rPr lang="fr-FR" err="1"/>
              <a:t>Learn</a:t>
            </a:r>
            <a:r>
              <a:rPr lang="fr-FR"/>
              <a:t> relevant </a:t>
            </a:r>
            <a:r>
              <a:rPr lang="fr-FR" err="1"/>
              <a:t>vocabulary</a:t>
            </a:r>
            <a:r>
              <a:rPr lang="fr-FR"/>
              <a:t>. </a:t>
            </a:r>
          </a:p>
          <a:p>
            <a:pPr>
              <a:buClr>
                <a:srgbClr val="EB3D9F"/>
              </a:buClr>
            </a:pPr>
            <a:r>
              <a:rPr lang="fr-FR"/>
              <a:t>Practice </a:t>
            </a:r>
            <a:r>
              <a:rPr lang="fr-FR" err="1"/>
              <a:t>using</a:t>
            </a:r>
            <a:r>
              <a:rPr lang="fr-FR"/>
              <a:t> scenarios. </a:t>
            </a:r>
          </a:p>
          <a:p>
            <a:pPr>
              <a:buClr>
                <a:srgbClr val="EB3D9F"/>
              </a:buClr>
            </a:pPr>
            <a:r>
              <a:rPr lang="fr-FR" err="1"/>
              <a:t>Reminder</a:t>
            </a:r>
            <a:r>
              <a:rPr lang="fr-FR"/>
              <a:t> of how M3 </a:t>
            </a:r>
            <a:r>
              <a:rPr lang="fr-FR" err="1"/>
              <a:t>Intermédiare</a:t>
            </a:r>
            <a:r>
              <a:rPr lang="fr-FR"/>
              <a:t> </a:t>
            </a:r>
            <a:r>
              <a:rPr lang="fr-FR" err="1"/>
              <a:t>is</a:t>
            </a:r>
            <a:r>
              <a:rPr lang="fr-FR"/>
              <a:t> </a:t>
            </a:r>
            <a:r>
              <a:rPr lang="fr-FR" err="1"/>
              <a:t>assessed</a:t>
            </a:r>
            <a:r>
              <a:rPr lang="fr-FR"/>
              <a:t>. </a:t>
            </a:r>
          </a:p>
        </p:txBody>
      </p:sp>
    </p:spTree>
    <p:extLst>
      <p:ext uri="{BB962C8B-B14F-4D97-AF65-F5344CB8AC3E}">
        <p14:creationId xmlns:p14="http://schemas.microsoft.com/office/powerpoint/2010/main" val="361801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22CC22-8DF1-C9B4-3ECA-EEDA17599990}"/>
              </a:ext>
            </a:extLst>
          </p:cNvPr>
          <p:cNvSpPr>
            <a:spLocks noGrp="1"/>
          </p:cNvSpPr>
          <p:nvPr>
            <p:ph type="title"/>
          </p:nvPr>
        </p:nvSpPr>
        <p:spPr/>
        <p:txBody>
          <a:bodyPr/>
          <a:lstStyle/>
          <a:p>
            <a:r>
              <a:rPr lang="fr-FR"/>
              <a:t>Warm – Up: "</a:t>
            </a:r>
            <a:r>
              <a:rPr lang="fr-FR" err="1"/>
              <a:t>Before</a:t>
            </a:r>
            <a:r>
              <a:rPr lang="fr-FR"/>
              <a:t> </a:t>
            </a:r>
            <a:r>
              <a:rPr lang="fr-FR" err="1"/>
              <a:t>you</a:t>
            </a:r>
            <a:r>
              <a:rPr lang="fr-FR"/>
              <a:t> </a:t>
            </a:r>
            <a:r>
              <a:rPr lang="fr-FR" err="1"/>
              <a:t>negotiate</a:t>
            </a:r>
            <a:r>
              <a:rPr lang="fr-FR"/>
              <a:t>" </a:t>
            </a:r>
          </a:p>
        </p:txBody>
      </p:sp>
      <p:sp>
        <p:nvSpPr>
          <p:cNvPr id="3" name="ZoneTexte 2">
            <a:extLst>
              <a:ext uri="{FF2B5EF4-FFF2-40B4-BE49-F238E27FC236}">
                <a16:creationId xmlns:a16="http://schemas.microsoft.com/office/drawing/2014/main" id="{536F746B-EF91-6899-558F-AD9CAF79478C}"/>
              </a:ext>
            </a:extLst>
          </p:cNvPr>
          <p:cNvSpPr txBox="1"/>
          <p:nvPr/>
        </p:nvSpPr>
        <p:spPr>
          <a:xfrm>
            <a:off x="529318" y="1587953"/>
            <a:ext cx="640896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err="1"/>
              <a:t>What</a:t>
            </a:r>
            <a:r>
              <a:rPr lang="fr-FR"/>
              <a:t> </a:t>
            </a:r>
            <a:r>
              <a:rPr lang="fr-FR" err="1"/>
              <a:t>might</a:t>
            </a:r>
            <a:r>
              <a:rPr lang="fr-FR"/>
              <a:t> </a:t>
            </a:r>
            <a:r>
              <a:rPr lang="fr-FR" err="1"/>
              <a:t>you</a:t>
            </a:r>
            <a:r>
              <a:rPr lang="fr-FR"/>
              <a:t> </a:t>
            </a:r>
            <a:r>
              <a:rPr lang="fr-FR" err="1"/>
              <a:t>need</a:t>
            </a:r>
            <a:r>
              <a:rPr lang="fr-FR"/>
              <a:t> to know about </a:t>
            </a:r>
            <a:r>
              <a:rPr lang="fr-FR" err="1"/>
              <a:t>your</a:t>
            </a:r>
            <a:r>
              <a:rPr lang="fr-FR"/>
              <a:t> team/</a:t>
            </a:r>
            <a:r>
              <a:rPr lang="fr-FR" err="1"/>
              <a:t>company</a:t>
            </a:r>
            <a:r>
              <a:rPr lang="fr-FR"/>
              <a:t> </a:t>
            </a:r>
            <a:r>
              <a:rPr lang="fr-FR" err="1"/>
              <a:t>before</a:t>
            </a:r>
            <a:r>
              <a:rPr lang="fr-FR"/>
              <a:t> </a:t>
            </a:r>
            <a:r>
              <a:rPr lang="fr-FR" err="1"/>
              <a:t>you</a:t>
            </a:r>
            <a:r>
              <a:rPr lang="fr-FR"/>
              <a:t> </a:t>
            </a:r>
            <a:r>
              <a:rPr lang="fr-FR" err="1"/>
              <a:t>negotiate</a:t>
            </a:r>
            <a:r>
              <a:rPr lang="fr-FR"/>
              <a:t>?</a:t>
            </a:r>
          </a:p>
          <a:p>
            <a:endParaRPr lang="fr-FR"/>
          </a:p>
          <a:p>
            <a:endParaRPr lang="fr-FR"/>
          </a:p>
          <a:p>
            <a:endParaRPr lang="fr-FR"/>
          </a:p>
          <a:p>
            <a:r>
              <a:rPr lang="fr-FR" err="1"/>
              <a:t>Discuss</a:t>
            </a:r>
            <a:r>
              <a:rPr lang="fr-FR"/>
              <a:t> </a:t>
            </a:r>
            <a:r>
              <a:rPr lang="fr-FR" err="1"/>
              <a:t>these</a:t>
            </a:r>
            <a:r>
              <a:rPr lang="fr-FR"/>
              <a:t> points to </a:t>
            </a:r>
            <a:r>
              <a:rPr lang="fr-FR" err="1"/>
              <a:t>get</a:t>
            </a:r>
            <a:r>
              <a:rPr lang="fr-FR"/>
              <a:t> </a:t>
            </a:r>
            <a:r>
              <a:rPr lang="fr-FR" err="1"/>
              <a:t>you</a:t>
            </a:r>
            <a:r>
              <a:rPr lang="fr-FR"/>
              <a:t> </a:t>
            </a:r>
            <a:r>
              <a:rPr lang="fr-FR" err="1"/>
              <a:t>started</a:t>
            </a:r>
            <a:r>
              <a:rPr lang="fr-FR"/>
              <a:t>: </a:t>
            </a:r>
          </a:p>
          <a:p>
            <a:endParaRPr lang="fr-FR"/>
          </a:p>
          <a:p>
            <a:pPr marL="342900" indent="-342900">
              <a:buAutoNum type="arabicPeriod"/>
            </a:pPr>
            <a:r>
              <a:rPr lang="fr-FR"/>
              <a:t>Goal </a:t>
            </a:r>
          </a:p>
          <a:p>
            <a:pPr marL="342900" indent="-342900">
              <a:buAutoNum type="arabicPeriod"/>
            </a:pPr>
            <a:r>
              <a:rPr lang="fr-FR"/>
              <a:t>Budget</a:t>
            </a:r>
          </a:p>
          <a:p>
            <a:pPr marL="342900" indent="-342900">
              <a:buAutoNum type="arabicPeriod"/>
            </a:pPr>
            <a:r>
              <a:rPr lang="fr-FR" err="1"/>
              <a:t>Priority</a:t>
            </a:r>
            <a:endParaRPr lang="fr-FR"/>
          </a:p>
          <a:p>
            <a:pPr marL="342900" indent="-342900">
              <a:buAutoNum type="arabicPeriod"/>
            </a:pPr>
            <a:r>
              <a:rPr lang="fr-FR"/>
              <a:t>Deal-breaker</a:t>
            </a:r>
          </a:p>
          <a:p>
            <a:pPr marL="342900" indent="-342900">
              <a:buAutoNum type="arabicPeriod"/>
            </a:pPr>
            <a:r>
              <a:rPr lang="fr-FR"/>
              <a:t>Compromise </a:t>
            </a:r>
          </a:p>
          <a:p>
            <a:pPr marL="342900" indent="-342900">
              <a:buAutoNum type="arabicPeriod"/>
            </a:pPr>
            <a:endParaRPr lang="fr-FR"/>
          </a:p>
          <a:p>
            <a:r>
              <a:rPr lang="fr-FR"/>
              <a:t>Google </a:t>
            </a:r>
            <a:r>
              <a:rPr lang="fr-FR" err="1"/>
              <a:t>any</a:t>
            </a:r>
            <a:r>
              <a:rPr lang="fr-FR"/>
              <a:t> </a:t>
            </a:r>
            <a:r>
              <a:rPr lang="fr-FR" err="1"/>
              <a:t>words</a:t>
            </a:r>
            <a:r>
              <a:rPr lang="fr-FR"/>
              <a:t> </a:t>
            </a:r>
            <a:r>
              <a:rPr lang="fr-FR" err="1"/>
              <a:t>you</a:t>
            </a:r>
            <a:r>
              <a:rPr lang="fr-FR"/>
              <a:t> </a:t>
            </a:r>
            <a:r>
              <a:rPr lang="fr-FR" err="1"/>
              <a:t>don't</a:t>
            </a:r>
            <a:r>
              <a:rPr lang="fr-FR"/>
              <a:t> know and </a:t>
            </a:r>
            <a:r>
              <a:rPr lang="fr-FR" err="1"/>
              <a:t>we</a:t>
            </a:r>
            <a:r>
              <a:rPr lang="fr-FR"/>
              <a:t> </a:t>
            </a:r>
            <a:r>
              <a:rPr lang="fr-FR" err="1"/>
              <a:t>will</a:t>
            </a:r>
            <a:r>
              <a:rPr lang="fr-FR"/>
              <a:t> go </a:t>
            </a:r>
            <a:r>
              <a:rPr lang="fr-FR" err="1"/>
              <a:t>through</a:t>
            </a:r>
            <a:r>
              <a:rPr lang="fr-FR"/>
              <a:t> the </a:t>
            </a:r>
            <a:r>
              <a:rPr lang="fr-FR" err="1"/>
              <a:t>definitions</a:t>
            </a:r>
            <a:r>
              <a:rPr lang="fr-FR"/>
              <a:t>, and </a:t>
            </a:r>
            <a:r>
              <a:rPr lang="fr-FR" err="1"/>
              <a:t>why</a:t>
            </a:r>
            <a:r>
              <a:rPr lang="fr-FR"/>
              <a:t> </a:t>
            </a:r>
            <a:r>
              <a:rPr lang="fr-FR" err="1"/>
              <a:t>they</a:t>
            </a:r>
            <a:r>
              <a:rPr lang="fr-FR"/>
              <a:t> are important to know in 10 minutes! </a:t>
            </a:r>
          </a:p>
          <a:p>
            <a:endParaRPr lang="fr-FR"/>
          </a:p>
        </p:txBody>
      </p:sp>
    </p:spTree>
    <p:extLst>
      <p:ext uri="{BB962C8B-B14F-4D97-AF65-F5344CB8AC3E}">
        <p14:creationId xmlns:p14="http://schemas.microsoft.com/office/powerpoint/2010/main" val="383302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E1197A-B5AC-C9EE-07E4-8970E1492BEE}"/>
              </a:ext>
            </a:extLst>
          </p:cNvPr>
          <p:cNvSpPr>
            <a:spLocks noGrp="1"/>
          </p:cNvSpPr>
          <p:nvPr>
            <p:ph type="title"/>
          </p:nvPr>
        </p:nvSpPr>
        <p:spPr>
          <a:xfrm>
            <a:off x="162984" y="0"/>
            <a:ext cx="8596668" cy="1320800"/>
          </a:xfrm>
        </p:spPr>
        <p:txBody>
          <a:bodyPr/>
          <a:lstStyle/>
          <a:p>
            <a:r>
              <a:rPr lang="fr-FR" err="1"/>
              <a:t>Useful</a:t>
            </a:r>
            <a:r>
              <a:rPr lang="fr-FR"/>
              <a:t> Vocab</a:t>
            </a:r>
          </a:p>
        </p:txBody>
      </p:sp>
      <p:sp>
        <p:nvSpPr>
          <p:cNvPr id="5" name="ZoneTexte 4">
            <a:extLst>
              <a:ext uri="{FF2B5EF4-FFF2-40B4-BE49-F238E27FC236}">
                <a16:creationId xmlns:a16="http://schemas.microsoft.com/office/drawing/2014/main" id="{AC1E244C-3F02-8058-F865-FB9CEF9AAFE5}"/>
              </a:ext>
            </a:extLst>
          </p:cNvPr>
          <p:cNvSpPr txBox="1"/>
          <p:nvPr/>
        </p:nvSpPr>
        <p:spPr>
          <a:xfrm>
            <a:off x="245218" y="985130"/>
            <a:ext cx="10632342" cy="58785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fr-FR" sz="2000" b="1"/>
              <a:t>Goal:</a:t>
            </a:r>
            <a:r>
              <a:rPr lang="fr-FR" sz="2000"/>
              <a:t> an </a:t>
            </a:r>
            <a:r>
              <a:rPr lang="fr-FR" sz="2000" err="1"/>
              <a:t>aim</a:t>
            </a:r>
            <a:r>
              <a:rPr lang="fr-FR" sz="2000"/>
              <a:t> of </a:t>
            </a:r>
            <a:r>
              <a:rPr lang="fr-FR" sz="2000" err="1"/>
              <a:t>purpose</a:t>
            </a:r>
            <a:r>
              <a:rPr lang="fr-FR" sz="2000"/>
              <a:t>. </a:t>
            </a:r>
          </a:p>
          <a:p>
            <a:pPr marL="342900" indent="-342900">
              <a:buAutoNum type="arabicPeriod"/>
            </a:pPr>
            <a:endParaRPr lang="fr-FR" sz="2000"/>
          </a:p>
          <a:p>
            <a:pPr marL="342900" indent="-342900">
              <a:buAutoNum type="arabicPeriod"/>
            </a:pPr>
            <a:endParaRPr lang="fr-FR" sz="2000"/>
          </a:p>
          <a:p>
            <a:pPr marL="342900" indent="-342900">
              <a:buAutoNum type="arabicPeriod"/>
            </a:pPr>
            <a:endParaRPr lang="fr-FR" sz="2000"/>
          </a:p>
          <a:p>
            <a:pPr marL="342900" indent="-342900">
              <a:buAutoNum type="arabicPeriod"/>
            </a:pPr>
            <a:r>
              <a:rPr lang="fr-FR" sz="2000" b="1"/>
              <a:t>Budget:</a:t>
            </a:r>
            <a:r>
              <a:rPr lang="fr-FR" sz="2000"/>
              <a:t> </a:t>
            </a:r>
            <a:r>
              <a:rPr lang="fr-FR" sz="2000">
                <a:latin typeface="Arial"/>
                <a:cs typeface="Arial"/>
              </a:rPr>
              <a:t>the </a:t>
            </a:r>
            <a:r>
              <a:rPr lang="fr-FR" sz="2000" err="1">
                <a:latin typeface="Arial"/>
                <a:cs typeface="Arial"/>
              </a:rPr>
              <a:t>amount</a:t>
            </a:r>
            <a:r>
              <a:rPr lang="fr-FR" sz="2000">
                <a:latin typeface="Arial"/>
                <a:cs typeface="Arial"/>
              </a:rPr>
              <a:t> of money </a:t>
            </a:r>
            <a:r>
              <a:rPr lang="fr-FR" sz="2000" err="1">
                <a:latin typeface="Arial"/>
                <a:cs typeface="Arial"/>
              </a:rPr>
              <a:t>you</a:t>
            </a:r>
            <a:r>
              <a:rPr lang="fr-FR" sz="2000">
                <a:latin typeface="Arial"/>
                <a:cs typeface="Arial"/>
              </a:rPr>
              <a:t> have </a:t>
            </a:r>
            <a:r>
              <a:rPr lang="fr-FR" sz="2000" err="1">
                <a:latin typeface="Arial"/>
                <a:cs typeface="Arial"/>
              </a:rPr>
              <a:t>available</a:t>
            </a:r>
            <a:r>
              <a:rPr lang="fr-FR" sz="2000">
                <a:latin typeface="Arial"/>
                <a:cs typeface="Arial"/>
              </a:rPr>
              <a:t> to </a:t>
            </a:r>
            <a:r>
              <a:rPr lang="fr-FR" sz="2000" err="1">
                <a:latin typeface="Arial"/>
                <a:cs typeface="Arial"/>
              </a:rPr>
              <a:t>spend</a:t>
            </a:r>
            <a:r>
              <a:rPr lang="fr-FR" sz="2000">
                <a:latin typeface="Arial"/>
                <a:cs typeface="Arial"/>
              </a:rPr>
              <a:t>. </a:t>
            </a:r>
          </a:p>
          <a:p>
            <a:pPr marL="342900" indent="-342900">
              <a:buAutoNum type="arabicPeriod"/>
            </a:pPr>
            <a:endParaRPr lang="fr-FR" sz="2000"/>
          </a:p>
          <a:p>
            <a:pPr marL="342900" indent="-342900">
              <a:buAutoNum type="arabicPeriod"/>
            </a:pPr>
            <a:endParaRPr lang="fr-FR" sz="2000"/>
          </a:p>
          <a:p>
            <a:pPr marL="342900" indent="-342900">
              <a:buAutoNum type="arabicPeriod"/>
            </a:pPr>
            <a:r>
              <a:rPr lang="fr-FR" sz="2000" b="1" err="1"/>
              <a:t>Priority</a:t>
            </a:r>
            <a:r>
              <a:rPr lang="fr-FR" sz="2000" b="1"/>
              <a:t>:</a:t>
            </a:r>
            <a:r>
              <a:rPr lang="fr-FR" sz="2000"/>
              <a:t> the </a:t>
            </a:r>
            <a:r>
              <a:rPr lang="fr-FR" sz="2000" err="1"/>
              <a:t>most</a:t>
            </a:r>
            <a:r>
              <a:rPr lang="fr-FR" sz="2000"/>
              <a:t> important </a:t>
            </a:r>
            <a:r>
              <a:rPr lang="fr-FR" sz="2000" err="1"/>
              <a:t>thing</a:t>
            </a:r>
            <a:r>
              <a:rPr lang="fr-FR" sz="2000"/>
              <a:t> to </a:t>
            </a:r>
            <a:r>
              <a:rPr lang="fr-FR" sz="2000" err="1"/>
              <a:t>you</a:t>
            </a:r>
            <a:r>
              <a:rPr lang="fr-FR" sz="2000"/>
              <a:t>/</a:t>
            </a:r>
            <a:r>
              <a:rPr lang="fr-FR" sz="2000" err="1"/>
              <a:t>your</a:t>
            </a:r>
            <a:r>
              <a:rPr lang="fr-FR" sz="2000"/>
              <a:t> team- the </a:t>
            </a:r>
            <a:r>
              <a:rPr lang="fr-FR" sz="2000" err="1"/>
              <a:t>thing</a:t>
            </a:r>
            <a:r>
              <a:rPr lang="fr-FR" sz="2000"/>
              <a:t> </a:t>
            </a:r>
            <a:r>
              <a:rPr lang="fr-FR" sz="2000" err="1"/>
              <a:t>you</a:t>
            </a:r>
            <a:r>
              <a:rPr lang="fr-FR" sz="2000"/>
              <a:t> </a:t>
            </a:r>
            <a:r>
              <a:rPr lang="fr-FR" sz="2000" err="1"/>
              <a:t>want</a:t>
            </a:r>
            <a:r>
              <a:rPr lang="fr-FR" sz="2000"/>
              <a:t> </a:t>
            </a:r>
            <a:r>
              <a:rPr lang="fr-FR" sz="2000" err="1"/>
              <a:t>most</a:t>
            </a:r>
            <a:r>
              <a:rPr lang="fr-FR" sz="2000"/>
              <a:t> out of the </a:t>
            </a:r>
            <a:r>
              <a:rPr lang="fr-FR" sz="2000" err="1"/>
              <a:t>negotiation</a:t>
            </a:r>
            <a:r>
              <a:rPr lang="fr-FR" sz="2000"/>
              <a:t>. </a:t>
            </a:r>
          </a:p>
          <a:p>
            <a:endParaRPr lang="fr-FR" sz="2000"/>
          </a:p>
          <a:p>
            <a:endParaRPr lang="fr-FR" sz="2000"/>
          </a:p>
          <a:p>
            <a:pPr marL="342900" indent="-342900">
              <a:buAutoNum type="arabicPeriod"/>
            </a:pPr>
            <a:endParaRPr lang="fr-FR" sz="2000"/>
          </a:p>
          <a:p>
            <a:r>
              <a:rPr lang="fr-FR" sz="2000" b="1"/>
              <a:t>4. Deal-breaker: </a:t>
            </a:r>
            <a:r>
              <a:rPr lang="fr-FR" sz="2000"/>
              <a:t>if </a:t>
            </a:r>
            <a:r>
              <a:rPr lang="fr-FR" sz="2000" err="1"/>
              <a:t>you</a:t>
            </a:r>
            <a:r>
              <a:rPr lang="fr-FR" sz="2000"/>
              <a:t> </a:t>
            </a:r>
            <a:r>
              <a:rPr lang="fr-FR" sz="2000" err="1"/>
              <a:t>don't</a:t>
            </a:r>
            <a:r>
              <a:rPr lang="fr-FR" sz="2000"/>
              <a:t> </a:t>
            </a:r>
            <a:r>
              <a:rPr lang="fr-FR" sz="2000" err="1"/>
              <a:t>get</a:t>
            </a:r>
            <a:r>
              <a:rPr lang="fr-FR" sz="2000"/>
              <a:t> </a:t>
            </a:r>
            <a:r>
              <a:rPr lang="fr-FR" sz="2000" err="1"/>
              <a:t>this</a:t>
            </a:r>
            <a:r>
              <a:rPr lang="fr-FR" sz="2000"/>
              <a:t> </a:t>
            </a:r>
            <a:r>
              <a:rPr lang="fr-FR" sz="2000" err="1"/>
              <a:t>thing</a:t>
            </a:r>
            <a:r>
              <a:rPr lang="fr-FR" sz="2000"/>
              <a:t>, </a:t>
            </a:r>
            <a:r>
              <a:rPr lang="fr-FR" sz="2000" err="1"/>
              <a:t>then</a:t>
            </a:r>
            <a:r>
              <a:rPr lang="fr-FR" sz="2000"/>
              <a:t> </a:t>
            </a:r>
            <a:r>
              <a:rPr lang="fr-FR" sz="2000" err="1"/>
              <a:t>you</a:t>
            </a:r>
            <a:r>
              <a:rPr lang="fr-FR" sz="2000"/>
              <a:t> </a:t>
            </a:r>
            <a:r>
              <a:rPr lang="fr-FR" sz="2000" err="1"/>
              <a:t>feel</a:t>
            </a:r>
            <a:r>
              <a:rPr lang="fr-FR" sz="2000"/>
              <a:t> </a:t>
            </a:r>
            <a:r>
              <a:rPr lang="fr-FR" sz="2000" err="1"/>
              <a:t>you</a:t>
            </a:r>
            <a:r>
              <a:rPr lang="fr-FR" sz="2000"/>
              <a:t> </a:t>
            </a:r>
            <a:r>
              <a:rPr lang="fr-FR" sz="2000" err="1"/>
              <a:t>can't</a:t>
            </a:r>
            <a:r>
              <a:rPr lang="fr-FR" sz="2000"/>
              <a:t> do the deal. </a:t>
            </a:r>
          </a:p>
          <a:p>
            <a:pPr marL="342900" indent="-342900">
              <a:buAutoNum type="arabicPeriod"/>
            </a:pPr>
            <a:endParaRPr lang="fr-FR" sz="2000"/>
          </a:p>
          <a:p>
            <a:pPr marL="342900" indent="-342900">
              <a:buAutoNum type="arabicPeriod"/>
            </a:pPr>
            <a:endParaRPr lang="fr-FR" sz="2000"/>
          </a:p>
          <a:p>
            <a:r>
              <a:rPr lang="fr-FR" sz="2000" b="1"/>
              <a:t>5. Compromise:</a:t>
            </a:r>
            <a:r>
              <a:rPr lang="fr-FR" sz="2000"/>
              <a:t> </a:t>
            </a:r>
            <a:r>
              <a:rPr lang="fr-FR" sz="2000" err="1"/>
              <a:t>accepting</a:t>
            </a:r>
            <a:r>
              <a:rPr lang="fr-FR" sz="2000"/>
              <a:t> an </a:t>
            </a:r>
            <a:r>
              <a:rPr lang="fr-FR" sz="2000" err="1"/>
              <a:t>offer</a:t>
            </a:r>
            <a:r>
              <a:rPr lang="fr-FR" sz="2000"/>
              <a:t> </a:t>
            </a:r>
            <a:r>
              <a:rPr lang="fr-FR" sz="2000" err="1"/>
              <a:t>that</a:t>
            </a:r>
            <a:r>
              <a:rPr lang="fr-FR" sz="2000"/>
              <a:t> </a:t>
            </a:r>
            <a:r>
              <a:rPr lang="fr-FR" sz="2000" err="1"/>
              <a:t>is</a:t>
            </a:r>
            <a:r>
              <a:rPr lang="fr-FR" sz="2000"/>
              <a:t> not as good as </a:t>
            </a:r>
            <a:r>
              <a:rPr lang="fr-FR" sz="2000" err="1"/>
              <a:t>you</a:t>
            </a:r>
            <a:r>
              <a:rPr lang="fr-FR" sz="2000"/>
              <a:t> </a:t>
            </a:r>
            <a:r>
              <a:rPr lang="fr-FR" sz="2000" err="1"/>
              <a:t>wanted</a:t>
            </a:r>
            <a:r>
              <a:rPr lang="fr-FR" sz="2000"/>
              <a:t> but </a:t>
            </a:r>
            <a:r>
              <a:rPr lang="fr-FR" sz="2000" err="1"/>
              <a:t>that</a:t>
            </a:r>
            <a:r>
              <a:rPr lang="fr-FR" sz="2000"/>
              <a:t> </a:t>
            </a:r>
            <a:r>
              <a:rPr lang="fr-FR" sz="2000" err="1"/>
              <a:t>you</a:t>
            </a:r>
            <a:r>
              <a:rPr lang="fr-FR" sz="2000"/>
              <a:t> </a:t>
            </a:r>
            <a:r>
              <a:rPr lang="fr-FR" sz="2000" err="1"/>
              <a:t>will</a:t>
            </a:r>
            <a:r>
              <a:rPr lang="fr-FR" sz="2000"/>
              <a:t> </a:t>
            </a:r>
            <a:r>
              <a:rPr lang="fr-FR" sz="2000" err="1"/>
              <a:t>ultimately</a:t>
            </a:r>
            <a:r>
              <a:rPr lang="fr-FR" sz="2000"/>
              <a:t> </a:t>
            </a:r>
            <a:r>
              <a:rPr lang="fr-FR" sz="2000" err="1"/>
              <a:t>accept</a:t>
            </a:r>
            <a:r>
              <a:rPr lang="fr-FR" sz="2000"/>
              <a:t>. </a:t>
            </a:r>
          </a:p>
          <a:p>
            <a:pPr marL="342900" indent="-342900">
              <a:buAutoNum type="arabicPeriod"/>
            </a:pPr>
            <a:endParaRPr lang="fr-FR"/>
          </a:p>
          <a:p>
            <a:pPr marL="342900" indent="-342900">
              <a:buAutoNum type="arabicPeriod"/>
            </a:pPr>
            <a:endParaRPr lang="fr-FR"/>
          </a:p>
        </p:txBody>
      </p:sp>
    </p:spTree>
    <p:extLst>
      <p:ext uri="{BB962C8B-B14F-4D97-AF65-F5344CB8AC3E}">
        <p14:creationId xmlns:p14="http://schemas.microsoft.com/office/powerpoint/2010/main" val="329962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49B01-B33E-C7D3-DDAD-3013FF06F29F}"/>
              </a:ext>
            </a:extLst>
          </p:cNvPr>
          <p:cNvSpPr>
            <a:spLocks noGrp="1"/>
          </p:cNvSpPr>
          <p:nvPr>
            <p:ph type="title"/>
          </p:nvPr>
        </p:nvSpPr>
        <p:spPr>
          <a:xfrm>
            <a:off x="162984" y="228600"/>
            <a:ext cx="3081693" cy="787400"/>
          </a:xfrm>
        </p:spPr>
        <p:txBody>
          <a:bodyPr/>
          <a:lstStyle/>
          <a:p>
            <a:r>
              <a:rPr lang="fr-FR" err="1"/>
              <a:t>Useful</a:t>
            </a:r>
            <a:r>
              <a:rPr lang="fr-FR"/>
              <a:t> Vocab</a:t>
            </a:r>
          </a:p>
        </p:txBody>
      </p:sp>
      <p:sp>
        <p:nvSpPr>
          <p:cNvPr id="4" name="ZoneTexte 3">
            <a:extLst>
              <a:ext uri="{FF2B5EF4-FFF2-40B4-BE49-F238E27FC236}">
                <a16:creationId xmlns:a16="http://schemas.microsoft.com/office/drawing/2014/main" id="{EC31E40B-82D7-1114-1047-AF3DE2562087}"/>
              </a:ext>
            </a:extLst>
          </p:cNvPr>
          <p:cNvSpPr txBox="1"/>
          <p:nvPr/>
        </p:nvSpPr>
        <p:spPr>
          <a:xfrm>
            <a:off x="367393" y="1333500"/>
            <a:ext cx="9539967"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err="1"/>
              <a:t>When</a:t>
            </a:r>
            <a:r>
              <a:rPr lang="fr-FR"/>
              <a:t> </a:t>
            </a:r>
            <a:r>
              <a:rPr lang="fr-FR" err="1"/>
              <a:t>it</a:t>
            </a:r>
            <a:r>
              <a:rPr lang="fr-FR"/>
              <a:t> </a:t>
            </a:r>
            <a:r>
              <a:rPr lang="fr-FR" err="1"/>
              <a:t>comes</a:t>
            </a:r>
            <a:r>
              <a:rPr lang="fr-FR"/>
              <a:t> to </a:t>
            </a:r>
            <a:r>
              <a:rPr lang="fr-FR" err="1"/>
              <a:t>preparing</a:t>
            </a:r>
            <a:r>
              <a:rPr lang="fr-FR"/>
              <a:t> for a </a:t>
            </a:r>
            <a:r>
              <a:rPr lang="fr-FR" err="1"/>
              <a:t>negotiation</a:t>
            </a:r>
            <a:r>
              <a:rPr lang="fr-FR"/>
              <a:t>, </a:t>
            </a:r>
            <a:r>
              <a:rPr lang="fr-FR" err="1"/>
              <a:t>there</a:t>
            </a:r>
            <a:r>
              <a:rPr lang="fr-FR"/>
              <a:t> are </a:t>
            </a:r>
            <a:r>
              <a:rPr lang="fr-FR" err="1"/>
              <a:t>some</a:t>
            </a:r>
            <a:r>
              <a:rPr lang="fr-FR"/>
              <a:t> important </a:t>
            </a:r>
            <a:r>
              <a:rPr lang="fr-FR" err="1"/>
              <a:t>things</a:t>
            </a:r>
            <a:r>
              <a:rPr lang="fr-FR"/>
              <a:t> </a:t>
            </a:r>
            <a:r>
              <a:rPr lang="fr-FR" err="1"/>
              <a:t>that</a:t>
            </a:r>
            <a:r>
              <a:rPr lang="fr-FR"/>
              <a:t> teams </a:t>
            </a:r>
            <a:r>
              <a:rPr lang="fr-FR" err="1"/>
              <a:t>should</a:t>
            </a:r>
            <a:r>
              <a:rPr lang="fr-FR"/>
              <a:t> know about </a:t>
            </a:r>
            <a:r>
              <a:rPr lang="fr-FR" err="1"/>
              <a:t>themselves</a:t>
            </a:r>
            <a:r>
              <a:rPr lang="fr-FR"/>
              <a:t> in </a:t>
            </a:r>
            <a:r>
              <a:rPr lang="fr-FR" err="1"/>
              <a:t>order</a:t>
            </a:r>
            <a:r>
              <a:rPr lang="fr-FR"/>
              <a:t> to </a:t>
            </a:r>
            <a:r>
              <a:rPr lang="fr-FR" err="1"/>
              <a:t>understand</a:t>
            </a:r>
            <a:r>
              <a:rPr lang="fr-FR"/>
              <a:t> </a:t>
            </a:r>
            <a:r>
              <a:rPr lang="fr-FR" err="1"/>
              <a:t>their</a:t>
            </a:r>
            <a:r>
              <a:rPr lang="fr-FR"/>
              <a:t> position in the meeting:</a:t>
            </a:r>
          </a:p>
          <a:p>
            <a:endParaRPr lang="fr-FR"/>
          </a:p>
          <a:p>
            <a:endParaRPr lang="fr-FR"/>
          </a:p>
          <a:p>
            <a:pPr marL="342900" indent="-342900">
              <a:buAutoNum type="arabicPeriod"/>
            </a:pPr>
            <a:r>
              <a:rPr lang="fr-FR" b="1"/>
              <a:t>BATNA:</a:t>
            </a:r>
            <a:r>
              <a:rPr lang="fr-FR"/>
              <a:t> </a:t>
            </a:r>
            <a:r>
              <a:rPr lang="fr-FR" b="1">
                <a:solidFill>
                  <a:schemeClr val="accent1">
                    <a:lumMod val="76000"/>
                  </a:schemeClr>
                </a:solidFill>
              </a:rPr>
              <a:t>B</a:t>
            </a:r>
            <a:r>
              <a:rPr lang="fr-FR"/>
              <a:t>est </a:t>
            </a:r>
            <a:r>
              <a:rPr lang="fr-FR" b="1">
                <a:solidFill>
                  <a:schemeClr val="accent1">
                    <a:lumMod val="76000"/>
                  </a:schemeClr>
                </a:solidFill>
              </a:rPr>
              <a:t>A</a:t>
            </a:r>
            <a:r>
              <a:rPr lang="fr-FR"/>
              <a:t>lternative to a </a:t>
            </a:r>
            <a:r>
              <a:rPr lang="fr-FR" b="1" err="1">
                <a:solidFill>
                  <a:schemeClr val="accent1">
                    <a:lumMod val="76000"/>
                  </a:schemeClr>
                </a:solidFill>
              </a:rPr>
              <a:t>N</a:t>
            </a:r>
            <a:r>
              <a:rPr lang="fr-FR" err="1"/>
              <a:t>egotiated</a:t>
            </a:r>
            <a:r>
              <a:rPr lang="fr-FR"/>
              <a:t> </a:t>
            </a:r>
            <a:r>
              <a:rPr lang="fr-FR" b="1">
                <a:solidFill>
                  <a:schemeClr val="accent1">
                    <a:lumMod val="76000"/>
                  </a:schemeClr>
                </a:solidFill>
              </a:rPr>
              <a:t>A</a:t>
            </a:r>
            <a:r>
              <a:rPr lang="fr-FR"/>
              <a:t>greement (</a:t>
            </a:r>
            <a:r>
              <a:rPr lang="fr-FR" err="1"/>
              <a:t>your</a:t>
            </a:r>
            <a:r>
              <a:rPr lang="fr-FR"/>
              <a:t> backup plan).</a:t>
            </a:r>
          </a:p>
          <a:p>
            <a:pPr marL="342900" indent="-342900">
              <a:buAutoNum type="arabicPeriod"/>
            </a:pPr>
            <a:r>
              <a:rPr lang="fr-FR" b="1"/>
              <a:t>Target:</a:t>
            </a:r>
            <a:r>
              <a:rPr lang="fr-FR"/>
              <a:t> </a:t>
            </a:r>
            <a:r>
              <a:rPr lang="fr-FR" err="1"/>
              <a:t>what</a:t>
            </a:r>
            <a:r>
              <a:rPr lang="fr-FR"/>
              <a:t> </a:t>
            </a:r>
            <a:r>
              <a:rPr lang="fr-FR" err="1"/>
              <a:t>you</a:t>
            </a:r>
            <a:r>
              <a:rPr lang="fr-FR"/>
              <a:t> </a:t>
            </a:r>
            <a:r>
              <a:rPr lang="fr-FR" err="1"/>
              <a:t>hope</a:t>
            </a:r>
            <a:r>
              <a:rPr lang="fr-FR"/>
              <a:t> to </a:t>
            </a:r>
            <a:r>
              <a:rPr lang="fr-FR" err="1"/>
              <a:t>get</a:t>
            </a:r>
            <a:r>
              <a:rPr lang="fr-FR"/>
              <a:t> (</a:t>
            </a:r>
            <a:r>
              <a:rPr lang="fr-FR" err="1"/>
              <a:t>your</a:t>
            </a:r>
            <a:r>
              <a:rPr lang="fr-FR"/>
              <a:t> goal).</a:t>
            </a:r>
          </a:p>
          <a:p>
            <a:pPr marL="342900" indent="-342900">
              <a:buAutoNum type="arabicPeriod"/>
            </a:pPr>
            <a:r>
              <a:rPr lang="fr-FR" b="1" err="1"/>
              <a:t>Reservation</a:t>
            </a:r>
            <a:r>
              <a:rPr lang="fr-FR" b="1"/>
              <a:t> point:</a:t>
            </a:r>
            <a:r>
              <a:rPr lang="fr-FR"/>
              <a:t> the </a:t>
            </a:r>
            <a:r>
              <a:rPr lang="fr-FR" err="1"/>
              <a:t>lowest</a:t>
            </a:r>
            <a:r>
              <a:rPr lang="fr-FR"/>
              <a:t> </a:t>
            </a:r>
            <a:r>
              <a:rPr lang="fr-FR" err="1"/>
              <a:t>offer</a:t>
            </a:r>
            <a:r>
              <a:rPr lang="fr-FR"/>
              <a:t> </a:t>
            </a:r>
            <a:r>
              <a:rPr lang="fr-FR" err="1"/>
              <a:t>you'll</a:t>
            </a:r>
            <a:r>
              <a:rPr lang="fr-FR"/>
              <a:t> </a:t>
            </a:r>
            <a:r>
              <a:rPr lang="fr-FR" err="1"/>
              <a:t>accept</a:t>
            </a:r>
            <a:r>
              <a:rPr lang="fr-FR"/>
              <a:t>.</a:t>
            </a:r>
          </a:p>
          <a:p>
            <a:pPr marL="342900" indent="-342900">
              <a:buAutoNum type="arabicPeriod"/>
            </a:pPr>
            <a:r>
              <a:rPr lang="fr-FR" b="1" err="1"/>
              <a:t>Priority</a:t>
            </a:r>
            <a:r>
              <a:rPr lang="fr-FR" b="1"/>
              <a:t> </a:t>
            </a:r>
            <a:r>
              <a:rPr lang="fr-FR" b="1" err="1"/>
              <a:t>list</a:t>
            </a:r>
            <a:r>
              <a:rPr lang="fr-FR" b="1"/>
              <a:t>: </a:t>
            </a:r>
            <a:r>
              <a:rPr lang="fr-FR"/>
              <a:t>an </a:t>
            </a:r>
            <a:r>
              <a:rPr lang="fr-FR" err="1"/>
              <a:t>order</a:t>
            </a:r>
            <a:r>
              <a:rPr lang="fr-FR"/>
              <a:t> of </a:t>
            </a:r>
            <a:r>
              <a:rPr lang="fr-FR" err="1"/>
              <a:t>your</a:t>
            </a:r>
            <a:r>
              <a:rPr lang="fr-FR"/>
              <a:t> goals </a:t>
            </a:r>
            <a:r>
              <a:rPr lang="fr-FR" err="1"/>
              <a:t>based</a:t>
            </a:r>
            <a:r>
              <a:rPr lang="fr-FR"/>
              <a:t> on how important </a:t>
            </a:r>
            <a:r>
              <a:rPr lang="fr-FR" err="1"/>
              <a:t>they</a:t>
            </a:r>
            <a:r>
              <a:rPr lang="fr-FR"/>
              <a:t> are to </a:t>
            </a:r>
            <a:r>
              <a:rPr lang="fr-FR" err="1"/>
              <a:t>your</a:t>
            </a:r>
            <a:r>
              <a:rPr lang="fr-FR"/>
              <a:t> team. </a:t>
            </a:r>
          </a:p>
          <a:p>
            <a:endParaRPr lang="fr-FR"/>
          </a:p>
          <a:p>
            <a:endParaRPr lang="fr-FR"/>
          </a:p>
          <a:p>
            <a:endParaRPr lang="fr-FR"/>
          </a:p>
          <a:p>
            <a:endParaRPr lang="fr-FR"/>
          </a:p>
          <a:p>
            <a:endParaRPr lang="fr-FR"/>
          </a:p>
          <a:p>
            <a:endParaRPr lang="fr-FR"/>
          </a:p>
          <a:p>
            <a:endParaRPr lang="fr-FR"/>
          </a:p>
          <a:p>
            <a:endParaRPr lang="fr-FR"/>
          </a:p>
          <a:p>
            <a:endParaRPr lang="fr-FR"/>
          </a:p>
          <a:p>
            <a:endParaRPr lang="fr-FR"/>
          </a:p>
          <a:p>
            <a:endParaRPr lang="fr-FR"/>
          </a:p>
        </p:txBody>
      </p:sp>
      <p:sp>
        <p:nvSpPr>
          <p:cNvPr id="5" name="ZoneTexte 4">
            <a:extLst>
              <a:ext uri="{FF2B5EF4-FFF2-40B4-BE49-F238E27FC236}">
                <a16:creationId xmlns:a16="http://schemas.microsoft.com/office/drawing/2014/main" id="{F8A18258-0BAD-8E8F-5AB1-97C791E29484}"/>
              </a:ext>
            </a:extLst>
          </p:cNvPr>
          <p:cNvSpPr txBox="1"/>
          <p:nvPr/>
        </p:nvSpPr>
        <p:spPr>
          <a:xfrm>
            <a:off x="489856" y="4034517"/>
            <a:ext cx="801324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u="sng"/>
              <a:t>Example: </a:t>
            </a:r>
          </a:p>
          <a:p>
            <a:endParaRPr lang="fr-FR"/>
          </a:p>
          <a:p>
            <a:r>
              <a:rPr lang="fr-FR">
                <a:solidFill>
                  <a:schemeClr val="accent1">
                    <a:lumMod val="76000"/>
                  </a:schemeClr>
                </a:solidFill>
              </a:rPr>
              <a:t>Scenario: </a:t>
            </a:r>
            <a:r>
              <a:rPr lang="fr-FR" err="1">
                <a:solidFill>
                  <a:schemeClr val="accent1">
                    <a:lumMod val="76000"/>
                  </a:schemeClr>
                </a:solidFill>
              </a:rPr>
              <a:t>you</a:t>
            </a:r>
            <a:r>
              <a:rPr lang="fr-FR">
                <a:solidFill>
                  <a:schemeClr val="accent1">
                    <a:lumMod val="76000"/>
                  </a:schemeClr>
                </a:solidFill>
              </a:rPr>
              <a:t> </a:t>
            </a:r>
            <a:r>
              <a:rPr lang="fr-FR" err="1">
                <a:solidFill>
                  <a:schemeClr val="accent1">
                    <a:lumMod val="76000"/>
                  </a:schemeClr>
                </a:solidFill>
              </a:rPr>
              <a:t>want</a:t>
            </a:r>
            <a:r>
              <a:rPr lang="fr-FR">
                <a:solidFill>
                  <a:schemeClr val="accent1">
                    <a:lumMod val="76000"/>
                  </a:schemeClr>
                </a:solidFill>
              </a:rPr>
              <a:t> to </a:t>
            </a:r>
            <a:r>
              <a:rPr lang="fr-FR" err="1">
                <a:solidFill>
                  <a:schemeClr val="accent1">
                    <a:lumMod val="76000"/>
                  </a:schemeClr>
                </a:solidFill>
              </a:rPr>
              <a:t>sell</a:t>
            </a:r>
            <a:r>
              <a:rPr lang="fr-FR">
                <a:solidFill>
                  <a:schemeClr val="accent1">
                    <a:lumMod val="76000"/>
                  </a:schemeClr>
                </a:solidFill>
              </a:rPr>
              <a:t> a new software for computers.</a:t>
            </a:r>
          </a:p>
          <a:p>
            <a:endParaRPr lang="fr-FR"/>
          </a:p>
          <a:p>
            <a:pPr marL="285750" indent="-285750">
              <a:buFont typeface="Calibri"/>
              <a:buChar char="-"/>
            </a:pPr>
            <a:r>
              <a:rPr lang="fr-FR" b="1"/>
              <a:t>Target:</a:t>
            </a:r>
            <a:r>
              <a:rPr lang="fr-FR"/>
              <a:t> $10,000 for the </a:t>
            </a:r>
            <a:r>
              <a:rPr lang="fr-FR" err="1"/>
              <a:t>contract</a:t>
            </a:r>
            <a:r>
              <a:rPr lang="fr-FR"/>
              <a:t>.</a:t>
            </a:r>
          </a:p>
          <a:p>
            <a:pPr marL="285750" indent="-285750">
              <a:buFont typeface="Calibri"/>
              <a:buChar char="-"/>
            </a:pPr>
            <a:r>
              <a:rPr lang="fr-FR" b="1" err="1"/>
              <a:t>Reservation</a:t>
            </a:r>
            <a:r>
              <a:rPr lang="fr-FR" b="1"/>
              <a:t>: </a:t>
            </a:r>
            <a:r>
              <a:rPr lang="fr-FR"/>
              <a:t>$8,000</a:t>
            </a:r>
          </a:p>
          <a:p>
            <a:pPr marL="285750" indent="-285750">
              <a:buFont typeface="Calibri"/>
              <a:buChar char="-"/>
            </a:pPr>
            <a:r>
              <a:rPr lang="fr-FR" b="1" err="1"/>
              <a:t>Priority</a:t>
            </a:r>
            <a:r>
              <a:rPr lang="fr-FR" b="1"/>
              <a:t> </a:t>
            </a:r>
            <a:r>
              <a:rPr lang="fr-FR" b="1" err="1"/>
              <a:t>list</a:t>
            </a:r>
            <a:r>
              <a:rPr lang="fr-FR" b="1"/>
              <a:t>:</a:t>
            </a:r>
            <a:r>
              <a:rPr lang="fr-FR"/>
              <a:t> how </a:t>
            </a:r>
            <a:r>
              <a:rPr lang="fr-FR" err="1"/>
              <a:t>much</a:t>
            </a:r>
            <a:r>
              <a:rPr lang="fr-FR"/>
              <a:t> </a:t>
            </a:r>
            <a:r>
              <a:rPr lang="fr-FR" err="1"/>
              <a:t>you</a:t>
            </a:r>
            <a:r>
              <a:rPr lang="fr-FR"/>
              <a:t> </a:t>
            </a:r>
            <a:r>
              <a:rPr lang="fr-FR" err="1"/>
              <a:t>sell</a:t>
            </a:r>
            <a:r>
              <a:rPr lang="fr-FR"/>
              <a:t> </a:t>
            </a:r>
            <a:r>
              <a:rPr lang="fr-FR" err="1"/>
              <a:t>it</a:t>
            </a:r>
            <a:r>
              <a:rPr lang="fr-FR"/>
              <a:t> for, </a:t>
            </a:r>
            <a:r>
              <a:rPr lang="fr-FR" err="1"/>
              <a:t>when</a:t>
            </a:r>
            <a:r>
              <a:rPr lang="fr-FR"/>
              <a:t> </a:t>
            </a:r>
            <a:r>
              <a:rPr lang="fr-FR" err="1"/>
              <a:t>they</a:t>
            </a:r>
            <a:r>
              <a:rPr lang="fr-FR"/>
              <a:t> </a:t>
            </a:r>
            <a:r>
              <a:rPr lang="fr-FR" err="1"/>
              <a:t>buy</a:t>
            </a:r>
            <a:r>
              <a:rPr lang="fr-FR"/>
              <a:t> </a:t>
            </a:r>
            <a:r>
              <a:rPr lang="fr-FR" err="1"/>
              <a:t>it</a:t>
            </a:r>
            <a:r>
              <a:rPr lang="fr-FR"/>
              <a:t>, </a:t>
            </a:r>
            <a:r>
              <a:rPr lang="fr-FR" err="1"/>
              <a:t>who</a:t>
            </a:r>
            <a:r>
              <a:rPr lang="fr-FR"/>
              <a:t> </a:t>
            </a:r>
            <a:r>
              <a:rPr lang="fr-FR" err="1"/>
              <a:t>buys</a:t>
            </a:r>
            <a:r>
              <a:rPr lang="fr-FR"/>
              <a:t> </a:t>
            </a:r>
            <a:r>
              <a:rPr lang="fr-FR" err="1"/>
              <a:t>it</a:t>
            </a:r>
            <a:r>
              <a:rPr lang="fr-FR"/>
              <a:t>. </a:t>
            </a:r>
          </a:p>
          <a:p>
            <a:pPr marL="285750" indent="-285750">
              <a:buFont typeface="Calibri"/>
              <a:buChar char="-"/>
            </a:pPr>
            <a:r>
              <a:rPr lang="fr-FR" b="1"/>
              <a:t>BATNA:</a:t>
            </a:r>
            <a:r>
              <a:rPr lang="fr-FR"/>
              <a:t> </a:t>
            </a:r>
            <a:r>
              <a:rPr lang="fr-FR" err="1"/>
              <a:t>sell</a:t>
            </a:r>
            <a:r>
              <a:rPr lang="fr-FR"/>
              <a:t> to </a:t>
            </a:r>
            <a:r>
              <a:rPr lang="fr-FR" err="1"/>
              <a:t>another</a:t>
            </a:r>
            <a:r>
              <a:rPr lang="fr-FR"/>
              <a:t> client </a:t>
            </a:r>
            <a:r>
              <a:rPr lang="fr-FR" err="1"/>
              <a:t>next</a:t>
            </a:r>
            <a:r>
              <a:rPr lang="fr-FR"/>
              <a:t> </a:t>
            </a:r>
            <a:r>
              <a:rPr lang="fr-FR" err="1"/>
              <a:t>month</a:t>
            </a:r>
            <a:r>
              <a:rPr lang="fr-FR"/>
              <a:t>. </a:t>
            </a:r>
          </a:p>
          <a:p>
            <a:endParaRPr lang="fr-FR"/>
          </a:p>
          <a:p>
            <a:endParaRPr lang="fr-FR"/>
          </a:p>
          <a:p>
            <a:endParaRPr lang="fr-FR"/>
          </a:p>
          <a:p>
            <a:endParaRPr lang="fr-FR"/>
          </a:p>
        </p:txBody>
      </p:sp>
    </p:spTree>
    <p:extLst>
      <p:ext uri="{BB962C8B-B14F-4D97-AF65-F5344CB8AC3E}">
        <p14:creationId xmlns:p14="http://schemas.microsoft.com/office/powerpoint/2010/main" val="155829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B11AF-AE9B-0615-FE86-C7F288EDA092}"/>
              </a:ext>
            </a:extLst>
          </p:cNvPr>
          <p:cNvSpPr>
            <a:spLocks noGrp="1"/>
          </p:cNvSpPr>
          <p:nvPr>
            <p:ph type="title"/>
          </p:nvPr>
        </p:nvSpPr>
        <p:spPr>
          <a:xfrm>
            <a:off x="677334" y="1104900"/>
            <a:ext cx="8596668" cy="5207000"/>
          </a:xfrm>
        </p:spPr>
        <p:txBody>
          <a:bodyPr vert="horz" lIns="91440" tIns="45720" rIns="91440" bIns="45720" rtlCol="0" anchor="t">
            <a:noAutofit/>
          </a:bodyPr>
          <a:lstStyle/>
          <a:p>
            <a:endParaRPr lang="fr-FR" sz="2400" b="1" u="sng">
              <a:solidFill>
                <a:schemeClr val="tx1"/>
              </a:solidFill>
              <a:latin typeface="Trebuchet MS"/>
              <a:cs typeface="Times New Roman"/>
            </a:endParaRPr>
          </a:p>
          <a:p>
            <a:pPr marL="285750" indent="-285750">
              <a:buFont typeface="Arial"/>
              <a:buChar char="•"/>
            </a:pPr>
            <a:r>
              <a:rPr lang="fr-FR" sz="2400">
                <a:solidFill>
                  <a:schemeClr val="tx1"/>
                </a:solidFill>
                <a:latin typeface="Trebuchet MS"/>
                <a:cs typeface="Times New Roman"/>
              </a:rPr>
              <a:t>“Our main </a:t>
            </a:r>
            <a:r>
              <a:rPr lang="fr-FR" sz="2400" err="1">
                <a:solidFill>
                  <a:schemeClr val="tx1"/>
                </a:solidFill>
                <a:latin typeface="Trebuchet MS"/>
                <a:cs typeface="Times New Roman"/>
              </a:rPr>
              <a:t>priority</a:t>
            </a:r>
            <a:r>
              <a:rPr lang="fr-FR" sz="2400">
                <a:solidFill>
                  <a:schemeClr val="tx1"/>
                </a:solidFill>
                <a:latin typeface="Trebuchet MS"/>
                <a:cs typeface="Times New Roman"/>
              </a:rPr>
              <a:t> </a:t>
            </a:r>
            <a:r>
              <a:rPr lang="fr-FR" sz="2400" err="1">
                <a:solidFill>
                  <a:schemeClr val="tx1"/>
                </a:solidFill>
                <a:latin typeface="Trebuchet MS"/>
                <a:cs typeface="Times New Roman"/>
              </a:rPr>
              <a:t>is</a:t>
            </a:r>
            <a:r>
              <a:rPr lang="fr-FR" sz="2400">
                <a:solidFill>
                  <a:schemeClr val="tx1"/>
                </a:solidFill>
                <a:latin typeface="Trebuchet MS"/>
                <a:cs typeface="Times New Roman"/>
              </a:rPr>
              <a:t>…”</a:t>
            </a:r>
            <a:br>
              <a:rPr lang="fr-FR" sz="2400">
                <a:solidFill>
                  <a:schemeClr val="tx1"/>
                </a:solidFill>
                <a:latin typeface="Trebuchet MS"/>
                <a:cs typeface="Times New Roman"/>
              </a:rPr>
            </a:br>
            <a:br>
              <a:rPr lang="fr-FR" sz="2400">
                <a:solidFill>
                  <a:schemeClr val="tx1"/>
                </a:solidFill>
                <a:latin typeface="Trebuchet MS"/>
                <a:cs typeface="Times New Roman"/>
              </a:rPr>
            </a:br>
            <a:endParaRPr lang="fr-FR" sz="2400">
              <a:solidFill>
                <a:schemeClr val="tx1"/>
              </a:solidFill>
              <a:latin typeface="Trebuchet MS"/>
              <a:cs typeface="Times New Roman"/>
            </a:endParaRPr>
          </a:p>
          <a:p>
            <a:pPr marL="285750" indent="-285750">
              <a:buFont typeface="Arial"/>
              <a:buChar char="•"/>
            </a:pPr>
            <a:r>
              <a:rPr lang="fr-FR" sz="2400">
                <a:solidFill>
                  <a:schemeClr val="tx1"/>
                </a:solidFill>
                <a:latin typeface="Trebuchet MS"/>
                <a:cs typeface="Times New Roman"/>
              </a:rPr>
              <a:t>“</a:t>
            </a:r>
            <a:r>
              <a:rPr lang="fr-FR" sz="2400" err="1">
                <a:solidFill>
                  <a:schemeClr val="tx1"/>
                </a:solidFill>
                <a:latin typeface="Trebuchet MS"/>
                <a:cs typeface="Times New Roman"/>
              </a:rPr>
              <a:t>We’d</a:t>
            </a:r>
            <a:r>
              <a:rPr lang="fr-FR" sz="2400">
                <a:solidFill>
                  <a:schemeClr val="tx1"/>
                </a:solidFill>
                <a:latin typeface="Trebuchet MS"/>
                <a:cs typeface="Times New Roman"/>
              </a:rPr>
              <a:t> like to </a:t>
            </a:r>
            <a:r>
              <a:rPr lang="fr-FR" sz="2400" err="1">
                <a:solidFill>
                  <a:schemeClr val="tx1"/>
                </a:solidFill>
                <a:latin typeface="Trebuchet MS"/>
                <a:cs typeface="Times New Roman"/>
              </a:rPr>
              <a:t>aim</a:t>
            </a:r>
            <a:r>
              <a:rPr lang="fr-FR" sz="2400">
                <a:solidFill>
                  <a:schemeClr val="tx1"/>
                </a:solidFill>
                <a:latin typeface="Trebuchet MS"/>
                <a:cs typeface="Times New Roman"/>
              </a:rPr>
              <a:t> for…”</a:t>
            </a:r>
            <a:br>
              <a:rPr lang="fr-FR" sz="2400">
                <a:solidFill>
                  <a:schemeClr val="tx1"/>
                </a:solidFill>
                <a:latin typeface="Trebuchet MS"/>
                <a:cs typeface="Times New Roman"/>
              </a:rPr>
            </a:br>
            <a:br>
              <a:rPr lang="fr-FR" sz="2400">
                <a:solidFill>
                  <a:schemeClr val="tx1"/>
                </a:solidFill>
                <a:latin typeface="Trebuchet MS"/>
                <a:cs typeface="Times New Roman"/>
              </a:rPr>
            </a:br>
            <a:endParaRPr lang="fr-FR" sz="2400">
              <a:solidFill>
                <a:schemeClr val="tx1"/>
              </a:solidFill>
              <a:latin typeface="Trebuchet MS"/>
              <a:cs typeface="Times New Roman"/>
            </a:endParaRPr>
          </a:p>
          <a:p>
            <a:pPr marL="285750" indent="-285750">
              <a:buFont typeface="Arial"/>
              <a:buChar char="•"/>
            </a:pPr>
            <a:r>
              <a:rPr lang="fr-FR" sz="2400">
                <a:solidFill>
                  <a:schemeClr val="tx1"/>
                </a:solidFill>
                <a:latin typeface="Trebuchet MS"/>
                <a:cs typeface="Times New Roman"/>
              </a:rPr>
              <a:t>“</a:t>
            </a:r>
            <a:r>
              <a:rPr lang="fr-FR" sz="2400" err="1">
                <a:solidFill>
                  <a:schemeClr val="tx1"/>
                </a:solidFill>
                <a:latin typeface="Trebuchet MS"/>
                <a:cs typeface="Times New Roman"/>
              </a:rPr>
              <a:t>Ideally</a:t>
            </a:r>
            <a:r>
              <a:rPr lang="fr-FR" sz="2400">
                <a:solidFill>
                  <a:schemeClr val="tx1"/>
                </a:solidFill>
                <a:latin typeface="Trebuchet MS"/>
                <a:cs typeface="Times New Roman"/>
              </a:rPr>
              <a:t>, </a:t>
            </a:r>
            <a:r>
              <a:rPr lang="fr-FR" sz="2400" err="1">
                <a:solidFill>
                  <a:schemeClr val="tx1"/>
                </a:solidFill>
                <a:latin typeface="Trebuchet MS"/>
                <a:cs typeface="Times New Roman"/>
              </a:rPr>
              <a:t>we’d</a:t>
            </a:r>
            <a:r>
              <a:rPr lang="fr-FR" sz="2400">
                <a:solidFill>
                  <a:schemeClr val="tx1"/>
                </a:solidFill>
                <a:latin typeface="Trebuchet MS"/>
                <a:cs typeface="Times New Roman"/>
              </a:rPr>
              <a:t> </a:t>
            </a:r>
            <a:r>
              <a:rPr lang="fr-FR" sz="2400" err="1">
                <a:solidFill>
                  <a:schemeClr val="tx1"/>
                </a:solidFill>
                <a:latin typeface="Trebuchet MS"/>
                <a:cs typeface="Times New Roman"/>
              </a:rPr>
              <a:t>prefer</a:t>
            </a:r>
            <a:r>
              <a:rPr lang="fr-FR" sz="2400">
                <a:solidFill>
                  <a:schemeClr val="tx1"/>
                </a:solidFill>
                <a:latin typeface="Trebuchet MS"/>
                <a:cs typeface="Times New Roman"/>
              </a:rPr>
              <a:t>…”</a:t>
            </a:r>
            <a:br>
              <a:rPr lang="fr-FR" sz="2400">
                <a:solidFill>
                  <a:schemeClr val="tx1"/>
                </a:solidFill>
                <a:latin typeface="Trebuchet MS"/>
                <a:cs typeface="Times New Roman"/>
              </a:rPr>
            </a:br>
            <a:br>
              <a:rPr lang="fr-FR" sz="2400">
                <a:solidFill>
                  <a:schemeClr val="tx1"/>
                </a:solidFill>
                <a:latin typeface="Trebuchet MS"/>
                <a:cs typeface="Times New Roman"/>
              </a:rPr>
            </a:br>
            <a:endParaRPr lang="fr-FR" sz="2400">
              <a:solidFill>
                <a:schemeClr val="tx1"/>
              </a:solidFill>
              <a:latin typeface="Trebuchet MS"/>
              <a:cs typeface="Times New Roman"/>
            </a:endParaRPr>
          </a:p>
          <a:p>
            <a:pPr marL="285750" indent="-285750">
              <a:buFont typeface="Arial"/>
              <a:buChar char="•"/>
            </a:pPr>
            <a:r>
              <a:rPr lang="fr-FR" sz="2400">
                <a:solidFill>
                  <a:schemeClr val="tx1"/>
                </a:solidFill>
                <a:latin typeface="Trebuchet MS"/>
                <a:cs typeface="Times New Roman"/>
              </a:rPr>
              <a:t>“Our minimum </a:t>
            </a:r>
            <a:r>
              <a:rPr lang="fr-FR" sz="2400" err="1">
                <a:solidFill>
                  <a:schemeClr val="tx1"/>
                </a:solidFill>
                <a:latin typeface="Trebuchet MS"/>
                <a:cs typeface="Times New Roman"/>
              </a:rPr>
              <a:t>requirement</a:t>
            </a:r>
            <a:r>
              <a:rPr lang="fr-FR" sz="2400">
                <a:solidFill>
                  <a:schemeClr val="tx1"/>
                </a:solidFill>
                <a:latin typeface="Trebuchet MS"/>
                <a:cs typeface="Times New Roman"/>
              </a:rPr>
              <a:t> </a:t>
            </a:r>
            <a:r>
              <a:rPr lang="fr-FR" sz="2400" err="1">
                <a:solidFill>
                  <a:schemeClr val="tx1"/>
                </a:solidFill>
                <a:latin typeface="Trebuchet MS"/>
                <a:cs typeface="Times New Roman"/>
              </a:rPr>
              <a:t>is</a:t>
            </a:r>
            <a:r>
              <a:rPr lang="fr-FR" sz="2400">
                <a:solidFill>
                  <a:schemeClr val="tx1"/>
                </a:solidFill>
                <a:latin typeface="Trebuchet MS"/>
                <a:cs typeface="Times New Roman"/>
              </a:rPr>
              <a:t>…”</a:t>
            </a:r>
            <a:br>
              <a:rPr lang="fr-FR" sz="2400">
                <a:solidFill>
                  <a:schemeClr val="tx1"/>
                </a:solidFill>
                <a:latin typeface="Trebuchet MS"/>
                <a:cs typeface="Times New Roman"/>
              </a:rPr>
            </a:br>
            <a:br>
              <a:rPr lang="fr-FR" sz="2400">
                <a:solidFill>
                  <a:schemeClr val="tx1"/>
                </a:solidFill>
                <a:latin typeface="Trebuchet MS"/>
                <a:cs typeface="Times New Roman"/>
              </a:rPr>
            </a:br>
            <a:endParaRPr lang="fr-FR" sz="2400">
              <a:solidFill>
                <a:schemeClr val="tx1"/>
              </a:solidFill>
              <a:latin typeface="Trebuchet MS"/>
              <a:cs typeface="Times New Roman"/>
            </a:endParaRPr>
          </a:p>
          <a:p>
            <a:pPr marL="285750" indent="-285750">
              <a:buFont typeface="Arial"/>
              <a:buChar char="•"/>
            </a:pPr>
            <a:r>
              <a:rPr lang="fr-FR" sz="2400">
                <a:solidFill>
                  <a:schemeClr val="tx1"/>
                </a:solidFill>
                <a:latin typeface="Trebuchet MS"/>
                <a:cs typeface="Times New Roman"/>
              </a:rPr>
              <a:t>“If </a:t>
            </a:r>
            <a:r>
              <a:rPr lang="fr-FR" sz="2400" err="1">
                <a:solidFill>
                  <a:schemeClr val="tx1"/>
                </a:solidFill>
                <a:latin typeface="Trebuchet MS"/>
                <a:cs typeface="Times New Roman"/>
              </a:rPr>
              <a:t>that’s</a:t>
            </a:r>
            <a:r>
              <a:rPr lang="fr-FR" sz="2400">
                <a:solidFill>
                  <a:schemeClr val="tx1"/>
                </a:solidFill>
                <a:latin typeface="Trebuchet MS"/>
                <a:cs typeface="Times New Roman"/>
              </a:rPr>
              <a:t> not possible, </a:t>
            </a:r>
            <a:r>
              <a:rPr lang="fr-FR" sz="2400" err="1">
                <a:solidFill>
                  <a:schemeClr val="tx1"/>
                </a:solidFill>
                <a:latin typeface="Trebuchet MS"/>
                <a:cs typeface="Times New Roman"/>
              </a:rPr>
              <a:t>we</a:t>
            </a:r>
            <a:r>
              <a:rPr lang="fr-FR" sz="2400">
                <a:solidFill>
                  <a:schemeClr val="tx1"/>
                </a:solidFill>
                <a:latin typeface="Trebuchet MS"/>
                <a:cs typeface="Times New Roman"/>
              </a:rPr>
              <a:t> </a:t>
            </a:r>
            <a:r>
              <a:rPr lang="fr-FR" sz="2400" err="1">
                <a:solidFill>
                  <a:schemeClr val="tx1"/>
                </a:solidFill>
                <a:latin typeface="Trebuchet MS"/>
                <a:cs typeface="Times New Roman"/>
              </a:rPr>
              <a:t>could</a:t>
            </a:r>
            <a:r>
              <a:rPr lang="fr-FR" sz="2400">
                <a:solidFill>
                  <a:schemeClr val="tx1"/>
                </a:solidFill>
                <a:latin typeface="Trebuchet MS"/>
                <a:cs typeface="Times New Roman"/>
              </a:rPr>
              <a:t> </a:t>
            </a:r>
            <a:r>
              <a:rPr lang="fr-FR" sz="2400" err="1">
                <a:solidFill>
                  <a:schemeClr val="tx1"/>
                </a:solidFill>
                <a:latin typeface="Trebuchet MS"/>
                <a:cs typeface="Times New Roman"/>
              </a:rPr>
              <a:t>consider</a:t>
            </a:r>
            <a:r>
              <a:rPr lang="fr-FR" sz="2400">
                <a:solidFill>
                  <a:schemeClr val="tx1"/>
                </a:solidFill>
                <a:latin typeface="Trebuchet MS"/>
                <a:cs typeface="Times New Roman"/>
              </a:rPr>
              <a:t>…”</a:t>
            </a:r>
            <a:br>
              <a:rPr lang="fr-FR" sz="2400">
                <a:solidFill>
                  <a:schemeClr val="tx1"/>
                </a:solidFill>
                <a:latin typeface="Trebuchet MS"/>
                <a:cs typeface="Times New Roman"/>
              </a:rPr>
            </a:br>
            <a:br>
              <a:rPr lang="fr-FR" sz="2400">
                <a:solidFill>
                  <a:schemeClr val="tx1"/>
                </a:solidFill>
                <a:latin typeface="Trebuchet MS"/>
                <a:cs typeface="Times New Roman"/>
              </a:rPr>
            </a:br>
            <a:endParaRPr lang="fr-FR" sz="2400">
              <a:solidFill>
                <a:schemeClr val="tx1"/>
              </a:solidFill>
              <a:latin typeface="Trebuchet MS"/>
              <a:cs typeface="Times New Roman"/>
            </a:endParaRPr>
          </a:p>
          <a:p>
            <a:endParaRPr lang="fr-FR" sz="2400">
              <a:solidFill>
                <a:schemeClr val="tx1"/>
              </a:solidFill>
            </a:endParaRPr>
          </a:p>
        </p:txBody>
      </p:sp>
      <p:sp>
        <p:nvSpPr>
          <p:cNvPr id="3" name="ZoneTexte 2">
            <a:extLst>
              <a:ext uri="{FF2B5EF4-FFF2-40B4-BE49-F238E27FC236}">
                <a16:creationId xmlns:a16="http://schemas.microsoft.com/office/drawing/2014/main" id="{8A8562C7-CC17-2FD7-7EA3-7FC978E4BE5F}"/>
              </a:ext>
            </a:extLst>
          </p:cNvPr>
          <p:cNvSpPr txBox="1"/>
          <p:nvPr/>
        </p:nvSpPr>
        <p:spPr>
          <a:xfrm>
            <a:off x="373198" y="128689"/>
            <a:ext cx="357482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4000" err="1">
                <a:solidFill>
                  <a:schemeClr val="accent1">
                    <a:lumMod val="76000"/>
                  </a:schemeClr>
                </a:solidFill>
              </a:rPr>
              <a:t>Useful</a:t>
            </a:r>
            <a:r>
              <a:rPr lang="fr-FR" sz="4000">
                <a:solidFill>
                  <a:schemeClr val="accent1">
                    <a:lumMod val="76000"/>
                  </a:schemeClr>
                </a:solidFill>
              </a:rPr>
              <a:t> Phrases </a:t>
            </a:r>
          </a:p>
        </p:txBody>
      </p:sp>
    </p:spTree>
    <p:extLst>
      <p:ext uri="{BB962C8B-B14F-4D97-AF65-F5344CB8AC3E}">
        <p14:creationId xmlns:p14="http://schemas.microsoft.com/office/powerpoint/2010/main" val="1529424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09B7E24-271E-4A3A-9D65-EE95ED9723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45C59434-03B2-4F06-8362-A01DD785E20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FDF3815-C9F7-4B9E-A371-DE71C4E9D17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34C30A41-6D9F-42F2-BE4A-B6D2E4400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8577AE11-EC00-4E67-9DDD-624E9DA123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406A24DE-7A6F-4459-9A79-712243D20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BFEBE697-7D77-4AC8-8E68-0483B47DF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49FC7B15-C721-4A23-8F6A-2CFA77C614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164E8ACB-FC50-451D-AF0A-879ABC6EA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5F354A0-F0C9-4254-A913-DD68E7816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9B01B525-8D81-44A3-BC1F-C711B89D23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D9633060-DED6-A10C-F87F-98A5B58641F5}"/>
              </a:ext>
            </a:extLst>
          </p:cNvPr>
          <p:cNvSpPr>
            <a:spLocks noGrp="1"/>
          </p:cNvSpPr>
          <p:nvPr>
            <p:ph type="title"/>
          </p:nvPr>
        </p:nvSpPr>
        <p:spPr>
          <a:xfrm>
            <a:off x="884423" y="15357"/>
            <a:ext cx="8131348" cy="1004987"/>
          </a:xfrm>
        </p:spPr>
        <p:txBody>
          <a:bodyPr vert="horz" lIns="91440" tIns="45720" rIns="91440" bIns="45720" rtlCol="0" anchor="b">
            <a:normAutofit/>
          </a:bodyPr>
          <a:lstStyle/>
          <a:p>
            <a:r>
              <a:rPr lang="en-US" sz="4400"/>
              <a:t>Expressing your point of view...</a:t>
            </a:r>
          </a:p>
        </p:txBody>
      </p:sp>
      <p:sp>
        <p:nvSpPr>
          <p:cNvPr id="21" name="Isosceles Triangle 20">
            <a:extLst>
              <a:ext uri="{FF2B5EF4-FFF2-40B4-BE49-F238E27FC236}">
                <a16:creationId xmlns:a16="http://schemas.microsoft.com/office/drawing/2014/main" id="{5AFB35D3-858E-4E79-BF76-43CADC0A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 name="Tableau 3">
            <a:extLst>
              <a:ext uri="{FF2B5EF4-FFF2-40B4-BE49-F238E27FC236}">
                <a16:creationId xmlns:a16="http://schemas.microsoft.com/office/drawing/2014/main" id="{2E4CA275-F9E7-81C8-7428-575552ED2929}"/>
              </a:ext>
            </a:extLst>
          </p:cNvPr>
          <p:cNvGraphicFramePr>
            <a:graphicFrameLocks noGrp="1"/>
          </p:cNvGraphicFramePr>
          <p:nvPr>
            <p:extLst>
              <p:ext uri="{D42A27DB-BD31-4B8C-83A1-F6EECF244321}">
                <p14:modId xmlns:p14="http://schemas.microsoft.com/office/powerpoint/2010/main" val="1898569503"/>
              </p:ext>
            </p:extLst>
          </p:nvPr>
        </p:nvGraphicFramePr>
        <p:xfrm>
          <a:off x="906162" y="2110945"/>
          <a:ext cx="8644740" cy="2326086"/>
        </p:xfrm>
        <a:graphic>
          <a:graphicData uri="http://schemas.openxmlformats.org/drawingml/2006/table">
            <a:tbl>
              <a:tblPr bandRow="1">
                <a:solidFill>
                  <a:schemeClr val="accent1">
                    <a:lumMod val="20000"/>
                    <a:lumOff val="80000"/>
                  </a:schemeClr>
                </a:solidFill>
                <a:tableStyleId>{5C22544A-7EE6-4342-B048-85BDC9FD1C3A}</a:tableStyleId>
              </a:tblPr>
              <a:tblGrid>
                <a:gridCol w="2703039">
                  <a:extLst>
                    <a:ext uri="{9D8B030D-6E8A-4147-A177-3AD203B41FA5}">
                      <a16:colId xmlns:a16="http://schemas.microsoft.com/office/drawing/2014/main" val="2779053612"/>
                    </a:ext>
                  </a:extLst>
                </a:gridCol>
                <a:gridCol w="3217905">
                  <a:extLst>
                    <a:ext uri="{9D8B030D-6E8A-4147-A177-3AD203B41FA5}">
                      <a16:colId xmlns:a16="http://schemas.microsoft.com/office/drawing/2014/main" val="1356478281"/>
                    </a:ext>
                  </a:extLst>
                </a:gridCol>
                <a:gridCol w="2723796">
                  <a:extLst>
                    <a:ext uri="{9D8B030D-6E8A-4147-A177-3AD203B41FA5}">
                      <a16:colId xmlns:a16="http://schemas.microsoft.com/office/drawing/2014/main" val="475830934"/>
                    </a:ext>
                  </a:extLst>
                </a:gridCol>
              </a:tblGrid>
              <a:tr h="1163043">
                <a:tc>
                  <a:txBody>
                    <a:bodyPr/>
                    <a:lstStyle/>
                    <a:p>
                      <a:pPr>
                        <a:buNone/>
                      </a:pPr>
                      <a:r>
                        <a:rPr lang="fr-FR" sz="1400" b="1" cap="none" spc="0" err="1">
                          <a:solidFill>
                            <a:schemeClr val="tx1"/>
                          </a:solidFill>
                        </a:rPr>
                        <a:t>Targets</a:t>
                      </a:r>
                      <a:r>
                        <a:rPr lang="fr-FR" sz="1400" b="1" cap="none" spc="0">
                          <a:solidFill>
                            <a:schemeClr val="tx1"/>
                          </a:solidFill>
                        </a:rPr>
                        <a:t> &amp; Expectations</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a:txBody>
                    <a:bodyPr/>
                    <a:lstStyle/>
                    <a:p>
                      <a:pPr>
                        <a:buNone/>
                      </a:pPr>
                      <a:r>
                        <a:rPr lang="fr-FR" sz="1400" b="1" cap="none" spc="0" err="1">
                          <a:solidFill>
                            <a:schemeClr val="tx1"/>
                          </a:solidFill>
                        </a:rPr>
                        <a:t>Possibilities</a:t>
                      </a:r>
                      <a:r>
                        <a:rPr lang="fr-FR" sz="1400" b="1" cap="none" spc="0">
                          <a:solidFill>
                            <a:schemeClr val="tx1"/>
                          </a:solidFill>
                        </a:rPr>
                        <a:t> &amp; </a:t>
                      </a:r>
                      <a:r>
                        <a:rPr lang="fr-FR" sz="1400" b="1" cap="none" spc="0" err="1">
                          <a:solidFill>
                            <a:schemeClr val="tx1"/>
                          </a:solidFill>
                        </a:rPr>
                        <a:t>Doubt</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tc>
                  <a:txBody>
                    <a:bodyPr/>
                    <a:lstStyle/>
                    <a:p>
                      <a:pPr>
                        <a:buNone/>
                      </a:pPr>
                      <a:r>
                        <a:rPr lang="fr-FR" sz="1400" b="1" cap="none" spc="0">
                          <a:solidFill>
                            <a:schemeClr val="tx1"/>
                          </a:solidFill>
                        </a:rPr>
                        <a:t>Alternatives &amp; </a:t>
                      </a:r>
                      <a:r>
                        <a:rPr lang="fr-FR" sz="1400" b="1" cap="none" spc="0" err="1">
                          <a:solidFill>
                            <a:schemeClr val="tx1"/>
                          </a:solidFill>
                        </a:rPr>
                        <a:t>Proposals</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1"/>
                    </a:solidFill>
                  </a:tcPr>
                </a:tc>
                <a:extLst>
                  <a:ext uri="{0D108BD9-81ED-4DB2-BD59-A6C34878D82A}">
                    <a16:rowId xmlns:a16="http://schemas.microsoft.com/office/drawing/2014/main" val="3448712240"/>
                  </a:ext>
                </a:extLst>
              </a:tr>
              <a:tr h="1163043">
                <a:tc>
                  <a:txBody>
                    <a:bodyPr/>
                    <a:lstStyle/>
                    <a:p>
                      <a:pPr>
                        <a:buNone/>
                      </a:pPr>
                      <a:r>
                        <a:rPr lang="fr-FR" sz="1400" cap="none" spc="0" err="1">
                          <a:solidFill>
                            <a:schemeClr val="tx1"/>
                          </a:solidFill>
                        </a:rPr>
                        <a:t>expect</a:t>
                      </a:r>
                      <a:r>
                        <a:rPr lang="fr-FR" sz="1400" cap="none" spc="0">
                          <a:solidFill>
                            <a:schemeClr val="tx1"/>
                          </a:solidFill>
                        </a:rPr>
                        <a:t>, expectation</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tc>
                  <a:txBody>
                    <a:bodyPr/>
                    <a:lstStyle/>
                    <a:p>
                      <a:pPr>
                        <a:buNone/>
                      </a:pPr>
                      <a:r>
                        <a:rPr lang="fr-FR" sz="1400" cap="none" spc="0" err="1">
                          <a:solidFill>
                            <a:schemeClr val="tx1"/>
                          </a:solidFill>
                        </a:rPr>
                        <a:t>doubtful</a:t>
                      </a:r>
                      <a:r>
                        <a:rPr lang="fr-FR" sz="1400" cap="none" spc="0">
                          <a:solidFill>
                            <a:schemeClr val="tx1"/>
                          </a:solidFill>
                        </a:rPr>
                        <a:t>, </a:t>
                      </a:r>
                      <a:r>
                        <a:rPr lang="fr-FR" sz="1400" cap="none" spc="0" err="1">
                          <a:solidFill>
                            <a:schemeClr val="tx1"/>
                          </a:solidFill>
                        </a:rPr>
                        <a:t>unlikely</a:t>
                      </a:r>
                      <a:r>
                        <a:rPr lang="fr-FR" sz="1400" cap="none" spc="0">
                          <a:solidFill>
                            <a:schemeClr val="tx1"/>
                          </a:solidFill>
                        </a:rPr>
                        <a:t>, possible, </a:t>
                      </a:r>
                      <a:r>
                        <a:rPr lang="fr-FR" sz="1400" cap="none" spc="0" err="1">
                          <a:solidFill>
                            <a:schemeClr val="tx1"/>
                          </a:solidFill>
                        </a:rPr>
                        <a:t>possibility</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tc>
                  <a:txBody>
                    <a:bodyPr/>
                    <a:lstStyle/>
                    <a:p>
                      <a:pPr>
                        <a:buNone/>
                      </a:pPr>
                      <a:r>
                        <a:rPr lang="fr-FR" sz="1400" cap="none" spc="0">
                          <a:solidFill>
                            <a:schemeClr val="tx1"/>
                          </a:solidFill>
                        </a:rPr>
                        <a:t>propose, </a:t>
                      </a:r>
                      <a:r>
                        <a:rPr lang="fr-FR" sz="1400" cap="none" spc="0" err="1">
                          <a:solidFill>
                            <a:schemeClr val="tx1"/>
                          </a:solidFill>
                        </a:rPr>
                        <a:t>proposal</a:t>
                      </a:r>
                      <a:r>
                        <a:rPr lang="fr-FR" sz="1400" cap="none" spc="0">
                          <a:solidFill>
                            <a:schemeClr val="tx1"/>
                          </a:solidFill>
                        </a:rPr>
                        <a:t>, alternative</a:t>
                      </a:r>
                    </a:p>
                  </a:txBody>
                  <a:tcPr marL="81169" marR="81169" marT="40585" marB="81169"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20000"/>
                        <a:lumOff val="80000"/>
                      </a:schemeClr>
                    </a:solidFill>
                  </a:tcPr>
                </a:tc>
                <a:extLst>
                  <a:ext uri="{0D108BD9-81ED-4DB2-BD59-A6C34878D82A}">
                    <a16:rowId xmlns:a16="http://schemas.microsoft.com/office/drawing/2014/main" val="3276018392"/>
                  </a:ext>
                </a:extLst>
              </a:tr>
            </a:tbl>
          </a:graphicData>
        </a:graphic>
      </p:graphicFrame>
    </p:spTree>
    <p:extLst>
      <p:ext uri="{BB962C8B-B14F-4D97-AF65-F5344CB8AC3E}">
        <p14:creationId xmlns:p14="http://schemas.microsoft.com/office/powerpoint/2010/main" val="2345486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A6007BA-A4E5-0EF8-0A48-0ACF7541389E}"/>
              </a:ext>
            </a:extLst>
          </p:cNvPr>
          <p:cNvSpPr>
            <a:spLocks noGrp="1"/>
          </p:cNvSpPr>
          <p:nvPr>
            <p:ph type="title"/>
          </p:nvPr>
        </p:nvSpPr>
        <p:spPr>
          <a:xfrm>
            <a:off x="347820" y="599303"/>
            <a:ext cx="3139101" cy="5666259"/>
          </a:xfrm>
        </p:spPr>
        <p:txBody>
          <a:bodyPr>
            <a:normAutofit fontScale="90000"/>
          </a:bodyPr>
          <a:lstStyle/>
          <a:p>
            <a:r>
              <a:rPr lang="fr-FR"/>
              <a:t>Propose</a:t>
            </a:r>
            <a:br>
              <a:rPr lang="fr-FR"/>
            </a:br>
            <a:br>
              <a:rPr lang="fr-FR"/>
            </a:br>
            <a:r>
              <a:rPr lang="fr-FR" err="1"/>
              <a:t>Expect</a:t>
            </a:r>
          </a:p>
          <a:p>
            <a:endParaRPr lang="fr-FR"/>
          </a:p>
          <a:p>
            <a:r>
              <a:rPr lang="fr-FR" err="1"/>
              <a:t>Doubtful</a:t>
            </a:r>
          </a:p>
          <a:p>
            <a:endParaRPr lang="fr-FR"/>
          </a:p>
          <a:p>
            <a:r>
              <a:rPr lang="fr-FR"/>
              <a:t>Alternative</a:t>
            </a:r>
          </a:p>
          <a:p>
            <a:endParaRPr lang="fr-FR"/>
          </a:p>
          <a:p>
            <a:r>
              <a:rPr lang="fr-FR" err="1"/>
              <a:t>Unfortunately</a:t>
            </a:r>
          </a:p>
          <a:p>
            <a:endParaRPr lang="fr-FR"/>
          </a:p>
          <a:p>
            <a:r>
              <a:rPr lang="fr-FR"/>
              <a:t>Possible</a:t>
            </a:r>
          </a:p>
          <a:p>
            <a:endParaRPr lang="fr-FR"/>
          </a:p>
        </p:txBody>
      </p:sp>
      <p:sp>
        <p:nvSpPr>
          <p:cNvPr id="5" name="ZoneTexte 4">
            <a:extLst>
              <a:ext uri="{FF2B5EF4-FFF2-40B4-BE49-F238E27FC236}">
                <a16:creationId xmlns:a16="http://schemas.microsoft.com/office/drawing/2014/main" id="{4A306BB5-02A7-3D2A-6D4D-93C4DB679769}"/>
              </a:ext>
            </a:extLst>
          </p:cNvPr>
          <p:cNvSpPr txBox="1"/>
          <p:nvPr/>
        </p:nvSpPr>
        <p:spPr>
          <a:xfrm>
            <a:off x="5188936" y="1016720"/>
            <a:ext cx="5224774"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ea typeface="+mn-lt"/>
                <a:cs typeface="+mn-lt"/>
              </a:rPr>
              <a:t>To </a:t>
            </a:r>
            <a:r>
              <a:rPr lang="fr-FR" sz="2800" err="1">
                <a:ea typeface="+mn-lt"/>
                <a:cs typeface="+mn-lt"/>
              </a:rPr>
              <a:t>think</a:t>
            </a:r>
            <a:r>
              <a:rPr lang="fr-FR" sz="2800">
                <a:ea typeface="+mn-lt"/>
                <a:cs typeface="+mn-lt"/>
              </a:rPr>
              <a:t> </a:t>
            </a:r>
            <a:r>
              <a:rPr lang="fr-FR" sz="2800" err="1">
                <a:ea typeface="+mn-lt"/>
                <a:cs typeface="+mn-lt"/>
              </a:rPr>
              <a:t>something</a:t>
            </a:r>
            <a:r>
              <a:rPr lang="fr-FR" sz="2800">
                <a:ea typeface="+mn-lt"/>
                <a:cs typeface="+mn-lt"/>
              </a:rPr>
              <a:t> </a:t>
            </a:r>
            <a:r>
              <a:rPr lang="fr-FR" sz="2800" err="1">
                <a:ea typeface="+mn-lt"/>
                <a:cs typeface="+mn-lt"/>
              </a:rPr>
              <a:t>will</a:t>
            </a:r>
            <a:r>
              <a:rPr lang="fr-FR" sz="2800">
                <a:ea typeface="+mn-lt"/>
                <a:cs typeface="+mn-lt"/>
              </a:rPr>
              <a:t> </a:t>
            </a:r>
            <a:r>
              <a:rPr lang="fr-FR" sz="2800" err="1">
                <a:ea typeface="+mn-lt"/>
                <a:cs typeface="+mn-lt"/>
              </a:rPr>
              <a:t>happen</a:t>
            </a:r>
            <a:endParaRPr lang="fr-FR" sz="2800">
              <a:ea typeface="+mn-lt"/>
              <a:cs typeface="+mn-lt"/>
            </a:endParaRPr>
          </a:p>
          <a:p>
            <a:endParaRPr lang="fr-FR" sz="2800"/>
          </a:p>
          <a:p>
            <a:r>
              <a:rPr lang="fr-FR" sz="2800">
                <a:ea typeface="+mn-lt"/>
                <a:cs typeface="+mn-lt"/>
              </a:rPr>
              <a:t>A </a:t>
            </a:r>
            <a:r>
              <a:rPr lang="fr-FR" sz="2800" err="1">
                <a:ea typeface="+mn-lt"/>
                <a:cs typeface="+mn-lt"/>
              </a:rPr>
              <a:t>different</a:t>
            </a:r>
            <a:r>
              <a:rPr lang="fr-FR" sz="2800">
                <a:ea typeface="+mn-lt"/>
                <a:cs typeface="+mn-lt"/>
              </a:rPr>
              <a:t> option</a:t>
            </a:r>
          </a:p>
          <a:p>
            <a:endParaRPr lang="fr-FR" sz="2800"/>
          </a:p>
          <a:p>
            <a:r>
              <a:rPr lang="fr-FR" sz="2800">
                <a:ea typeface="+mn-lt"/>
                <a:cs typeface="+mn-lt"/>
              </a:rPr>
              <a:t>A </a:t>
            </a:r>
            <a:r>
              <a:rPr lang="fr-FR" sz="2800" err="1">
                <a:ea typeface="+mn-lt"/>
                <a:cs typeface="+mn-lt"/>
              </a:rPr>
              <a:t>polite</a:t>
            </a:r>
            <a:r>
              <a:rPr lang="fr-FR" sz="2800">
                <a:ea typeface="+mn-lt"/>
                <a:cs typeface="+mn-lt"/>
              </a:rPr>
              <a:t> </a:t>
            </a:r>
            <a:r>
              <a:rPr lang="fr-FR" sz="2800" err="1">
                <a:ea typeface="+mn-lt"/>
                <a:cs typeface="+mn-lt"/>
              </a:rPr>
              <a:t>way</a:t>
            </a:r>
            <a:r>
              <a:rPr lang="fr-FR" sz="2800">
                <a:ea typeface="+mn-lt"/>
                <a:cs typeface="+mn-lt"/>
              </a:rPr>
              <a:t> to </a:t>
            </a:r>
            <a:r>
              <a:rPr lang="fr-FR" sz="2800" err="1">
                <a:ea typeface="+mn-lt"/>
                <a:cs typeface="+mn-lt"/>
              </a:rPr>
              <a:t>say</a:t>
            </a:r>
            <a:r>
              <a:rPr lang="fr-FR" sz="2800">
                <a:ea typeface="+mn-lt"/>
                <a:cs typeface="+mn-lt"/>
              </a:rPr>
              <a:t> “no”</a:t>
            </a:r>
          </a:p>
          <a:p>
            <a:endParaRPr lang="fr-FR" sz="2800">
              <a:ea typeface="+mn-lt"/>
              <a:cs typeface="+mn-lt"/>
            </a:endParaRPr>
          </a:p>
          <a:p>
            <a:r>
              <a:rPr lang="fr-FR" sz="2800">
                <a:ea typeface="+mn-lt"/>
                <a:cs typeface="+mn-lt"/>
              </a:rPr>
              <a:t>To </a:t>
            </a:r>
            <a:r>
              <a:rPr lang="fr-FR" sz="2800" err="1">
                <a:ea typeface="+mn-lt"/>
                <a:cs typeface="+mn-lt"/>
              </a:rPr>
              <a:t>suggest</a:t>
            </a:r>
            <a:r>
              <a:rPr lang="fr-FR" sz="2800">
                <a:ea typeface="+mn-lt"/>
                <a:cs typeface="+mn-lt"/>
              </a:rPr>
              <a:t> an </a:t>
            </a:r>
            <a:r>
              <a:rPr lang="fr-FR" sz="2800" err="1">
                <a:ea typeface="+mn-lt"/>
                <a:cs typeface="+mn-lt"/>
              </a:rPr>
              <a:t>idea</a:t>
            </a:r>
            <a:r>
              <a:rPr lang="fr-FR" sz="2800">
                <a:ea typeface="+mn-lt"/>
                <a:cs typeface="+mn-lt"/>
              </a:rPr>
              <a:t> or plan</a:t>
            </a:r>
          </a:p>
          <a:p>
            <a:endParaRPr lang="fr-FR" sz="2800"/>
          </a:p>
          <a:p>
            <a:r>
              <a:rPr lang="fr-FR" sz="2800">
                <a:ea typeface="+mn-lt"/>
                <a:cs typeface="+mn-lt"/>
              </a:rPr>
              <a:t>Can </a:t>
            </a:r>
            <a:r>
              <a:rPr lang="fr-FR" sz="2800" err="1">
                <a:ea typeface="+mn-lt"/>
                <a:cs typeface="+mn-lt"/>
              </a:rPr>
              <a:t>happen</a:t>
            </a:r>
            <a:r>
              <a:rPr lang="fr-FR" sz="2800">
                <a:ea typeface="+mn-lt"/>
                <a:cs typeface="+mn-lt"/>
              </a:rPr>
              <a:t> or </a:t>
            </a:r>
            <a:r>
              <a:rPr lang="fr-FR" sz="2800" err="1">
                <a:ea typeface="+mn-lt"/>
                <a:cs typeface="+mn-lt"/>
              </a:rPr>
              <a:t>be</a:t>
            </a:r>
            <a:r>
              <a:rPr lang="fr-FR" sz="2800">
                <a:ea typeface="+mn-lt"/>
                <a:cs typeface="+mn-lt"/>
              </a:rPr>
              <a:t> </a:t>
            </a:r>
            <a:r>
              <a:rPr lang="fr-FR" sz="2800" err="1">
                <a:ea typeface="+mn-lt"/>
                <a:cs typeface="+mn-lt"/>
              </a:rPr>
              <a:t>done</a:t>
            </a:r>
            <a:endParaRPr lang="fr-FR" sz="2800">
              <a:ea typeface="+mn-lt"/>
              <a:cs typeface="+mn-lt"/>
            </a:endParaRPr>
          </a:p>
          <a:p>
            <a:endParaRPr lang="fr-FR" sz="2800"/>
          </a:p>
          <a:p>
            <a:r>
              <a:rPr lang="fr-FR" sz="2800">
                <a:ea typeface="+mn-lt"/>
                <a:cs typeface="+mn-lt"/>
              </a:rPr>
              <a:t>Not sure; </a:t>
            </a:r>
            <a:r>
              <a:rPr lang="fr-FR" sz="2800" err="1">
                <a:ea typeface="+mn-lt"/>
                <a:cs typeface="+mn-lt"/>
              </a:rPr>
              <a:t>uncertain</a:t>
            </a:r>
            <a:endParaRPr lang="fr-FR" sz="2800"/>
          </a:p>
        </p:txBody>
      </p:sp>
      <p:cxnSp>
        <p:nvCxnSpPr>
          <p:cNvPr id="6" name="Connecteur droit avec flèche 5">
            <a:extLst>
              <a:ext uri="{FF2B5EF4-FFF2-40B4-BE49-F238E27FC236}">
                <a16:creationId xmlns:a16="http://schemas.microsoft.com/office/drawing/2014/main" id="{146FC038-2BB8-6C1A-F697-EE596B525947}"/>
              </a:ext>
            </a:extLst>
          </p:cNvPr>
          <p:cNvCxnSpPr/>
          <p:nvPr/>
        </p:nvCxnSpPr>
        <p:spPr>
          <a:xfrm>
            <a:off x="2007548" y="965167"/>
            <a:ext cx="3127143" cy="2766814"/>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7" name="Connecteur droit avec flèche 6">
            <a:extLst>
              <a:ext uri="{FF2B5EF4-FFF2-40B4-BE49-F238E27FC236}">
                <a16:creationId xmlns:a16="http://schemas.microsoft.com/office/drawing/2014/main" id="{5A312B7C-D2A1-000F-B534-3776176A0DEE}"/>
              </a:ext>
            </a:extLst>
          </p:cNvPr>
          <p:cNvCxnSpPr>
            <a:cxnSpLocks/>
          </p:cNvCxnSpPr>
          <p:nvPr/>
        </p:nvCxnSpPr>
        <p:spPr>
          <a:xfrm flipV="1">
            <a:off x="1781007" y="1394495"/>
            <a:ext cx="3394872" cy="394456"/>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8" name="Connecteur droit avec flèche 7">
            <a:extLst>
              <a:ext uri="{FF2B5EF4-FFF2-40B4-BE49-F238E27FC236}">
                <a16:creationId xmlns:a16="http://schemas.microsoft.com/office/drawing/2014/main" id="{52A978E0-95D7-1A9C-25EA-3C645EA78EFE}"/>
              </a:ext>
            </a:extLst>
          </p:cNvPr>
          <p:cNvCxnSpPr>
            <a:cxnSpLocks/>
          </p:cNvCxnSpPr>
          <p:nvPr/>
        </p:nvCxnSpPr>
        <p:spPr>
          <a:xfrm>
            <a:off x="2120818" y="2880464"/>
            <a:ext cx="3013873" cy="2622652"/>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9" name="Connecteur droit avec flèche 8">
            <a:extLst>
              <a:ext uri="{FF2B5EF4-FFF2-40B4-BE49-F238E27FC236}">
                <a16:creationId xmlns:a16="http://schemas.microsoft.com/office/drawing/2014/main" id="{4CF77A14-13F8-9328-4958-CCD16925D4A9}"/>
              </a:ext>
            </a:extLst>
          </p:cNvPr>
          <p:cNvCxnSpPr>
            <a:cxnSpLocks/>
          </p:cNvCxnSpPr>
          <p:nvPr/>
        </p:nvCxnSpPr>
        <p:spPr>
          <a:xfrm flipV="1">
            <a:off x="2594493" y="2218279"/>
            <a:ext cx="2643171" cy="1661023"/>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10" name="Connecteur droit avec flèche 9">
            <a:extLst>
              <a:ext uri="{FF2B5EF4-FFF2-40B4-BE49-F238E27FC236}">
                <a16:creationId xmlns:a16="http://schemas.microsoft.com/office/drawing/2014/main" id="{FE49BBAE-8AC4-B3B1-266D-9C936A2F6DF7}"/>
              </a:ext>
            </a:extLst>
          </p:cNvPr>
          <p:cNvCxnSpPr>
            <a:cxnSpLocks/>
          </p:cNvCxnSpPr>
          <p:nvPr/>
        </p:nvCxnSpPr>
        <p:spPr>
          <a:xfrm flipV="1">
            <a:off x="3119655" y="2949387"/>
            <a:ext cx="2107712" cy="1763996"/>
          </a:xfrm>
          <a:prstGeom prst="straightConnector1">
            <a:avLst/>
          </a:prstGeom>
        </p:spPr>
        <p:style>
          <a:lnRef idx="3">
            <a:schemeClr val="accent1"/>
          </a:lnRef>
          <a:fillRef idx="0">
            <a:schemeClr val="accent1"/>
          </a:fillRef>
          <a:effectRef idx="2">
            <a:schemeClr val="accent1"/>
          </a:effectRef>
          <a:fontRef idx="minor">
            <a:schemeClr val="tx1"/>
          </a:fontRef>
        </p:style>
      </p:cxnSp>
      <p:cxnSp>
        <p:nvCxnSpPr>
          <p:cNvPr id="11" name="Connecteur droit avec flèche 10">
            <a:extLst>
              <a:ext uri="{FF2B5EF4-FFF2-40B4-BE49-F238E27FC236}">
                <a16:creationId xmlns:a16="http://schemas.microsoft.com/office/drawing/2014/main" id="{ADB7F95E-6EB2-0DC5-5B09-F51993EA2D21}"/>
              </a:ext>
            </a:extLst>
          </p:cNvPr>
          <p:cNvCxnSpPr>
            <a:cxnSpLocks/>
          </p:cNvCxnSpPr>
          <p:nvPr/>
        </p:nvCxnSpPr>
        <p:spPr>
          <a:xfrm flipV="1">
            <a:off x="1976655" y="4658738"/>
            <a:ext cx="3188927" cy="1115266"/>
          </a:xfrm>
          <a:prstGeom prst="straightConnector1">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1190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2</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Facet</vt:lpstr>
      <vt:lpstr>Week 4: M3 Intermédiare "Preparing for a negotiation"    </vt:lpstr>
      <vt:lpstr>Recap of last week...</vt:lpstr>
      <vt:lpstr>Today's Plan:</vt:lpstr>
      <vt:lpstr>Warm – Up: "Before you negotiate" </vt:lpstr>
      <vt:lpstr>Useful Vocab</vt:lpstr>
      <vt:lpstr>Useful Vocab</vt:lpstr>
      <vt:lpstr> “Our main priority is…”   “We’d like to aim for…”   “Ideally, we’d prefer…”   “Our minimum requirement is…”   “If that’s not possible, we could consider…”   </vt:lpstr>
      <vt:lpstr>Expressing your point of view...</vt:lpstr>
      <vt:lpstr>Propose  Expect  Doubtful  Alternative  Unfortunately  Possible </vt:lpstr>
      <vt:lpstr> Imagine:   You’re negotiating a deal and the other person makes an offer that doesn’t meet your target. What polite phrases could you use?</vt:lpstr>
      <vt:lpstr>Now...  You’re going to read a short negotiation conversation using these words in context. Try to complete the sentences with the correct form based on what we’ve just discussed. </vt:lpstr>
      <vt:lpstr>Match up Activity </vt:lpstr>
      <vt:lpstr>Language Focus: Prioritising &amp; Conceding     </vt:lpstr>
      <vt:lpstr>Pair Work: Plan your Strategy </vt:lpstr>
      <vt:lpstr>PowerPoint Presentation</vt:lpstr>
      <vt:lpstr>Group Reflection: “Strategy Clinic”   How do you prepare for negotiations in your job or studies?   Which is easier — defining goals or knowing your limits?   Did you feel more confident having a BATNA?   Discuss in small groups, then we'll share.</vt:lpstr>
      <vt:lpstr>Wrap-Up : Recap    Define BATNA.   Give me one example phrase for stating a goal and a response for offering a concession (a lower amount, longer delivery time etc)   </vt:lpstr>
      <vt:lpstr>For your assessment...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2025-10-07T14:42:24Z</dcterms:created>
  <dcterms:modified xsi:type="dcterms:W3CDTF">2025-10-09T14:23:50Z</dcterms:modified>
</cp:coreProperties>
</file>