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7" r:id="rId2"/>
    <p:sldId id="269" r:id="rId3"/>
    <p:sldId id="273" r:id="rId4"/>
    <p:sldId id="258" r:id="rId5"/>
    <p:sldId id="259" r:id="rId6"/>
    <p:sldId id="260" r:id="rId7"/>
    <p:sldId id="261" r:id="rId8"/>
    <p:sldId id="266" r:id="rId9"/>
    <p:sldId id="267" r:id="rId10"/>
    <p:sldId id="268" r:id="rId11"/>
    <p:sldId id="262" r:id="rId12"/>
    <p:sldId id="263" r:id="rId13"/>
    <p:sldId id="271" r:id="rId14"/>
    <p:sldId id="270" r:id="rId15"/>
    <p:sldId id="264" r:id="rId16"/>
    <p:sldId id="265" r:id="rId17"/>
    <p:sldId id="27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5E065-8B39-62B7-D7B9-F3A34C97FF70}" v="1057" dt="2025-10-15T09:43:12.682"/>
    <p1510:client id="{1A7FEDB3-EB5D-05E7-5095-F477553895B8}" v="555" dt="2025-10-16T12:28:29.821"/>
    <p1510:client id="{5FCA7034-0208-9FC4-81D8-3B8A0716E6D4}" v="672" dt="2025-10-15T17:45:51.563"/>
    <p1510:client id="{6BFD8AA0-E1B6-95A4-42E8-FAA325108186}" v="290" dt="2025-10-15T08:52:54.068"/>
    <p1510:client id="{E4F5D70B-541F-E222-D142-7FC918DB4787}" v="631" dt="2025-10-16T12:24:21.554"/>
    <p1510:client id="{FD03A9EC-E9F2-30CB-3F3E-3A44DDD08D27}" v="442" dt="2025-10-16T08:02:21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amh Lafferty" userId="S::p06736@univ-lorraine.fr::b1e69f08-7945-4372-b000-4644009df78b" providerId="AD" clId="Web-{FD03A9EC-E9F2-30CB-3F3E-3A44DDD08D27}"/>
    <pc:docChg chg="addSld modSld">
      <pc:chgData name="Niamh Lafferty" userId="S::p06736@univ-lorraine.fr::b1e69f08-7945-4372-b000-4644009df78b" providerId="AD" clId="Web-{FD03A9EC-E9F2-30CB-3F3E-3A44DDD08D27}" dt="2025-10-16T08:02:20.822" v="347" actId="20577"/>
      <pc:docMkLst>
        <pc:docMk/>
      </pc:docMkLst>
      <pc:sldChg chg="addSp modSp modNotes">
        <pc:chgData name="Niamh Lafferty" userId="S::p06736@univ-lorraine.fr::b1e69f08-7945-4372-b000-4644009df78b" providerId="AD" clId="Web-{FD03A9EC-E9F2-30CB-3F3E-3A44DDD08D27}" dt="2025-10-16T07:59:27.484" v="295" actId="20577"/>
        <pc:sldMkLst>
          <pc:docMk/>
          <pc:sldMk cId="3831406293" sldId="263"/>
        </pc:sldMkLst>
        <pc:spChg chg="add mod">
          <ac:chgData name="Niamh Lafferty" userId="S::p06736@univ-lorraine.fr::b1e69f08-7945-4372-b000-4644009df78b" providerId="AD" clId="Web-{FD03A9EC-E9F2-30CB-3F3E-3A44DDD08D27}" dt="2025-10-16T07:59:27.484" v="295" actId="20577"/>
          <ac:spMkLst>
            <pc:docMk/>
            <pc:sldMk cId="3831406293" sldId="263"/>
            <ac:spMk id="6" creationId="{125692B9-DB08-B886-DD8B-CB191E976ABC}"/>
          </ac:spMkLst>
        </pc:spChg>
      </pc:sldChg>
      <pc:sldChg chg="modSp">
        <pc:chgData name="Niamh Lafferty" userId="S::p06736@univ-lorraine.fr::b1e69f08-7945-4372-b000-4644009df78b" providerId="AD" clId="Web-{FD03A9EC-E9F2-30CB-3F3E-3A44DDD08D27}" dt="2025-10-16T08:02:04.040" v="328" actId="20577"/>
        <pc:sldMkLst>
          <pc:docMk/>
          <pc:sldMk cId="106369754" sldId="264"/>
        </pc:sldMkLst>
        <pc:spChg chg="mod">
          <ac:chgData name="Niamh Lafferty" userId="S::p06736@univ-lorraine.fr::b1e69f08-7945-4372-b000-4644009df78b" providerId="AD" clId="Web-{FD03A9EC-E9F2-30CB-3F3E-3A44DDD08D27}" dt="2025-10-16T08:02:04.040" v="328" actId="20577"/>
          <ac:spMkLst>
            <pc:docMk/>
            <pc:sldMk cId="106369754" sldId="264"/>
            <ac:spMk id="2" creationId="{8FBBF587-FBF9-5538-C5A9-61D196A488E6}"/>
          </ac:spMkLst>
        </pc:spChg>
      </pc:sldChg>
      <pc:sldChg chg="addSp modSp new">
        <pc:chgData name="Niamh Lafferty" userId="S::p06736@univ-lorraine.fr::b1e69f08-7945-4372-b000-4644009df78b" providerId="AD" clId="Web-{FD03A9EC-E9F2-30CB-3F3E-3A44DDD08D27}" dt="2025-10-16T08:02:20.822" v="347" actId="20577"/>
        <pc:sldMkLst>
          <pc:docMk/>
          <pc:sldMk cId="1164905881" sldId="270"/>
        </pc:sldMkLst>
        <pc:spChg chg="mod">
          <ac:chgData name="Niamh Lafferty" userId="S::p06736@univ-lorraine.fr::b1e69f08-7945-4372-b000-4644009df78b" providerId="AD" clId="Web-{FD03A9EC-E9F2-30CB-3F3E-3A44DDD08D27}" dt="2025-10-16T07:57:40.255" v="238" actId="20577"/>
          <ac:spMkLst>
            <pc:docMk/>
            <pc:sldMk cId="1164905881" sldId="270"/>
            <ac:spMk id="2" creationId="{6F4F30E2-39A6-F4D7-EC13-4659DA3AF2E4}"/>
          </ac:spMkLst>
        </pc:spChg>
        <pc:spChg chg="add mod">
          <ac:chgData name="Niamh Lafferty" userId="S::p06736@univ-lorraine.fr::b1e69f08-7945-4372-b000-4644009df78b" providerId="AD" clId="Web-{FD03A9EC-E9F2-30CB-3F3E-3A44DDD08D27}" dt="2025-10-16T08:02:20.822" v="347" actId="20577"/>
          <ac:spMkLst>
            <pc:docMk/>
            <pc:sldMk cId="1164905881" sldId="270"/>
            <ac:spMk id="6" creationId="{549937A3-F41C-48A5-BCEA-632E2CC66D8D}"/>
          </ac:spMkLst>
        </pc:spChg>
      </pc:sldChg>
      <pc:sldChg chg="addSp modSp new">
        <pc:chgData name="Niamh Lafferty" userId="S::p06736@univ-lorraine.fr::b1e69f08-7945-4372-b000-4644009df78b" providerId="AD" clId="Web-{FD03A9EC-E9F2-30CB-3F3E-3A44DDD08D27}" dt="2025-10-16T08:00:19.425" v="322" actId="20577"/>
        <pc:sldMkLst>
          <pc:docMk/>
          <pc:sldMk cId="4270597542" sldId="271"/>
        </pc:sldMkLst>
        <pc:spChg chg="mod">
          <ac:chgData name="Niamh Lafferty" userId="S::p06736@univ-lorraine.fr::b1e69f08-7945-4372-b000-4644009df78b" providerId="AD" clId="Web-{FD03A9EC-E9F2-30CB-3F3E-3A44DDD08D27}" dt="2025-10-16T07:59:18.905" v="293" actId="20577"/>
          <ac:spMkLst>
            <pc:docMk/>
            <pc:sldMk cId="4270597542" sldId="271"/>
            <ac:spMk id="2" creationId="{3106BA66-C795-4E9F-6FA4-2FE70598B6C2}"/>
          </ac:spMkLst>
        </pc:spChg>
        <pc:spChg chg="add mod">
          <ac:chgData name="Niamh Lafferty" userId="S::p06736@univ-lorraine.fr::b1e69f08-7945-4372-b000-4644009df78b" providerId="AD" clId="Web-{FD03A9EC-E9F2-30CB-3F3E-3A44DDD08D27}" dt="2025-10-16T07:59:58.517" v="306" actId="14100"/>
          <ac:spMkLst>
            <pc:docMk/>
            <pc:sldMk cId="4270597542" sldId="271"/>
            <ac:spMk id="6" creationId="{B81D8E97-51CD-7EB9-13FC-82EFF4991433}"/>
          </ac:spMkLst>
        </pc:spChg>
        <pc:spChg chg="add mod">
          <ac:chgData name="Niamh Lafferty" userId="S::p06736@univ-lorraine.fr::b1e69f08-7945-4372-b000-4644009df78b" providerId="AD" clId="Web-{FD03A9EC-E9F2-30CB-3F3E-3A44DDD08D27}" dt="2025-10-16T08:00:19.425" v="322" actId="20577"/>
          <ac:spMkLst>
            <pc:docMk/>
            <pc:sldMk cId="4270597542" sldId="271"/>
            <ac:spMk id="7" creationId="{4F6C86AB-9B29-63C5-7788-AE0E28E3786E}"/>
          </ac:spMkLst>
        </pc:spChg>
      </pc:sldChg>
    </pc:docChg>
  </pc:docChgLst>
  <pc:docChgLst>
    <pc:chgData name="Niamh Lafferty" userId="S::p06736@univ-lorraine.fr::b1e69f08-7945-4372-b000-4644009df78b" providerId="AD" clId="Web-{5FCA7034-0208-9FC4-81D8-3B8A0716E6D4}"/>
    <pc:docChg chg="modSld">
      <pc:chgData name="Niamh Lafferty" userId="S::p06736@univ-lorraine.fr::b1e69f08-7945-4372-b000-4644009df78b" providerId="AD" clId="Web-{5FCA7034-0208-9FC4-81D8-3B8A0716E6D4}" dt="2025-10-15T17:45:51.172" v="397" actId="20577"/>
      <pc:docMkLst>
        <pc:docMk/>
      </pc:docMkLst>
      <pc:sldChg chg="modSp">
        <pc:chgData name="Niamh Lafferty" userId="S::p06736@univ-lorraine.fr::b1e69f08-7945-4372-b000-4644009df78b" providerId="AD" clId="Web-{5FCA7034-0208-9FC4-81D8-3B8A0716E6D4}" dt="2025-10-15T17:35:19.034" v="146" actId="1076"/>
        <pc:sldMkLst>
          <pc:docMk/>
          <pc:sldMk cId="3228415608" sldId="259"/>
        </pc:sldMkLst>
        <pc:spChg chg="mod">
          <ac:chgData name="Niamh Lafferty" userId="S::p06736@univ-lorraine.fr::b1e69f08-7945-4372-b000-4644009df78b" providerId="AD" clId="Web-{5FCA7034-0208-9FC4-81D8-3B8A0716E6D4}" dt="2025-10-15T17:35:09.424" v="145" actId="14100"/>
          <ac:spMkLst>
            <pc:docMk/>
            <pc:sldMk cId="3228415608" sldId="259"/>
            <ac:spMk id="6" creationId="{44E4F1CE-AB53-205B-282B-062675EF35E3}"/>
          </ac:spMkLst>
        </pc:spChg>
        <pc:spChg chg="mod">
          <ac:chgData name="Niamh Lafferty" userId="S::p06736@univ-lorraine.fr::b1e69f08-7945-4372-b000-4644009df78b" providerId="AD" clId="Web-{5FCA7034-0208-9FC4-81D8-3B8A0716E6D4}" dt="2025-10-15T17:35:19.034" v="146" actId="1076"/>
          <ac:spMkLst>
            <pc:docMk/>
            <pc:sldMk cId="3228415608" sldId="259"/>
            <ac:spMk id="7" creationId="{C41A79E2-20B0-62CC-A581-B6B2899496D6}"/>
          </ac:spMkLst>
        </pc:spChg>
      </pc:sldChg>
      <pc:sldChg chg="modSp">
        <pc:chgData name="Niamh Lafferty" userId="S::p06736@univ-lorraine.fr::b1e69f08-7945-4372-b000-4644009df78b" providerId="AD" clId="Web-{5FCA7034-0208-9FC4-81D8-3B8A0716E6D4}" dt="2025-10-15T17:41:22.213" v="365" actId="20577"/>
        <pc:sldMkLst>
          <pc:docMk/>
          <pc:sldMk cId="2446508052" sldId="261"/>
        </pc:sldMkLst>
        <pc:spChg chg="mod">
          <ac:chgData name="Niamh Lafferty" userId="S::p06736@univ-lorraine.fr::b1e69f08-7945-4372-b000-4644009df78b" providerId="AD" clId="Web-{5FCA7034-0208-9FC4-81D8-3B8A0716E6D4}" dt="2025-10-15T17:41:22.213" v="365" actId="20577"/>
          <ac:spMkLst>
            <pc:docMk/>
            <pc:sldMk cId="2446508052" sldId="261"/>
            <ac:spMk id="6" creationId="{8DB3A9BC-927A-3EBA-2726-4B6BAC081B8B}"/>
          </ac:spMkLst>
        </pc:spChg>
      </pc:sldChg>
      <pc:sldChg chg="modSp modNotes">
        <pc:chgData name="Niamh Lafferty" userId="S::p06736@univ-lorraine.fr::b1e69f08-7945-4372-b000-4644009df78b" providerId="AD" clId="Web-{5FCA7034-0208-9FC4-81D8-3B8A0716E6D4}" dt="2025-10-15T17:42:40.058" v="374" actId="14100"/>
        <pc:sldMkLst>
          <pc:docMk/>
          <pc:sldMk cId="2877375149" sldId="266"/>
        </pc:sldMkLst>
        <pc:spChg chg="mod">
          <ac:chgData name="Niamh Lafferty" userId="S::p06736@univ-lorraine.fr::b1e69f08-7945-4372-b000-4644009df78b" providerId="AD" clId="Web-{5FCA7034-0208-9FC4-81D8-3B8A0716E6D4}" dt="2025-10-15T17:42:40.058" v="374" actId="14100"/>
          <ac:spMkLst>
            <pc:docMk/>
            <pc:sldMk cId="2877375149" sldId="266"/>
            <ac:spMk id="6" creationId="{54407638-8BC2-1274-719D-07C22D810104}"/>
          </ac:spMkLst>
        </pc:spChg>
      </pc:sldChg>
      <pc:sldChg chg="modSp modNotes">
        <pc:chgData name="Niamh Lafferty" userId="S::p06736@univ-lorraine.fr::b1e69f08-7945-4372-b000-4644009df78b" providerId="AD" clId="Web-{5FCA7034-0208-9FC4-81D8-3B8A0716E6D4}" dt="2025-10-15T17:45:08.638" v="388" actId="20577"/>
        <pc:sldMkLst>
          <pc:docMk/>
          <pc:sldMk cId="1594968681" sldId="267"/>
        </pc:sldMkLst>
        <pc:spChg chg="mod">
          <ac:chgData name="Niamh Lafferty" userId="S::p06736@univ-lorraine.fr::b1e69f08-7945-4372-b000-4644009df78b" providerId="AD" clId="Web-{5FCA7034-0208-9FC4-81D8-3B8A0716E6D4}" dt="2025-10-15T17:45:08.638" v="388" actId="20577"/>
          <ac:spMkLst>
            <pc:docMk/>
            <pc:sldMk cId="1594968681" sldId="267"/>
            <ac:spMk id="6" creationId="{37F33E83-F9C5-8E68-76EE-22113D357906}"/>
          </ac:spMkLst>
        </pc:spChg>
      </pc:sldChg>
      <pc:sldChg chg="modSp modNotes">
        <pc:chgData name="Niamh Lafferty" userId="S::p06736@univ-lorraine.fr::b1e69f08-7945-4372-b000-4644009df78b" providerId="AD" clId="Web-{5FCA7034-0208-9FC4-81D8-3B8A0716E6D4}" dt="2025-10-15T17:45:51.172" v="397" actId="20577"/>
        <pc:sldMkLst>
          <pc:docMk/>
          <pc:sldMk cId="543900285" sldId="268"/>
        </pc:sldMkLst>
        <pc:spChg chg="mod">
          <ac:chgData name="Niamh Lafferty" userId="S::p06736@univ-lorraine.fr::b1e69f08-7945-4372-b000-4644009df78b" providerId="AD" clId="Web-{5FCA7034-0208-9FC4-81D8-3B8A0716E6D4}" dt="2025-10-15T17:45:51.172" v="397" actId="20577"/>
          <ac:spMkLst>
            <pc:docMk/>
            <pc:sldMk cId="543900285" sldId="268"/>
            <ac:spMk id="6" creationId="{128A47BE-07E6-4CE1-B678-C41C8FD58968}"/>
          </ac:spMkLst>
        </pc:spChg>
      </pc:sldChg>
      <pc:sldChg chg="modSp">
        <pc:chgData name="Niamh Lafferty" userId="S::p06736@univ-lorraine.fr::b1e69f08-7945-4372-b000-4644009df78b" providerId="AD" clId="Web-{5FCA7034-0208-9FC4-81D8-3B8A0716E6D4}" dt="2025-10-15T17:34:29.657" v="110" actId="20577"/>
        <pc:sldMkLst>
          <pc:docMk/>
          <pc:sldMk cId="1622951873" sldId="269"/>
        </pc:sldMkLst>
        <pc:spChg chg="mod">
          <ac:chgData name="Niamh Lafferty" userId="S::p06736@univ-lorraine.fr::b1e69f08-7945-4372-b000-4644009df78b" providerId="AD" clId="Web-{5FCA7034-0208-9FC4-81D8-3B8A0716E6D4}" dt="2025-10-15T17:34:29.657" v="110" actId="20577"/>
          <ac:spMkLst>
            <pc:docMk/>
            <pc:sldMk cId="1622951873" sldId="269"/>
            <ac:spMk id="3" creationId="{209F8EA8-69BE-EFBB-4252-DF0EDFAC9E90}"/>
          </ac:spMkLst>
        </pc:spChg>
      </pc:sldChg>
    </pc:docChg>
  </pc:docChgLst>
  <pc:docChgLst>
    <pc:chgData name="Niamh Lafferty" userId="S::p06736@univ-lorraine.fr::b1e69f08-7945-4372-b000-4644009df78b" providerId="AD" clId="Web-{6BFD8AA0-E1B6-95A4-42E8-FAA325108186}"/>
    <pc:docChg chg="mod addSld delSld modSld sldOrd addMainMaster delMainMaster">
      <pc:chgData name="Niamh Lafferty" userId="S::p06736@univ-lorraine.fr::b1e69f08-7945-4372-b000-4644009df78b" providerId="AD" clId="Web-{6BFD8AA0-E1B6-95A4-42E8-FAA325108186}" dt="2025-10-15T08:53:28.459" v="255"/>
      <pc:docMkLst>
        <pc:docMk/>
      </pc:docMkLst>
      <pc:sldChg chg="modSp del mod ord modClrScheme chgLayout">
        <pc:chgData name="Niamh Lafferty" userId="S::p06736@univ-lorraine.fr::b1e69f08-7945-4372-b000-4644009df78b" providerId="AD" clId="Web-{6BFD8AA0-E1B6-95A4-42E8-FAA325108186}" dt="2025-10-15T08:39:39.434" v="67"/>
        <pc:sldMkLst>
          <pc:docMk/>
          <pc:sldMk cId="3784089036" sldId="256"/>
        </pc:sldMkLst>
        <pc:spChg chg="mod ord">
          <ac:chgData name="Niamh Lafferty" userId="S::p06736@univ-lorraine.fr::b1e69f08-7945-4372-b000-4644009df78b" providerId="AD" clId="Web-{6BFD8AA0-E1B6-95A4-42E8-FAA325108186}" dt="2025-10-15T08:39:20.325" v="59" actId="20577"/>
          <ac:spMkLst>
            <pc:docMk/>
            <pc:sldMk cId="3784089036" sldId="256"/>
            <ac:spMk id="2" creationId="{00000000-0000-0000-0000-000000000000}"/>
          </ac:spMkLst>
        </pc:spChg>
        <pc:spChg chg="mod ord">
          <ac:chgData name="Niamh Lafferty" userId="S::p06736@univ-lorraine.fr::b1e69f08-7945-4372-b000-4644009df78b" providerId="AD" clId="Web-{6BFD8AA0-E1B6-95A4-42E8-FAA325108186}" dt="2025-10-15T08:39:30.621" v="63" actId="20577"/>
          <ac:spMkLst>
            <pc:docMk/>
            <pc:sldMk cId="3784089036" sldId="256"/>
            <ac:spMk id="3" creationId="{00000000-0000-0000-0000-000000000000}"/>
          </ac:spMkLst>
        </pc:spChg>
      </pc:sldChg>
      <pc:sldChg chg="new del">
        <pc:chgData name="Niamh Lafferty" userId="S::p06736@univ-lorraine.fr::b1e69f08-7945-4372-b000-4644009df78b" providerId="AD" clId="Web-{6BFD8AA0-E1B6-95A4-42E8-FAA325108186}" dt="2025-10-15T08:39:07.215" v="54"/>
        <pc:sldMkLst>
          <pc:docMk/>
          <pc:sldMk cId="846339364" sldId="257"/>
        </pc:sldMkLst>
      </pc:sldChg>
      <pc:sldChg chg="modSp new">
        <pc:chgData name="Niamh Lafferty" userId="S::p06736@univ-lorraine.fr::b1e69f08-7945-4372-b000-4644009df78b" providerId="AD" clId="Web-{6BFD8AA0-E1B6-95A4-42E8-FAA325108186}" dt="2025-10-15T08:43:36.252" v="117" actId="20577"/>
        <pc:sldMkLst>
          <pc:docMk/>
          <pc:sldMk cId="1163183629" sldId="257"/>
        </pc:sldMkLst>
        <pc:spChg chg="mod">
          <ac:chgData name="Niamh Lafferty" userId="S::p06736@univ-lorraine.fr::b1e69f08-7945-4372-b000-4644009df78b" providerId="AD" clId="Web-{6BFD8AA0-E1B6-95A4-42E8-FAA325108186}" dt="2025-10-15T08:42:59.937" v="112" actId="14100"/>
          <ac:spMkLst>
            <pc:docMk/>
            <pc:sldMk cId="1163183629" sldId="257"/>
            <ac:spMk id="2" creationId="{66B601A5-82E2-C84B-ECF0-3B3108C6EEC4}"/>
          </ac:spMkLst>
        </pc:spChg>
        <pc:spChg chg="mod">
          <ac:chgData name="Niamh Lafferty" userId="S::p06736@univ-lorraine.fr::b1e69f08-7945-4372-b000-4644009df78b" providerId="AD" clId="Web-{6BFD8AA0-E1B6-95A4-42E8-FAA325108186}" dt="2025-10-15T08:43:36.252" v="117" actId="20577"/>
          <ac:spMkLst>
            <pc:docMk/>
            <pc:sldMk cId="1163183629" sldId="257"/>
            <ac:spMk id="3" creationId="{992449B3-DF32-9FBE-9C41-E74DBEB3E118}"/>
          </ac:spMkLst>
        </pc:spChg>
      </pc:sldChg>
      <pc:sldChg chg="new del">
        <pc:chgData name="Niamh Lafferty" userId="S::p06736@univ-lorraine.fr::b1e69f08-7945-4372-b000-4644009df78b" providerId="AD" clId="Web-{6BFD8AA0-E1B6-95A4-42E8-FAA325108186}" dt="2025-10-15T08:39:12.168" v="56"/>
        <pc:sldMkLst>
          <pc:docMk/>
          <pc:sldMk cId="1764215068" sldId="257"/>
        </pc:sldMkLst>
      </pc:sldChg>
      <pc:sldChg chg="addSp modSp new">
        <pc:chgData name="Niamh Lafferty" userId="S::p06736@univ-lorraine.fr::b1e69f08-7945-4372-b000-4644009df78b" providerId="AD" clId="Web-{6BFD8AA0-E1B6-95A4-42E8-FAA325108186}" dt="2025-10-15T08:41:24.083" v="103" actId="20577"/>
        <pc:sldMkLst>
          <pc:docMk/>
          <pc:sldMk cId="1860942990" sldId="258"/>
        </pc:sldMkLst>
        <pc:spChg chg="mod">
          <ac:chgData name="Niamh Lafferty" userId="S::p06736@univ-lorraine.fr::b1e69f08-7945-4372-b000-4644009df78b" providerId="AD" clId="Web-{6BFD8AA0-E1B6-95A4-42E8-FAA325108186}" dt="2025-10-15T08:40:00.200" v="78" actId="20577"/>
          <ac:spMkLst>
            <pc:docMk/>
            <pc:sldMk cId="1860942990" sldId="258"/>
            <ac:spMk id="2" creationId="{82466711-AF1E-EB95-AF22-BB997DC1B398}"/>
          </ac:spMkLst>
        </pc:spChg>
        <pc:spChg chg="add mod">
          <ac:chgData name="Niamh Lafferty" userId="S::p06736@univ-lorraine.fr::b1e69f08-7945-4372-b000-4644009df78b" providerId="AD" clId="Web-{6BFD8AA0-E1B6-95A4-42E8-FAA325108186}" dt="2025-10-15T08:41:10.128" v="98" actId="20577"/>
          <ac:spMkLst>
            <pc:docMk/>
            <pc:sldMk cId="1860942990" sldId="258"/>
            <ac:spMk id="6" creationId="{9B4E5C51-D6EA-BF32-A111-4664FE73B85A}"/>
          </ac:spMkLst>
        </pc:spChg>
        <pc:spChg chg="add mod">
          <ac:chgData name="Niamh Lafferty" userId="S::p06736@univ-lorraine.fr::b1e69f08-7945-4372-b000-4644009df78b" providerId="AD" clId="Web-{6BFD8AA0-E1B6-95A4-42E8-FAA325108186}" dt="2025-10-15T08:41:24.083" v="103" actId="20577"/>
          <ac:spMkLst>
            <pc:docMk/>
            <pc:sldMk cId="1860942990" sldId="258"/>
            <ac:spMk id="7" creationId="{D912CE41-6014-2484-6064-29B73772AB2E}"/>
          </ac:spMkLst>
        </pc:spChg>
      </pc:sldChg>
      <pc:sldChg chg="addSp modSp new modNotes">
        <pc:chgData name="Niamh Lafferty" userId="S::p06736@univ-lorraine.fr::b1e69f08-7945-4372-b000-4644009df78b" providerId="AD" clId="Web-{6BFD8AA0-E1B6-95A4-42E8-FAA325108186}" dt="2025-10-15T08:46:09.214" v="138"/>
        <pc:sldMkLst>
          <pc:docMk/>
          <pc:sldMk cId="3228415608" sldId="259"/>
        </pc:sldMkLst>
        <pc:spChg chg="mod">
          <ac:chgData name="Niamh Lafferty" userId="S::p06736@univ-lorraine.fr::b1e69f08-7945-4372-b000-4644009df78b" providerId="AD" clId="Web-{6BFD8AA0-E1B6-95A4-42E8-FAA325108186}" dt="2025-10-15T08:44:33.381" v="121" actId="20577"/>
          <ac:spMkLst>
            <pc:docMk/>
            <pc:sldMk cId="3228415608" sldId="259"/>
            <ac:spMk id="2" creationId="{60A14AC9-CFA3-4971-7296-8B2792ACA3C3}"/>
          </ac:spMkLst>
        </pc:spChg>
        <pc:spChg chg="add mod">
          <ac:chgData name="Niamh Lafferty" userId="S::p06736@univ-lorraine.fr::b1e69f08-7945-4372-b000-4644009df78b" providerId="AD" clId="Web-{6BFD8AA0-E1B6-95A4-42E8-FAA325108186}" dt="2025-10-15T08:45:07.617" v="132" actId="14100"/>
          <ac:spMkLst>
            <pc:docMk/>
            <pc:sldMk cId="3228415608" sldId="259"/>
            <ac:spMk id="6" creationId="{44E4F1CE-AB53-205B-282B-062675EF35E3}"/>
          </ac:spMkLst>
        </pc:spChg>
      </pc:sldChg>
      <pc:sldChg chg="addSp delSp modSp new">
        <pc:chgData name="Niamh Lafferty" userId="S::p06736@univ-lorraine.fr::b1e69f08-7945-4372-b000-4644009df78b" providerId="AD" clId="Web-{6BFD8AA0-E1B6-95A4-42E8-FAA325108186}" dt="2025-10-15T08:49:24.189" v="229"/>
        <pc:sldMkLst>
          <pc:docMk/>
          <pc:sldMk cId="2182150825" sldId="260"/>
        </pc:sldMkLst>
        <pc:spChg chg="mod">
          <ac:chgData name="Niamh Lafferty" userId="S::p06736@univ-lorraine.fr::b1e69f08-7945-4372-b000-4644009df78b" providerId="AD" clId="Web-{6BFD8AA0-E1B6-95A4-42E8-FAA325108186}" dt="2025-10-15T08:46:57.419" v="150" actId="20577"/>
          <ac:spMkLst>
            <pc:docMk/>
            <pc:sldMk cId="2182150825" sldId="260"/>
            <ac:spMk id="2" creationId="{158089E1-2D7A-04A6-6221-5D2118598122}"/>
          </ac:spMkLst>
        </pc:spChg>
        <pc:spChg chg="add del">
          <ac:chgData name="Niamh Lafferty" userId="S::p06736@univ-lorraine.fr::b1e69f08-7945-4372-b000-4644009df78b" providerId="AD" clId="Web-{6BFD8AA0-E1B6-95A4-42E8-FAA325108186}" dt="2025-10-15T08:47:01.904" v="154"/>
          <ac:spMkLst>
            <pc:docMk/>
            <pc:sldMk cId="2182150825" sldId="260"/>
            <ac:spMk id="6" creationId="{93D0BBCB-AB32-EC9C-246F-BCC4A990D0C9}"/>
          </ac:spMkLst>
        </pc:spChg>
        <pc:graphicFrameChg chg="add mod modGraphic">
          <ac:chgData name="Niamh Lafferty" userId="S::p06736@univ-lorraine.fr::b1e69f08-7945-4372-b000-4644009df78b" providerId="AD" clId="Web-{6BFD8AA0-E1B6-95A4-42E8-FAA325108186}" dt="2025-10-15T08:49:24.189" v="229"/>
          <ac:graphicFrameMkLst>
            <pc:docMk/>
            <pc:sldMk cId="2182150825" sldId="260"/>
            <ac:graphicFrameMk id="8" creationId="{D70420AE-66FD-1DA0-9098-383C36764057}"/>
          </ac:graphicFrameMkLst>
        </pc:graphicFrameChg>
      </pc:sldChg>
      <pc:sldChg chg="new modNotes">
        <pc:chgData name="Niamh Lafferty" userId="S::p06736@univ-lorraine.fr::b1e69f08-7945-4372-b000-4644009df78b" providerId="AD" clId="Web-{6BFD8AA0-E1B6-95A4-42E8-FAA325108186}" dt="2025-10-15T08:49:44.346" v="231"/>
        <pc:sldMkLst>
          <pc:docMk/>
          <pc:sldMk cId="2446508052" sldId="261"/>
        </pc:sldMkLst>
      </pc:sldChg>
      <pc:sldChg chg="addSp modSp new modNotes">
        <pc:chgData name="Niamh Lafferty" userId="S::p06736@univ-lorraine.fr::b1e69f08-7945-4372-b000-4644009df78b" providerId="AD" clId="Web-{6BFD8AA0-E1B6-95A4-42E8-FAA325108186}" dt="2025-10-15T08:53:28.459" v="255"/>
        <pc:sldMkLst>
          <pc:docMk/>
          <pc:sldMk cId="2033531349" sldId="262"/>
        </pc:sldMkLst>
        <pc:spChg chg="mod">
          <ac:chgData name="Niamh Lafferty" userId="S::p06736@univ-lorraine.fr::b1e69f08-7945-4372-b000-4644009df78b" providerId="AD" clId="Web-{6BFD8AA0-E1B6-95A4-42E8-FAA325108186}" dt="2025-10-15T08:52:22.943" v="247" actId="20577"/>
          <ac:spMkLst>
            <pc:docMk/>
            <pc:sldMk cId="2033531349" sldId="262"/>
            <ac:spMk id="2" creationId="{C65EF4BF-F301-9848-09AF-F824F3697C66}"/>
          </ac:spMkLst>
        </pc:spChg>
        <pc:spChg chg="add mod">
          <ac:chgData name="Niamh Lafferty" userId="S::p06736@univ-lorraine.fr::b1e69f08-7945-4372-b000-4644009df78b" providerId="AD" clId="Web-{6BFD8AA0-E1B6-95A4-42E8-FAA325108186}" dt="2025-10-15T08:52:51.802" v="254" actId="20577"/>
          <ac:spMkLst>
            <pc:docMk/>
            <pc:sldMk cId="2033531349" sldId="262"/>
            <ac:spMk id="6" creationId="{0759ECEC-B566-2B98-4565-59C7DEC412B7}"/>
          </ac:spMkLst>
        </pc:spChg>
      </pc:sldChg>
      <pc:sldMasterChg chg="del delSldLayout">
        <pc:chgData name="Niamh Lafferty" userId="S::p06736@univ-lorraine.fr::b1e69f08-7945-4372-b000-4644009df78b" providerId="AD" clId="Web-{6BFD8AA0-E1B6-95A4-42E8-FAA325108186}" dt="2025-10-15T08:36:59.308" v="0"/>
        <pc:sldMasterMkLst>
          <pc:docMk/>
          <pc:sldMasterMk cId="3071127875" sldId="2147483648"/>
        </pc:sldMasterMkLst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3310491181" sldId="2147483649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3841795644" sldId="2147483650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3466923455" sldId="2147483651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3747632232" sldId="2147483652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2611866596" sldId="2147483653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3395854097" sldId="2147483654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4040201302" sldId="2147483655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2706407263" sldId="2147483656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1610903340" sldId="2147483657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4172787210" sldId="2147483658"/>
          </pc:sldLayoutMkLst>
        </pc:sldLayoutChg>
        <pc:sldLayoutChg chg="del">
          <pc:chgData name="Niamh Lafferty" userId="S::p06736@univ-lorraine.fr::b1e69f08-7945-4372-b000-4644009df78b" providerId="AD" clId="Web-{6BFD8AA0-E1B6-95A4-42E8-FAA325108186}" dt="2025-10-15T08:36:59.308" v="0"/>
          <pc:sldLayoutMkLst>
            <pc:docMk/>
            <pc:sldMasterMk cId="3071127875" sldId="2147483648"/>
            <pc:sldLayoutMk cId="1902177510" sldId="2147483659"/>
          </pc:sldLayoutMkLst>
        </pc:sldLayoutChg>
      </pc:sldMasterChg>
      <pc:sldMasterChg chg="add del addSldLayout delSldLayout modSldLayout">
        <pc:chgData name="Niamh Lafferty" userId="S::p06736@univ-lorraine.fr::b1e69f08-7945-4372-b000-4644009df78b" providerId="AD" clId="Web-{6BFD8AA0-E1B6-95A4-42E8-FAA325108186}" dt="2025-10-15T08:37:17.839" v="1"/>
        <pc:sldMasterMkLst>
          <pc:docMk/>
          <pc:sldMasterMk cId="3604931115" sldId="2147483660"/>
        </pc:sldMasterMkLst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2312740631" sldId="2147483661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4176580779" sldId="2147483662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3757581385" sldId="2147483663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637150489" sldId="2147483664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773037717" sldId="2147483665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1865225005" sldId="2147483666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4090112486" sldId="2147483667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3095407010" sldId="2147483668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937188159" sldId="2147483669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1121792118" sldId="2147483670"/>
          </pc:sldLayoutMkLst>
        </pc:sldLayoutChg>
        <pc:sldLayoutChg chg="add del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3604931115" sldId="2147483660"/>
            <pc:sldLayoutMk cId="3540124405" sldId="2147483671"/>
          </pc:sldLayoutMkLst>
        </pc:sldLayoutChg>
      </pc:sldMasterChg>
      <pc:sldMasterChg chg="add addSldLayout modSldLayout">
        <pc:chgData name="Niamh Lafferty" userId="S::p06736@univ-lorraine.fr::b1e69f08-7945-4372-b000-4644009df78b" providerId="AD" clId="Web-{6BFD8AA0-E1B6-95A4-42E8-FAA325108186}" dt="2025-10-15T08:37:17.839" v="1"/>
        <pc:sldMasterMkLst>
          <pc:docMk/>
          <pc:sldMasterMk cId="1027628378" sldId="2147483672"/>
        </pc:sldMasterMkLst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3623661333" sldId="2147483673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816477438" sldId="2147483674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2740558430" sldId="2147483675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2044604137" sldId="2147483676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1147346848" sldId="2147483677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3001242294" sldId="2147483678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1663958452" sldId="2147483679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21548439" sldId="2147483680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1048787316" sldId="2147483681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1308746291" sldId="2147483682"/>
          </pc:sldLayoutMkLst>
        </pc:sldLayoutChg>
        <pc:sldLayoutChg chg="add mod replId">
          <pc:chgData name="Niamh Lafferty" userId="S::p06736@univ-lorraine.fr::b1e69f08-7945-4372-b000-4644009df78b" providerId="AD" clId="Web-{6BFD8AA0-E1B6-95A4-42E8-FAA325108186}" dt="2025-10-15T08:37:17.839" v="1"/>
          <pc:sldLayoutMkLst>
            <pc:docMk/>
            <pc:sldMasterMk cId="1027628378" sldId="2147483672"/>
            <pc:sldLayoutMk cId="4014180176" sldId="2147483683"/>
          </pc:sldLayoutMkLst>
        </pc:sldLayoutChg>
      </pc:sldMasterChg>
    </pc:docChg>
  </pc:docChgLst>
  <pc:docChgLst>
    <pc:chgData name="Niamh Lafferty" userId="S::p06736@univ-lorraine.fr::b1e69f08-7945-4372-b000-4644009df78b" providerId="AD" clId="Web-{1735E065-8B39-62B7-D7B9-F3A34C97FF70}"/>
    <pc:docChg chg="addSld modSld">
      <pc:chgData name="Niamh Lafferty" userId="S::p06736@univ-lorraine.fr::b1e69f08-7945-4372-b000-4644009df78b" providerId="AD" clId="Web-{1735E065-8B39-62B7-D7B9-F3A34C97FF70}" dt="2025-10-15T09:43:12.682" v="727" actId="20577"/>
      <pc:docMkLst>
        <pc:docMk/>
      </pc:docMkLst>
      <pc:sldChg chg="modSp">
        <pc:chgData name="Niamh Lafferty" userId="S::p06736@univ-lorraine.fr::b1e69f08-7945-4372-b000-4644009df78b" providerId="AD" clId="Web-{1735E065-8B39-62B7-D7B9-F3A34C97FF70}" dt="2025-10-15T08:58:29.733" v="82" actId="14100"/>
        <pc:sldMkLst>
          <pc:docMk/>
          <pc:sldMk cId="1860942990" sldId="258"/>
        </pc:sldMkLst>
        <pc:spChg chg="mod">
          <ac:chgData name="Niamh Lafferty" userId="S::p06736@univ-lorraine.fr::b1e69f08-7945-4372-b000-4644009df78b" providerId="AD" clId="Web-{1735E065-8B39-62B7-D7B9-F3A34C97FF70}" dt="2025-10-15T08:57:19.258" v="52" actId="20577"/>
          <ac:spMkLst>
            <pc:docMk/>
            <pc:sldMk cId="1860942990" sldId="258"/>
            <ac:spMk id="2" creationId="{82466711-AF1E-EB95-AF22-BB997DC1B398}"/>
          </ac:spMkLst>
        </pc:spChg>
        <pc:spChg chg="mod">
          <ac:chgData name="Niamh Lafferty" userId="S::p06736@univ-lorraine.fr::b1e69f08-7945-4372-b000-4644009df78b" providerId="AD" clId="Web-{1735E065-8B39-62B7-D7B9-F3A34C97FF70}" dt="2025-10-15T08:58:04.247" v="67" actId="14100"/>
          <ac:spMkLst>
            <pc:docMk/>
            <pc:sldMk cId="1860942990" sldId="258"/>
            <ac:spMk id="6" creationId="{9B4E5C51-D6EA-BF32-A111-4664FE73B85A}"/>
          </ac:spMkLst>
        </pc:spChg>
        <pc:spChg chg="mod">
          <ac:chgData name="Niamh Lafferty" userId="S::p06736@univ-lorraine.fr::b1e69f08-7945-4372-b000-4644009df78b" providerId="AD" clId="Web-{1735E065-8B39-62B7-D7B9-F3A34C97FF70}" dt="2025-10-15T08:58:29.733" v="82" actId="14100"/>
          <ac:spMkLst>
            <pc:docMk/>
            <pc:sldMk cId="1860942990" sldId="258"/>
            <ac:spMk id="7" creationId="{D912CE41-6014-2484-6064-29B73772AB2E}"/>
          </ac:spMkLst>
        </pc:spChg>
      </pc:sldChg>
      <pc:sldChg chg="addSp modSp">
        <pc:chgData name="Niamh Lafferty" userId="S::p06736@univ-lorraine.fr::b1e69f08-7945-4372-b000-4644009df78b" providerId="AD" clId="Web-{1735E065-8B39-62B7-D7B9-F3A34C97FF70}" dt="2025-10-15T09:40:35.459" v="495" actId="20577"/>
        <pc:sldMkLst>
          <pc:docMk/>
          <pc:sldMk cId="3228415608" sldId="259"/>
        </pc:sldMkLst>
        <pc:spChg chg="mod">
          <ac:chgData name="Niamh Lafferty" userId="S::p06736@univ-lorraine.fr::b1e69f08-7945-4372-b000-4644009df78b" providerId="AD" clId="Web-{1735E065-8B39-62B7-D7B9-F3A34C97FF70}" dt="2025-10-15T09:40:29.068" v="494" actId="1076"/>
          <ac:spMkLst>
            <pc:docMk/>
            <pc:sldMk cId="3228415608" sldId="259"/>
            <ac:spMk id="6" creationId="{44E4F1CE-AB53-205B-282B-062675EF35E3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40:35.459" v="495" actId="20577"/>
          <ac:spMkLst>
            <pc:docMk/>
            <pc:sldMk cId="3228415608" sldId="259"/>
            <ac:spMk id="7" creationId="{C41A79E2-20B0-62CC-A581-B6B2899496D6}"/>
          </ac:spMkLst>
        </pc:spChg>
      </pc:sldChg>
      <pc:sldChg chg="addSp modSp">
        <pc:chgData name="Niamh Lafferty" userId="S::p06736@univ-lorraine.fr::b1e69f08-7945-4372-b000-4644009df78b" providerId="AD" clId="Web-{1735E065-8B39-62B7-D7B9-F3A34C97FF70}" dt="2025-10-15T09:03:18.171" v="262" actId="20577"/>
        <pc:sldMkLst>
          <pc:docMk/>
          <pc:sldMk cId="2446508052" sldId="261"/>
        </pc:sldMkLst>
        <pc:spChg chg="mod">
          <ac:chgData name="Niamh Lafferty" userId="S::p06736@univ-lorraine.fr::b1e69f08-7945-4372-b000-4644009df78b" providerId="AD" clId="Web-{1735E065-8B39-62B7-D7B9-F3A34C97FF70}" dt="2025-10-15T09:01:27.604" v="118" actId="20577"/>
          <ac:spMkLst>
            <pc:docMk/>
            <pc:sldMk cId="2446508052" sldId="261"/>
            <ac:spMk id="2" creationId="{7DD50772-2B70-54D7-E521-7CB9E0A63D09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03:18.171" v="262" actId="20577"/>
          <ac:spMkLst>
            <pc:docMk/>
            <pc:sldMk cId="2446508052" sldId="261"/>
            <ac:spMk id="6" creationId="{8DB3A9BC-927A-3EBA-2726-4B6BAC081B8B}"/>
          </ac:spMkLst>
        </pc:spChg>
      </pc:sldChg>
      <pc:sldChg chg="modSp new modNotes">
        <pc:chgData name="Niamh Lafferty" userId="S::p06736@univ-lorraine.fr::b1e69f08-7945-4372-b000-4644009df78b" providerId="AD" clId="Web-{1735E065-8B39-62B7-D7B9-F3A34C97FF70}" dt="2025-10-15T08:55:10.751" v="22" actId="20577"/>
        <pc:sldMkLst>
          <pc:docMk/>
          <pc:sldMk cId="3831406293" sldId="263"/>
        </pc:sldMkLst>
        <pc:spChg chg="mod">
          <ac:chgData name="Niamh Lafferty" userId="S::p06736@univ-lorraine.fr::b1e69f08-7945-4372-b000-4644009df78b" providerId="AD" clId="Web-{1735E065-8B39-62B7-D7B9-F3A34C97FF70}" dt="2025-10-15T08:55:10.751" v="22" actId="20577"/>
          <ac:spMkLst>
            <pc:docMk/>
            <pc:sldMk cId="3831406293" sldId="263"/>
            <ac:spMk id="2" creationId="{CB5D1A22-528A-19A4-D949-0AFD1E78AE2E}"/>
          </ac:spMkLst>
        </pc:spChg>
      </pc:sldChg>
      <pc:sldChg chg="addSp modSp new modNotes">
        <pc:chgData name="Niamh Lafferty" userId="S::p06736@univ-lorraine.fr::b1e69f08-7945-4372-b000-4644009df78b" providerId="AD" clId="Web-{1735E065-8B39-62B7-D7B9-F3A34C97FF70}" dt="2025-10-15T09:36:56.091" v="372" actId="14100"/>
        <pc:sldMkLst>
          <pc:docMk/>
          <pc:sldMk cId="106369754" sldId="264"/>
        </pc:sldMkLst>
        <pc:spChg chg="mod">
          <ac:chgData name="Niamh Lafferty" userId="S::p06736@univ-lorraine.fr::b1e69f08-7945-4372-b000-4644009df78b" providerId="AD" clId="Web-{1735E065-8B39-62B7-D7B9-F3A34C97FF70}" dt="2025-10-15T09:36:29.605" v="364"/>
          <ac:spMkLst>
            <pc:docMk/>
            <pc:sldMk cId="106369754" sldId="264"/>
            <ac:spMk id="2" creationId="{8FBBF587-FBF9-5538-C5A9-61D196A488E6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36:56.091" v="372" actId="14100"/>
          <ac:spMkLst>
            <pc:docMk/>
            <pc:sldMk cId="106369754" sldId="264"/>
            <ac:spMk id="6" creationId="{99570874-2021-B8C2-92CF-4D9C0BF9DAE9}"/>
          </ac:spMkLst>
        </pc:spChg>
      </pc:sldChg>
      <pc:sldChg chg="addSp modSp new modNotes">
        <pc:chgData name="Niamh Lafferty" userId="S::p06736@univ-lorraine.fr::b1e69f08-7945-4372-b000-4644009df78b" providerId="AD" clId="Web-{1735E065-8B39-62B7-D7B9-F3A34C97FF70}" dt="2025-10-15T09:39:50.286" v="484" actId="20577"/>
        <pc:sldMkLst>
          <pc:docMk/>
          <pc:sldMk cId="3230930346" sldId="265"/>
        </pc:sldMkLst>
        <pc:spChg chg="mod">
          <ac:chgData name="Niamh Lafferty" userId="S::p06736@univ-lorraine.fr::b1e69f08-7945-4372-b000-4644009df78b" providerId="AD" clId="Web-{1735E065-8B39-62B7-D7B9-F3A34C97FF70}" dt="2025-10-15T08:56:17.002" v="49" actId="20577"/>
          <ac:spMkLst>
            <pc:docMk/>
            <pc:sldMk cId="3230930346" sldId="265"/>
            <ac:spMk id="2" creationId="{BCB2A1B1-2664-E793-B33C-DADBD037E78D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38:45.971" v="416" actId="20577"/>
          <ac:spMkLst>
            <pc:docMk/>
            <pc:sldMk cId="3230930346" sldId="265"/>
            <ac:spMk id="6" creationId="{2793BE08-9836-D950-B51B-773FE7B39415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39:50.286" v="484" actId="20577"/>
          <ac:spMkLst>
            <pc:docMk/>
            <pc:sldMk cId="3230930346" sldId="265"/>
            <ac:spMk id="7" creationId="{2B109D25-A1E2-26E5-7C53-4E0F016EA6F4}"/>
          </ac:spMkLst>
        </pc:spChg>
      </pc:sldChg>
      <pc:sldChg chg="addSp modSp new">
        <pc:chgData name="Niamh Lafferty" userId="S::p06736@univ-lorraine.fr::b1e69f08-7945-4372-b000-4644009df78b" providerId="AD" clId="Web-{1735E065-8B39-62B7-D7B9-F3A34C97FF70}" dt="2025-10-15T09:04:53.127" v="283" actId="1076"/>
        <pc:sldMkLst>
          <pc:docMk/>
          <pc:sldMk cId="2877375149" sldId="266"/>
        </pc:sldMkLst>
        <pc:spChg chg="add mod">
          <ac:chgData name="Niamh Lafferty" userId="S::p06736@univ-lorraine.fr::b1e69f08-7945-4372-b000-4644009df78b" providerId="AD" clId="Web-{1735E065-8B39-62B7-D7B9-F3A34C97FF70}" dt="2025-10-15T09:03:38.734" v="266" actId="20577"/>
          <ac:spMkLst>
            <pc:docMk/>
            <pc:sldMk cId="2877375149" sldId="266"/>
            <ac:spMk id="5" creationId="{1E81A60A-A7F2-EDEB-C5E9-86A83EDEE7E4}"/>
          </ac:spMkLst>
        </pc:spChg>
        <pc:spChg chg="add mod">
          <ac:chgData name="Niamh Lafferty" userId="S::p06736@univ-lorraine.fr::b1e69f08-7945-4372-b000-4644009df78b" providerId="AD" clId="Web-{1735E065-8B39-62B7-D7B9-F3A34C97FF70}" dt="2025-10-15T09:04:53.127" v="283" actId="1076"/>
          <ac:spMkLst>
            <pc:docMk/>
            <pc:sldMk cId="2877375149" sldId="266"/>
            <ac:spMk id="6" creationId="{54407638-8BC2-1274-719D-07C22D810104}"/>
          </ac:spMkLst>
        </pc:spChg>
      </pc:sldChg>
      <pc:sldChg chg="modSp add replId">
        <pc:chgData name="Niamh Lafferty" userId="S::p06736@univ-lorraine.fr::b1e69f08-7945-4372-b000-4644009df78b" providerId="AD" clId="Web-{1735E065-8B39-62B7-D7B9-F3A34C97FF70}" dt="2025-10-15T09:05:31.691" v="303" actId="1076"/>
        <pc:sldMkLst>
          <pc:docMk/>
          <pc:sldMk cId="1594968681" sldId="267"/>
        </pc:sldMkLst>
        <pc:spChg chg="mod">
          <ac:chgData name="Niamh Lafferty" userId="S::p06736@univ-lorraine.fr::b1e69f08-7945-4372-b000-4644009df78b" providerId="AD" clId="Web-{1735E065-8B39-62B7-D7B9-F3A34C97FF70}" dt="2025-10-15T09:05:31.691" v="303" actId="1076"/>
          <ac:spMkLst>
            <pc:docMk/>
            <pc:sldMk cId="1594968681" sldId="267"/>
            <ac:spMk id="6" creationId="{37F33E83-F9C5-8E68-76EE-22113D357906}"/>
          </ac:spMkLst>
        </pc:spChg>
      </pc:sldChg>
      <pc:sldChg chg="modSp add replId">
        <pc:chgData name="Niamh Lafferty" userId="S::p06736@univ-lorraine.fr::b1e69f08-7945-4372-b000-4644009df78b" providerId="AD" clId="Web-{1735E065-8B39-62B7-D7B9-F3A34C97FF70}" dt="2025-10-15T09:06:30.395" v="332" actId="20577"/>
        <pc:sldMkLst>
          <pc:docMk/>
          <pc:sldMk cId="543900285" sldId="268"/>
        </pc:sldMkLst>
        <pc:spChg chg="mod">
          <ac:chgData name="Niamh Lafferty" userId="S::p06736@univ-lorraine.fr::b1e69f08-7945-4372-b000-4644009df78b" providerId="AD" clId="Web-{1735E065-8B39-62B7-D7B9-F3A34C97FF70}" dt="2025-10-15T09:06:30.395" v="332" actId="20577"/>
          <ac:spMkLst>
            <pc:docMk/>
            <pc:sldMk cId="543900285" sldId="268"/>
            <ac:spMk id="6" creationId="{128A47BE-07E6-4CE1-B678-C41C8FD58968}"/>
          </ac:spMkLst>
        </pc:spChg>
      </pc:sldChg>
      <pc:sldChg chg="modSp new">
        <pc:chgData name="Niamh Lafferty" userId="S::p06736@univ-lorraine.fr::b1e69f08-7945-4372-b000-4644009df78b" providerId="AD" clId="Web-{1735E065-8B39-62B7-D7B9-F3A34C97FF70}" dt="2025-10-15T09:43:12.682" v="727" actId="20577"/>
        <pc:sldMkLst>
          <pc:docMk/>
          <pc:sldMk cId="1622951873" sldId="269"/>
        </pc:sldMkLst>
        <pc:spChg chg="mod">
          <ac:chgData name="Niamh Lafferty" userId="S::p06736@univ-lorraine.fr::b1e69f08-7945-4372-b000-4644009df78b" providerId="AD" clId="Web-{1735E065-8B39-62B7-D7B9-F3A34C97FF70}" dt="2025-10-15T09:43:12.682" v="727" actId="20577"/>
          <ac:spMkLst>
            <pc:docMk/>
            <pc:sldMk cId="1622951873" sldId="269"/>
            <ac:spMk id="2" creationId="{A69EA793-8262-43E2-7A6E-E2C793EAA035}"/>
          </ac:spMkLst>
        </pc:spChg>
        <pc:spChg chg="mod">
          <ac:chgData name="Niamh Lafferty" userId="S::p06736@univ-lorraine.fr::b1e69f08-7945-4372-b000-4644009df78b" providerId="AD" clId="Web-{1735E065-8B39-62B7-D7B9-F3A34C97FF70}" dt="2025-10-15T09:43:05.166" v="725" actId="20577"/>
          <ac:spMkLst>
            <pc:docMk/>
            <pc:sldMk cId="1622951873" sldId="269"/>
            <ac:spMk id="3" creationId="{209F8EA8-69BE-EFBB-4252-DF0EDFAC9E90}"/>
          </ac:spMkLst>
        </pc:spChg>
      </pc:sldChg>
    </pc:docChg>
  </pc:docChgLst>
  <pc:docChgLst>
    <pc:chgData clId="Web-{1A7FEDB3-EB5D-05E7-5095-F477553895B8}"/>
    <pc:docChg chg="modSld">
      <pc:chgData name="" userId="" providerId="" clId="Web-{1A7FEDB3-EB5D-05E7-5095-F477553895B8}" dt="2025-10-16T12:24:49.287" v="41" actId="20577"/>
      <pc:docMkLst>
        <pc:docMk/>
      </pc:docMkLst>
      <pc:sldChg chg="modSp">
        <pc:chgData name="" userId="" providerId="" clId="Web-{1A7FEDB3-EB5D-05E7-5095-F477553895B8}" dt="2025-10-16T12:24:49.287" v="41" actId="20577"/>
        <pc:sldMkLst>
          <pc:docMk/>
          <pc:sldMk cId="595459906" sldId="273"/>
        </pc:sldMkLst>
        <pc:spChg chg="mod">
          <ac:chgData name="" userId="" providerId="" clId="Web-{1A7FEDB3-EB5D-05E7-5095-F477553895B8}" dt="2025-10-16T12:24:41.724" v="2" actId="20577"/>
          <ac:spMkLst>
            <pc:docMk/>
            <pc:sldMk cId="595459906" sldId="273"/>
            <ac:spMk id="2" creationId="{5CEA765A-ECCC-AC47-7581-6CFED56134F0}"/>
          </ac:spMkLst>
        </pc:spChg>
        <pc:spChg chg="mod">
          <ac:chgData name="" userId="" providerId="" clId="Web-{1A7FEDB3-EB5D-05E7-5095-F477553895B8}" dt="2025-10-16T12:24:49.287" v="41" actId="20577"/>
          <ac:spMkLst>
            <pc:docMk/>
            <pc:sldMk cId="595459906" sldId="273"/>
            <ac:spMk id="3" creationId="{D283ED46-6DF2-56C5-FEE5-86D98E62440A}"/>
          </ac:spMkLst>
        </pc:spChg>
      </pc:sldChg>
    </pc:docChg>
  </pc:docChgLst>
  <pc:docChgLst>
    <pc:chgData name="Niamh Lafferty" userId="S::p06736@univ-lorraine.fr::b1e69f08-7945-4372-b000-4644009df78b" providerId="AD" clId="Web-{E4F5D70B-541F-E222-D142-7FC918DB4787}"/>
    <pc:docChg chg="addSld modSld sldOrd">
      <pc:chgData name="Niamh Lafferty" userId="S::p06736@univ-lorraine.fr::b1e69f08-7945-4372-b000-4644009df78b" providerId="AD" clId="Web-{E4F5D70B-541F-E222-D142-7FC918DB4787}" dt="2025-10-16T12:24:21.554" v="352" actId="20577"/>
      <pc:docMkLst>
        <pc:docMk/>
      </pc:docMkLst>
      <pc:sldChg chg="addSp delSp modSp modNotes">
        <pc:chgData name="Niamh Lafferty" userId="S::p06736@univ-lorraine.fr::b1e69f08-7945-4372-b000-4644009df78b" providerId="AD" clId="Web-{E4F5D70B-541F-E222-D142-7FC918DB4787}" dt="2025-10-16T12:15:52.667" v="310"/>
        <pc:sldMkLst>
          <pc:docMk/>
          <pc:sldMk cId="2033531349" sldId="262"/>
        </pc:sldMkLst>
        <pc:spChg chg="mod">
          <ac:chgData name="Niamh Lafferty" userId="S::p06736@univ-lorraine.fr::b1e69f08-7945-4372-b000-4644009df78b" providerId="AD" clId="Web-{E4F5D70B-541F-E222-D142-7FC918DB4787}" dt="2025-10-16T12:14:29.556" v="282" actId="1076"/>
          <ac:spMkLst>
            <pc:docMk/>
            <pc:sldMk cId="2033531349" sldId="262"/>
            <ac:spMk id="2" creationId="{C65EF4BF-F301-9848-09AF-F824F3697C66}"/>
          </ac:spMkLst>
        </pc:spChg>
        <pc:spChg chg="mod">
          <ac:chgData name="Niamh Lafferty" userId="S::p06736@univ-lorraine.fr::b1e69f08-7945-4372-b000-4644009df78b" providerId="AD" clId="Web-{E4F5D70B-541F-E222-D142-7FC918DB4787}" dt="2025-10-16T12:15:46.448" v="309" actId="20577"/>
          <ac:spMkLst>
            <pc:docMk/>
            <pc:sldMk cId="2033531349" sldId="262"/>
            <ac:spMk id="6" creationId="{0759ECEC-B566-2B98-4565-59C7DEC412B7}"/>
          </ac:spMkLst>
        </pc:spChg>
        <pc:spChg chg="add mod">
          <ac:chgData name="Niamh Lafferty" userId="S::p06736@univ-lorraine.fr::b1e69f08-7945-4372-b000-4644009df78b" providerId="AD" clId="Web-{E4F5D70B-541F-E222-D142-7FC918DB4787}" dt="2025-10-16T12:15:21.385" v="305" actId="1076"/>
          <ac:spMkLst>
            <pc:docMk/>
            <pc:sldMk cId="2033531349" sldId="262"/>
            <ac:spMk id="8" creationId="{5921332C-1566-4134-A11E-FD4E33D5536C}"/>
          </ac:spMkLst>
        </pc:spChg>
        <pc:cxnChg chg="add del">
          <ac:chgData name="Niamh Lafferty" userId="S::p06736@univ-lorraine.fr::b1e69f08-7945-4372-b000-4644009df78b" providerId="AD" clId="Web-{E4F5D70B-541F-E222-D142-7FC918DB4787}" dt="2025-10-16T12:13:40.398" v="239"/>
          <ac:cxnSpMkLst>
            <pc:docMk/>
            <pc:sldMk cId="2033531349" sldId="262"/>
            <ac:cxnSpMk id="7" creationId="{9491C490-9213-44FE-D721-A583E3E56CBB}"/>
          </ac:cxnSpMkLst>
        </pc:cxnChg>
      </pc:sldChg>
      <pc:sldChg chg="modSp">
        <pc:chgData name="Niamh Lafferty" userId="S::p06736@univ-lorraine.fr::b1e69f08-7945-4372-b000-4644009df78b" providerId="AD" clId="Web-{E4F5D70B-541F-E222-D142-7FC918DB4787}" dt="2025-10-16T12:22:48.734" v="331" actId="20577"/>
        <pc:sldMkLst>
          <pc:docMk/>
          <pc:sldMk cId="3831406293" sldId="263"/>
        </pc:sldMkLst>
        <pc:spChg chg="mod">
          <ac:chgData name="Niamh Lafferty" userId="S::p06736@univ-lorraine.fr::b1e69f08-7945-4372-b000-4644009df78b" providerId="AD" clId="Web-{E4F5D70B-541F-E222-D142-7FC918DB4787}" dt="2025-10-16T12:22:48.734" v="331" actId="20577"/>
          <ac:spMkLst>
            <pc:docMk/>
            <pc:sldMk cId="3831406293" sldId="263"/>
            <ac:spMk id="6" creationId="{125692B9-DB08-B886-DD8B-CB191E976ABC}"/>
          </ac:spMkLst>
        </pc:spChg>
      </pc:sldChg>
      <pc:sldChg chg="modSp">
        <pc:chgData name="Niamh Lafferty" userId="S::p06736@univ-lorraine.fr::b1e69f08-7945-4372-b000-4644009df78b" providerId="AD" clId="Web-{E4F5D70B-541F-E222-D142-7FC918DB4787}" dt="2025-10-16T12:23:12.220" v="340" actId="20577"/>
        <pc:sldMkLst>
          <pc:docMk/>
          <pc:sldMk cId="4270597542" sldId="271"/>
        </pc:sldMkLst>
        <pc:spChg chg="mod">
          <ac:chgData name="Niamh Lafferty" userId="S::p06736@univ-lorraine.fr::b1e69f08-7945-4372-b000-4644009df78b" providerId="AD" clId="Web-{E4F5D70B-541F-E222-D142-7FC918DB4787}" dt="2025-10-16T12:23:04.939" v="336" actId="20577"/>
          <ac:spMkLst>
            <pc:docMk/>
            <pc:sldMk cId="4270597542" sldId="271"/>
            <ac:spMk id="6" creationId="{B81D8E97-51CD-7EB9-13FC-82EFF4991433}"/>
          </ac:spMkLst>
        </pc:spChg>
        <pc:spChg chg="mod">
          <ac:chgData name="Niamh Lafferty" userId="S::p06736@univ-lorraine.fr::b1e69f08-7945-4372-b000-4644009df78b" providerId="AD" clId="Web-{E4F5D70B-541F-E222-D142-7FC918DB4787}" dt="2025-10-16T12:23:12.220" v="340" actId="20577"/>
          <ac:spMkLst>
            <pc:docMk/>
            <pc:sldMk cId="4270597542" sldId="271"/>
            <ac:spMk id="7" creationId="{4F6C86AB-9B29-63C5-7788-AE0E28E3786E}"/>
          </ac:spMkLst>
        </pc:spChg>
      </pc:sldChg>
      <pc:sldChg chg="addSp modSp new ord">
        <pc:chgData name="Niamh Lafferty" userId="S::p06736@univ-lorraine.fr::b1e69f08-7945-4372-b000-4644009df78b" providerId="AD" clId="Web-{E4F5D70B-541F-E222-D142-7FC918DB4787}" dt="2025-10-16T12:17:36.810" v="328"/>
        <pc:sldMkLst>
          <pc:docMk/>
          <pc:sldMk cId="1296766809" sldId="272"/>
        </pc:sldMkLst>
        <pc:spChg chg="add mod">
          <ac:chgData name="Niamh Lafferty" userId="S::p06736@univ-lorraine.fr::b1e69f08-7945-4372-b000-4644009df78b" providerId="AD" clId="Web-{E4F5D70B-541F-E222-D142-7FC918DB4787}" dt="2025-10-16T12:17:23.825" v="327" actId="20577"/>
          <ac:spMkLst>
            <pc:docMk/>
            <pc:sldMk cId="1296766809" sldId="272"/>
            <ac:spMk id="6" creationId="{9FE9DEE9-D6B3-6E90-898D-9D9BAB05F093}"/>
          </ac:spMkLst>
        </pc:spChg>
      </pc:sldChg>
      <pc:sldChg chg="modSp new">
        <pc:chgData name="Niamh Lafferty" userId="S::p06736@univ-lorraine.fr::b1e69f08-7945-4372-b000-4644009df78b" providerId="AD" clId="Web-{E4F5D70B-541F-E222-D142-7FC918DB4787}" dt="2025-10-16T12:24:21.554" v="352" actId="20577"/>
        <pc:sldMkLst>
          <pc:docMk/>
          <pc:sldMk cId="595459906" sldId="273"/>
        </pc:sldMkLst>
        <pc:spChg chg="mod">
          <ac:chgData name="Niamh Lafferty" userId="S::p06736@univ-lorraine.fr::b1e69f08-7945-4372-b000-4644009df78b" providerId="AD" clId="Web-{E4F5D70B-541F-E222-D142-7FC918DB4787}" dt="2025-10-16T12:24:21.554" v="352" actId="20577"/>
          <ac:spMkLst>
            <pc:docMk/>
            <pc:sldMk cId="595459906" sldId="273"/>
            <ac:spMk id="2" creationId="{5CEA765A-ECCC-AC47-7581-6CFED56134F0}"/>
          </ac:spMkLst>
        </pc:spChg>
      </pc:sldChg>
    </pc:docChg>
  </pc:docChgLst>
  <pc:docChgLst>
    <pc:chgData name="Niamh Lafferty" userId="S::p06736@univ-lorraine.fr::b1e69f08-7945-4372-b000-4644009df78b" providerId="AD" clId="Web-{1A7FEDB3-EB5D-05E7-5095-F477553895B8}"/>
    <pc:docChg chg="modSld">
      <pc:chgData name="Niamh Lafferty" userId="S::p06736@univ-lorraine.fr::b1e69f08-7945-4372-b000-4644009df78b" providerId="AD" clId="Web-{1A7FEDB3-EB5D-05E7-5095-F477553895B8}" dt="2025-10-16T12:28:29.821" v="513" actId="20577"/>
      <pc:docMkLst>
        <pc:docMk/>
      </pc:docMkLst>
      <pc:sldChg chg="modSp">
        <pc:chgData name="Niamh Lafferty" userId="S::p06736@univ-lorraine.fr::b1e69f08-7945-4372-b000-4644009df78b" providerId="AD" clId="Web-{1A7FEDB3-EB5D-05E7-5095-F477553895B8}" dt="2025-10-16T12:28:29.821" v="513" actId="20577"/>
        <pc:sldMkLst>
          <pc:docMk/>
          <pc:sldMk cId="595459906" sldId="273"/>
        </pc:sldMkLst>
        <pc:spChg chg="mod">
          <ac:chgData name="Niamh Lafferty" userId="S::p06736@univ-lorraine.fr::b1e69f08-7945-4372-b000-4644009df78b" providerId="AD" clId="Web-{1A7FEDB3-EB5D-05E7-5095-F477553895B8}" dt="2025-10-16T12:28:29.821" v="513" actId="20577"/>
          <ac:spMkLst>
            <pc:docMk/>
            <pc:sldMk cId="595459906" sldId="273"/>
            <ac:spMk id="2" creationId="{5CEA765A-ECCC-AC47-7581-6CFED56134F0}"/>
          </ac:spMkLst>
        </pc:spChg>
        <pc:spChg chg="mod">
          <ac:chgData name="Niamh Lafferty" userId="S::p06736@univ-lorraine.fr::b1e69f08-7945-4372-b000-4644009df78b" providerId="AD" clId="Web-{1A7FEDB3-EB5D-05E7-5095-F477553895B8}" dt="2025-10-16T12:28:23.150" v="511" actId="20577"/>
          <ac:spMkLst>
            <pc:docMk/>
            <pc:sldMk cId="595459906" sldId="273"/>
            <ac:spMk id="3" creationId="{D283ED46-6DF2-56C5-FEE5-86D98E62440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F3442-0E4F-4B17-AFB5-7617C3460830}" type="datetimeFigureOut">
              <a:t>16/10/2025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DCEC4-E09C-4AD9-86D7-7EEF31D60A9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975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/>
              <a:t>🟢 </a:t>
            </a:r>
            <a:r>
              <a:rPr lang="en-US" i="1"/>
              <a:t>Fair negotiation</a:t>
            </a:r>
            <a:r>
              <a:rPr lang="en-US"/>
              <a:t> → 🔴 </a:t>
            </a:r>
            <a:r>
              <a:rPr lang="en-US" i="1"/>
              <a:t>Unethical/blackmail</a:t>
            </a:r>
            <a:br>
              <a:rPr lang="en-US" i="1" dirty="0"/>
            </a:br>
            <a:br>
              <a:rPr lang="en-US" i="1" dirty="0"/>
            </a:br>
            <a:endParaRPr lang="en-US" i="1" dirty="0"/>
          </a:p>
          <a:p>
            <a:r>
              <a:rPr lang="en-US" dirty="0"/>
              <a:t>Read short statements aloud; students raise their hand to say which end of the line they’d place them on.</a:t>
            </a:r>
          </a:p>
          <a:p>
            <a:endParaRPr lang="en-US" dirty="0">
              <a:cs typeface="+mn-lt"/>
            </a:endParaRPr>
          </a:p>
          <a:p>
            <a:r>
              <a:rPr lang="en-US"/>
              <a:t>Examples:</a:t>
            </a:r>
          </a:p>
          <a:p>
            <a:pPr marL="171450" indent="-171450">
              <a:buFont typeface="Arial"/>
              <a:buChar char="•"/>
            </a:pPr>
            <a:r>
              <a:rPr lang="en-US"/>
              <a:t>“If you give me a discount, I’ll recommend you to others.”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/>
              <a:t>“If you don’t agree, I’ll tell everyone your service is bad.”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/>
              <a:t>“Let’s find something that works for both of us.”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pPr marL="171450" indent="-171450">
              <a:buFont typeface="Arial"/>
              <a:buChar char="•"/>
            </a:pPr>
            <a:r>
              <a:rPr lang="en-US" dirty="0"/>
              <a:t>“I’ll only agree if you give me everything I want.”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r>
              <a:rPr lang="en-US"/>
              <a:t>Briefly discuss: </a:t>
            </a:r>
            <a:r>
              <a:rPr lang="en-US" i="1"/>
              <a:t>Where is the line between persuasion and manipulation?</a:t>
            </a:r>
            <a:endParaRPr lang="en-US"/>
          </a:p>
          <a:p>
            <a:br>
              <a:rPr lang="en-US" dirty="0"/>
            </a:br>
            <a:br>
              <a:rPr lang="en-US" dirty="0">
                <a:cs typeface="+mn-lt"/>
              </a:rPr>
            </a:br>
            <a:endParaRPr lang="en-US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211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Call out one goal 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/>
              <a:t>“proposing a solution” — students repeat one phrase that fits.</a:t>
            </a:r>
            <a:br>
              <a:rPr lang="en-US" dirty="0"/>
            </a:br>
            <a:r>
              <a:rPr lang="en-US"/>
              <a:t> Then ask: “What’s an </a:t>
            </a:r>
            <a:r>
              <a:rPr lang="en-US" i="1"/>
              <a:t>impolite</a:t>
            </a:r>
            <a:r>
              <a:rPr lang="en-US"/>
              <a:t> or </a:t>
            </a:r>
            <a:r>
              <a:rPr lang="en-US" i="1"/>
              <a:t>blackmailing</a:t>
            </a:r>
            <a:r>
              <a:rPr lang="en-US"/>
              <a:t> way to say that?”</a:t>
            </a:r>
            <a:br>
              <a:rPr lang="en-US" dirty="0"/>
            </a:br>
            <a:r>
              <a:rPr lang="en-US"/>
              <a:t> → contrast language explicitly.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/>
              <a:t>“Saying you will have to leave the deal if you don’t get the price you’re after”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/>
              <a:t>“The delivery time is too long”</a:t>
            </a:r>
            <a:endParaRPr lang="fr-FR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811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“we are proposing a solution”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897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“We’d love to move forward with this, but our budget is limited—would you be open to discussing options that could work for both of us?”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710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"We are sorry but the delivery time is too long"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034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317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Purpose: Simulate exam-style negotiation roleplays.</a:t>
            </a:r>
            <a:endParaRPr lang="fr-FR"/>
          </a:p>
          <a:p>
            <a:r>
              <a:rPr lang="en-US" dirty="0"/>
              <a:t>Instructions: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 dirty="0"/>
              <a:t>Students work in pairs. Give each pair one </a:t>
            </a:r>
            <a:r>
              <a:rPr lang="en-US" i="1" dirty="0"/>
              <a:t>negotiation scenario card</a:t>
            </a:r>
            <a:r>
              <a:rPr lang="en-US" dirty="0"/>
              <a:t> (printed or on the board).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They have 3 min to prepare and 5–6 min to act.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Encourage use of </a:t>
            </a:r>
            <a:r>
              <a:rPr lang="en-US" i="1" dirty="0"/>
              <a:t>compromise phrases</a:t>
            </a:r>
            <a:r>
              <a:rPr lang="en-US" dirty="0"/>
              <a:t> and </a:t>
            </a:r>
            <a:r>
              <a:rPr lang="en-US" i="1" dirty="0"/>
              <a:t>respectful language</a:t>
            </a:r>
            <a:r>
              <a:rPr lang="en-US" dirty="0"/>
              <a:t>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After each round, quick reflection: </a:t>
            </a:r>
            <a:r>
              <a:rPr lang="en-US" i="1" dirty="0"/>
              <a:t>Did you both win?</a:t>
            </a:r>
            <a:r>
              <a:rPr lang="en-US" dirty="0"/>
              <a:t> / </a:t>
            </a:r>
            <a:r>
              <a:rPr lang="en-US" i="1" dirty="0"/>
              <a:t>Was anyone manipulative?</a:t>
            </a:r>
            <a:br>
              <a:rPr lang="en-US" i="1" dirty="0"/>
            </a:br>
            <a:br>
              <a:rPr lang="en-US" i="1" dirty="0"/>
            </a:br>
            <a:endParaRPr lang="en-US" i="1" dirty="0"/>
          </a:p>
          <a:p>
            <a:r>
              <a:rPr lang="en-US" b="1" dirty="0"/>
              <a:t>Example scenarios: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 dirty="0"/>
              <a:t>Two employees want the same vacation dates.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+mn-lt"/>
              </a:rPr>
              <a:t>A boss and an employee argue about the employee working from home 3 days a week. 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/>
              <a:t>A café owner and a supplier disagree on delivery times.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 teacher and student discuss retaking an exam.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Two </a:t>
            </a:r>
            <a:r>
              <a:rPr lang="en-US" dirty="0" err="1"/>
              <a:t>neighbours</a:t>
            </a:r>
            <a:r>
              <a:rPr lang="en-US" dirty="0"/>
              <a:t> argue about parking spaces.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A manager and employee negotiate working hours.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Assessment angle: Remind them these situations are </a:t>
            </a:r>
            <a:r>
              <a:rPr lang="en-US" i="1" dirty="0"/>
              <a:t>similar to their roleplay exam</a:t>
            </a:r>
            <a:r>
              <a:rPr lang="en-US" dirty="0"/>
              <a:t>, so focus on:</a:t>
            </a:r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Opening politely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Stating your position clearly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Proposing solutions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Reaching an agreement respectfully</a:t>
            </a:r>
            <a:br>
              <a:rPr lang="en-US" dirty="0"/>
            </a:b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563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Debrief — “</a:t>
            </a:r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Makes</a:t>
            </a:r>
            <a:r>
              <a:rPr lang="fr-FR" dirty="0"/>
              <a:t> a Good </a:t>
            </a:r>
            <a:r>
              <a:rPr lang="fr-FR" dirty="0" err="1"/>
              <a:t>Negotiation</a:t>
            </a:r>
            <a:r>
              <a:rPr lang="fr-FR" dirty="0"/>
              <a:t>?” (10 min)</a:t>
            </a:r>
          </a:p>
          <a:p>
            <a:r>
              <a:rPr lang="en-US" dirty="0"/>
              <a:t>Purpose: Reflection and consolidation.</a:t>
            </a:r>
            <a:endParaRPr lang="fr-FR" dirty="0"/>
          </a:p>
          <a:p>
            <a:r>
              <a:rPr lang="en-US" dirty="0"/>
              <a:t>Ask as a whole class:</a:t>
            </a:r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What helped you agree faster?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What phrases worked well?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What should we avoid in future?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518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err="1"/>
              <a:t>Vocabulary</a:t>
            </a:r>
            <a:r>
              <a:rPr lang="fr-FR" b="1"/>
              <a:t> </a:t>
            </a:r>
            <a:r>
              <a:rPr lang="fr-FR" b="1" err="1"/>
              <a:t>Review</a:t>
            </a:r>
            <a:r>
              <a:rPr lang="fr-FR" b="1"/>
              <a:t> Game — “Ethical or Not?” (15 min)</a:t>
            </a:r>
            <a:endParaRPr lang="fr-FR"/>
          </a:p>
          <a:p>
            <a:r>
              <a:rPr lang="en-US"/>
              <a:t>Purpose: Reinforce vocab for the final test.</a:t>
            </a:r>
            <a:endParaRPr lang="fr-FR"/>
          </a:p>
          <a:p>
            <a:r>
              <a:rPr lang="en-US"/>
              <a:t>Write 10 phrases on the board (mix of good/bad).</a:t>
            </a:r>
            <a:br>
              <a:rPr lang="en-US" dirty="0"/>
            </a:br>
            <a:r>
              <a:rPr lang="en-US"/>
              <a:t> Students in teams say whether each is </a:t>
            </a:r>
            <a:r>
              <a:rPr lang="en-US" i="1"/>
              <a:t>acceptable</a:t>
            </a:r>
            <a:r>
              <a:rPr lang="en-US"/>
              <a:t> or </a:t>
            </a:r>
            <a:r>
              <a:rPr lang="en-US" i="1"/>
              <a:t>unethical</a:t>
            </a:r>
            <a:r>
              <a:rPr lang="en-US"/>
              <a:t> — and suggest a better alternative if needed.</a:t>
            </a:r>
            <a:endParaRPr lang="fr-FR"/>
          </a:p>
          <a:p>
            <a:r>
              <a:rPr lang="en-US"/>
              <a:t>Example:</a:t>
            </a:r>
            <a:endParaRPr lang="fr-FR"/>
          </a:p>
          <a:p>
            <a:pPr marL="285750" indent="-285750">
              <a:buFont typeface="Arial"/>
              <a:buChar char="•"/>
            </a:pPr>
            <a:r>
              <a:rPr lang="en-US" dirty="0"/>
              <a:t>“You owe me.” → ❌ unethical → ✅ “Could we discuss what’s fair for both sides?”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“Let’s meet halfway.” → ✅ acceptable</a:t>
            </a:r>
            <a:br>
              <a:rPr lang="en-US" dirty="0">
                <a:cs typeface="+mn-lt"/>
              </a:rPr>
            </a:br>
            <a:br>
              <a:rPr lang="en-US" dirty="0">
                <a:cs typeface="+mn-lt"/>
              </a:rPr>
            </a:br>
            <a:endParaRPr lang="en-US" dirty="0"/>
          </a:p>
          <a:p>
            <a:r>
              <a:rPr lang="en-US" dirty="0"/>
              <a:t>They can note these in a “Negotiation Vocabulary” section in their notebooks for future revision.</a:t>
            </a:r>
            <a:endParaRPr lang="fr-FR" dirty="0"/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DCEC4-E09C-4AD9-86D7-7EEF31D60A9A}" type="slidenum">
              <a:rPr lang="fr-FR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388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70CF7-838D-41F7-9297-B5F83BDCEB13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/>
              <a:ahLst/>
              <a:cxnLst/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62366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6330A-4522-49F4-ACCE-A07321703478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/>
              <a:ahLst/>
              <a:cxnLst/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30874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C5DDF-A796-4D56-9973-341789785817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/>
              <a:ahLst/>
              <a:cxnLst/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01418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069DA-BCAC-469D-B81F-5CD529FD1EE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7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4B3F2-5297-4D62-BDB7-590764A696AF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55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FAC0-A4F5-4A85-98AE-9E6BDD843B92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0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F58DF-B20E-4829-8712-7D40EB90064E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34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52F2A-FD05-43F8-9927-AF9F6AA75EA1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4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2728-8AF2-421E-A3EE-3D32DADA7E63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95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64D57-1513-4084-818F-075C9D0922CD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DC6D-53F2-404B-944C-46E1F58C3149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8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3716B609-2A26-46AA-B595-3671F547057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8DFDE724-0293-4953-AE9D-4D814FA589B0}" type="slidenum">
              <a:rPr lang="en-US" dirty="0"/>
              <a:t>‹N°›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/>
              <a:ahLst/>
              <a:cxnLst/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02762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2">
          <p15:clr>
            <a:srgbClr val="F26B43"/>
          </p15:clr>
        </p15:guide>
        <p15:guide id="2" pos="504">
          <p15:clr>
            <a:srgbClr val="F26B43"/>
          </p15:clr>
        </p15:guide>
        <p15:guide id="3" pos="7176">
          <p15:clr>
            <a:srgbClr val="F26B43"/>
          </p15:clr>
        </p15:guide>
        <p15:guide id="5" orient="horz" pos="1272">
          <p15:clr>
            <a:srgbClr val="F26B43"/>
          </p15:clr>
        </p15:guide>
        <p15:guide id="6" orient="horz" pos="1728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3432">
          <p15:clr>
            <a:srgbClr val="F26B43"/>
          </p15:clr>
        </p15:guide>
        <p15:guide id="9" pos="1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iamh.lafferty@univ-lorraine.fr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B601A5-82E2-C84B-ECF0-3B3108C6E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663" y="1541650"/>
            <a:ext cx="5375469" cy="3584834"/>
          </a:xfrm>
        </p:spPr>
        <p:txBody>
          <a:bodyPr>
            <a:normAutofit/>
          </a:bodyPr>
          <a:lstStyle/>
          <a:p>
            <a:r>
              <a:rPr lang="fr-FR" sz="3200" dirty="0">
                <a:latin typeface="Modern Love Caps"/>
              </a:rPr>
              <a:t>M3 Week 5: </a:t>
            </a:r>
            <a:r>
              <a:rPr lang="fr-FR" sz="3200" err="1">
                <a:latin typeface="Modern Love Caps"/>
              </a:rPr>
              <a:t>Negotiation</a:t>
            </a:r>
            <a:r>
              <a:rPr lang="fr-FR" sz="3200" dirty="0">
                <a:latin typeface="Modern Love Caps"/>
              </a:rPr>
              <a:t> Etiquette – </a:t>
            </a:r>
            <a:r>
              <a:rPr lang="fr-FR" sz="3200" err="1">
                <a:latin typeface="Modern Love Caps"/>
              </a:rPr>
              <a:t>avoiding</a:t>
            </a:r>
            <a:r>
              <a:rPr lang="fr-FR" sz="3200" dirty="0">
                <a:latin typeface="Modern Love Caps"/>
              </a:rPr>
              <a:t> manipulation</a:t>
            </a:r>
            <a:endParaRPr lang="fr-FR"/>
          </a:p>
          <a:p>
            <a:endParaRPr lang="fr-FR" dirty="0">
              <a:latin typeface="Modern Love Cap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92449B3-DF32-9FBE-9C41-E74DBEB3E1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r-FR" sz="1400" dirty="0">
                <a:hlinkClick r:id="rId2"/>
              </a:rPr>
              <a:t>Niamh.lafferty@univ-lorraine.fr</a:t>
            </a:r>
            <a:r>
              <a:rPr lang="fr-FR" sz="1400" dirty="0"/>
              <a:t> </a:t>
            </a:r>
            <a:endParaRPr lang="fr-FR" sz="1400" b="0"/>
          </a:p>
          <a:p>
            <a:endParaRPr lang="fr-FR" sz="14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5E7AD1-48B3-054F-C05D-8E07AC77B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D541-0D48-49BD-A0A4-A9FAD23B4333}" type="datetime1">
              <a:t>16/10/2025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18394D-EAD5-431A-53FA-4D02DA98E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81787A3-A461-5D2A-808F-83E33D88A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83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CB413-292B-6F73-3049-E40B967E7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3776030-25DC-97A2-A443-E1BF0E7AB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DEF2-F090-48D2-B999-418A73D0EC2C}" type="datetime1">
              <a:t>16/10/2025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D43AA28-6070-0D31-7B8A-A3046F3EA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12B436-031C-1DD3-8DA3-B05959579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10</a:t>
            </a:fld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6AC950-F66B-4554-4F54-2EA7BC9113E0}"/>
              </a:ext>
            </a:extLst>
          </p:cNvPr>
          <p:cNvSpPr txBox="1"/>
          <p:nvPr/>
        </p:nvSpPr>
        <p:spPr>
          <a:xfrm>
            <a:off x="689500" y="851735"/>
            <a:ext cx="108900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AutoNum type="arabicPeriod"/>
            </a:pP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8A47BE-07E6-4CE1-B678-C41C8FD58968}"/>
              </a:ext>
            </a:extLst>
          </p:cNvPr>
          <p:cNvSpPr txBox="1"/>
          <p:nvPr/>
        </p:nvSpPr>
        <p:spPr>
          <a:xfrm>
            <a:off x="1368339" y="2767485"/>
            <a:ext cx="1019996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Modern Love Caps"/>
                <a:ea typeface="Calibri"/>
                <a:cs typeface="Calibri"/>
              </a:rPr>
              <a:t>3. </a:t>
            </a:r>
            <a:r>
              <a:rPr lang="en-US" sz="4000" dirty="0">
                <a:latin typeface="Modern Love Caps"/>
                <a:ea typeface="+mn-lt"/>
                <a:cs typeface="+mn-lt"/>
              </a:rPr>
              <a:t>“Your delivery schedule is ridiculous; it has to change.”</a:t>
            </a:r>
          </a:p>
        </p:txBody>
      </p:sp>
    </p:spTree>
    <p:extLst>
      <p:ext uri="{BB962C8B-B14F-4D97-AF65-F5344CB8AC3E}">
        <p14:creationId xmlns:p14="http://schemas.microsoft.com/office/powerpoint/2010/main" val="54390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EF4BF-F301-9848-09AF-F824F369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13" y="523694"/>
            <a:ext cx="10094770" cy="118057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z="2800" dirty="0">
                <a:latin typeface="Modern Love Caps"/>
                <a:cs typeface="Times New Roman"/>
              </a:rPr>
              <a:t>Practice — “</a:t>
            </a:r>
            <a:r>
              <a:rPr lang="fr-FR" sz="2800" err="1">
                <a:latin typeface="Modern Love Caps"/>
                <a:cs typeface="Times New Roman"/>
              </a:rPr>
              <a:t>Repair</a:t>
            </a:r>
            <a:r>
              <a:rPr lang="fr-FR" sz="2800" dirty="0">
                <a:latin typeface="Modern Love Caps"/>
                <a:cs typeface="Times New Roman"/>
              </a:rPr>
              <a:t> the Bad </a:t>
            </a:r>
            <a:r>
              <a:rPr lang="fr-FR" sz="2800" err="1">
                <a:latin typeface="Modern Love Caps"/>
                <a:cs typeface="Times New Roman"/>
              </a:rPr>
              <a:t>Negotiation</a:t>
            </a:r>
            <a:r>
              <a:rPr lang="fr-FR" sz="2800" dirty="0">
                <a:latin typeface="Modern Love Caps"/>
                <a:cs typeface="Times New Roman"/>
              </a:rPr>
              <a:t>” 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31D9A3-F149-BC8F-EC3B-EA96B539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B78A-C1CA-46B5-A333-841DEF173264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297A87-401F-871B-112B-DE7D2C46C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29724D-63E5-0E16-86AB-6FAD00A6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11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59ECEC-B566-2B98-4565-59C7DEC412B7}"/>
              </a:ext>
            </a:extLst>
          </p:cNvPr>
          <p:cNvSpPr txBox="1"/>
          <p:nvPr/>
        </p:nvSpPr>
        <p:spPr>
          <a:xfrm>
            <a:off x="383727" y="2003409"/>
            <a:ext cx="11429003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err="1">
                <a:latin typeface="Modern Love Caps"/>
                <a:cs typeface="Times New Roman"/>
              </a:rPr>
              <a:t>Re-write</a:t>
            </a:r>
            <a:r>
              <a:rPr lang="fr-FR" sz="2800" dirty="0">
                <a:latin typeface="Modern Love Caps"/>
                <a:cs typeface="Times New Roman"/>
              </a:rPr>
              <a:t> the phrases </a:t>
            </a:r>
            <a:r>
              <a:rPr lang="fr-FR" sz="2800" err="1">
                <a:latin typeface="Modern Love Caps"/>
                <a:cs typeface="Times New Roman"/>
              </a:rPr>
              <a:t>below</a:t>
            </a:r>
            <a:r>
              <a:rPr lang="fr-FR" sz="2800" dirty="0">
                <a:latin typeface="Modern Love Caps"/>
                <a:cs typeface="Times New Roman"/>
              </a:rPr>
              <a:t> </a:t>
            </a:r>
            <a:r>
              <a:rPr lang="fr-FR" sz="2800" err="1">
                <a:latin typeface="Modern Love Caps"/>
                <a:cs typeface="Times New Roman"/>
              </a:rPr>
              <a:t>so</a:t>
            </a:r>
            <a:r>
              <a:rPr lang="fr-FR" sz="2800" dirty="0">
                <a:latin typeface="Modern Love Caps"/>
                <a:cs typeface="Times New Roman"/>
              </a:rPr>
              <a:t> </a:t>
            </a:r>
            <a:r>
              <a:rPr lang="fr-FR" sz="2800" err="1">
                <a:latin typeface="Modern Love Caps"/>
                <a:cs typeface="Times New Roman"/>
              </a:rPr>
              <a:t>that</a:t>
            </a:r>
            <a:r>
              <a:rPr lang="fr-FR" sz="2800" dirty="0">
                <a:latin typeface="Modern Love Caps"/>
                <a:cs typeface="Times New Roman"/>
              </a:rPr>
              <a:t> </a:t>
            </a:r>
            <a:r>
              <a:rPr lang="fr-FR" sz="2800" err="1">
                <a:latin typeface="Modern Love Caps"/>
                <a:cs typeface="Times New Roman"/>
              </a:rPr>
              <a:t>they</a:t>
            </a:r>
            <a:r>
              <a:rPr lang="fr-FR" sz="2800" dirty="0">
                <a:latin typeface="Modern Love Caps"/>
                <a:cs typeface="Times New Roman"/>
              </a:rPr>
              <a:t> are more </a:t>
            </a:r>
            <a:r>
              <a:rPr lang="fr-FR" sz="2800" err="1">
                <a:latin typeface="Modern Love Caps"/>
                <a:cs typeface="Times New Roman"/>
              </a:rPr>
              <a:t>polite</a:t>
            </a:r>
            <a:r>
              <a:rPr lang="fr-FR" sz="2800" dirty="0">
                <a:latin typeface="Modern Love Caps"/>
                <a:cs typeface="Times New Roman"/>
              </a:rPr>
              <a:t> and </a:t>
            </a:r>
            <a:r>
              <a:rPr lang="fr-FR" sz="2800" err="1">
                <a:latin typeface="Modern Love Caps"/>
                <a:cs typeface="Times New Roman"/>
              </a:rPr>
              <a:t>Fair</a:t>
            </a:r>
            <a:endParaRPr lang="fr-FR" sz="2800">
              <a:latin typeface="Modern Love Caps"/>
              <a:cs typeface="Times New Roman"/>
            </a:endParaRPr>
          </a:p>
          <a:p>
            <a:endParaRPr lang="fr-FR" sz="2800" dirty="0">
              <a:latin typeface="Modern Love Caps"/>
              <a:cs typeface="Times New Roman"/>
            </a:endParaRPr>
          </a:p>
          <a:p>
            <a:r>
              <a:rPr lang="fr-FR" sz="2800" b="1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Example: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</a:t>
            </a:r>
            <a:r>
              <a:rPr lang="en-US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If you don’t finish this today, I’ll tell the manager.</a:t>
            </a:r>
            <a:endParaRPr lang="fr-FR" sz="2800" dirty="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Times New Roman"/>
            </a:endParaRPr>
          </a:p>
          <a:p>
            <a:endParaRPr lang="fr-FR" sz="2800" dirty="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Times New Roman"/>
            </a:endParaRPr>
          </a:p>
          <a:p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       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Could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we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agree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on a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smaller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target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 for </a:t>
            </a:r>
            <a:r>
              <a:rPr lang="fr-FR" sz="2800" dirty="0" err="1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today</a:t>
            </a:r>
            <a:r>
              <a:rPr lang="fr-FR" sz="28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Times New Roman"/>
              </a:rPr>
              <a:t>'?</a:t>
            </a:r>
          </a:p>
          <a:p>
            <a:endParaRPr lang="fr-FR" sz="2800" dirty="0">
              <a:latin typeface="Modern Love Caps"/>
              <a:ea typeface="Calibri"/>
              <a:cs typeface="Times New Roman"/>
            </a:endParaRPr>
          </a:p>
          <a:p>
            <a:pPr marL="457200" indent="-457200">
              <a:buAutoNum type="arabicPeriod"/>
            </a:pPr>
            <a:r>
              <a:rPr lang="en-US" sz="2800" dirty="0">
                <a:latin typeface="Modern Love Caps"/>
                <a:ea typeface="Calibri"/>
                <a:cs typeface="Calibri"/>
              </a:rPr>
              <a:t>You always cause problems.</a:t>
            </a:r>
            <a:endParaRPr lang="en-US" sz="2800" dirty="0">
              <a:latin typeface="Avenir Next LT Pro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800" dirty="0">
                <a:latin typeface="Modern Love Caps"/>
                <a:ea typeface="Calibri"/>
                <a:cs typeface="Calibri"/>
              </a:rPr>
              <a:t>We will not change our delivery time unless you give us more money. </a:t>
            </a:r>
          </a:p>
          <a:p>
            <a:pPr marL="457200" indent="-457200">
              <a:buAutoNum type="arabicPeriod"/>
            </a:pPr>
            <a:r>
              <a:rPr lang="en-US" sz="2800" dirty="0">
                <a:latin typeface="Modern Love Caps"/>
                <a:ea typeface="Calibri"/>
                <a:cs typeface="Calibri"/>
              </a:rPr>
              <a:t>This is unfair, you can't do this. </a:t>
            </a:r>
          </a:p>
          <a:p>
            <a:pPr marL="457200" indent="-457200">
              <a:buAutoNum type="arabicPeriod"/>
            </a:pPr>
            <a:r>
              <a:rPr lang="en-US" sz="2800" dirty="0">
                <a:latin typeface="Modern Love Caps"/>
                <a:ea typeface="Calibri"/>
                <a:cs typeface="Calibri"/>
              </a:rPr>
              <a:t>You need to stop trying to control everybody in this meeting. </a:t>
            </a:r>
          </a:p>
          <a:p>
            <a:pPr marL="457200" indent="-457200">
              <a:buAutoNum type="arabicPeriod"/>
            </a:pPr>
            <a:endParaRPr lang="en-US" sz="2800" dirty="0">
              <a:latin typeface="Modern Love Caps"/>
              <a:ea typeface="Calibri"/>
              <a:cs typeface="Calibri"/>
            </a:endParaRPr>
          </a:p>
          <a:p>
            <a:endParaRPr lang="fr-FR" sz="2800" dirty="0">
              <a:latin typeface="Modern Love Caps"/>
              <a:cs typeface="Times New Roman"/>
            </a:endParaRP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5921332C-1566-4134-A11E-FD4E33D5536C}"/>
              </a:ext>
            </a:extLst>
          </p:cNvPr>
          <p:cNvSpPr/>
          <p:nvPr/>
        </p:nvSpPr>
        <p:spPr>
          <a:xfrm>
            <a:off x="383618" y="3863605"/>
            <a:ext cx="750744" cy="2414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531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5D1A22-528A-19A4-D949-0AFD1E78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err="1">
                <a:latin typeface="Modern Love Caps"/>
              </a:rPr>
              <a:t>Roleplay</a:t>
            </a:r>
            <a:r>
              <a:rPr lang="fr-FR" sz="4000" dirty="0">
                <a:latin typeface="Modern Love Caps"/>
              </a:rPr>
              <a:t>: "</a:t>
            </a:r>
            <a:r>
              <a:rPr lang="fr-FR" sz="4000" dirty="0" err="1">
                <a:latin typeface="Modern Love Caps"/>
              </a:rPr>
              <a:t>Let's</a:t>
            </a:r>
            <a:r>
              <a:rPr lang="fr-FR" sz="4000" dirty="0">
                <a:latin typeface="Modern Love Caps"/>
              </a:rPr>
              <a:t> </a:t>
            </a:r>
            <a:r>
              <a:rPr lang="fr-FR" sz="4000" dirty="0" err="1">
                <a:latin typeface="Modern Love Caps"/>
              </a:rPr>
              <a:t>find</a:t>
            </a:r>
            <a:r>
              <a:rPr lang="fr-FR" sz="4000" dirty="0">
                <a:latin typeface="Modern Love Caps"/>
              </a:rPr>
              <a:t> a solution"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1AE42BE-018C-B931-56AE-E6B2A82A3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D9A3-CBDE-4335-8677-ED94C839A6B9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8AAC79-6CDE-279C-B2AF-D9EA6DFA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3314B0-CE43-AA53-54F3-3F6BB0866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12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5692B9-DB08-B886-DD8B-CB191E976ABC}"/>
              </a:ext>
            </a:extLst>
          </p:cNvPr>
          <p:cNvSpPr txBox="1"/>
          <p:nvPr/>
        </p:nvSpPr>
        <p:spPr>
          <a:xfrm>
            <a:off x="794798" y="3049797"/>
            <a:ext cx="9691687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err="1">
                <a:latin typeface="Modern Love Caps"/>
              </a:rPr>
              <a:t>Working</a:t>
            </a:r>
            <a:r>
              <a:rPr lang="fr-FR" sz="3200" dirty="0">
                <a:latin typeface="Modern Love Caps"/>
              </a:rPr>
              <a:t> in pairs, I </a:t>
            </a:r>
            <a:r>
              <a:rPr lang="fr-FR" sz="3200" err="1">
                <a:latin typeface="Modern Love Caps"/>
              </a:rPr>
              <a:t>am</a:t>
            </a:r>
            <a:r>
              <a:rPr lang="fr-FR" sz="3200" dirty="0">
                <a:latin typeface="Modern Love Caps"/>
              </a:rPr>
              <a:t> </a:t>
            </a:r>
            <a:r>
              <a:rPr lang="fr-FR" sz="3200" err="1">
                <a:latin typeface="Modern Love Caps"/>
              </a:rPr>
              <a:t>going</a:t>
            </a:r>
            <a:r>
              <a:rPr lang="fr-FR" sz="3200" dirty="0">
                <a:latin typeface="Modern Love Caps"/>
              </a:rPr>
              <a:t> to </a:t>
            </a:r>
            <a:r>
              <a:rPr lang="fr-FR" sz="3200" err="1">
                <a:latin typeface="Modern Love Caps"/>
              </a:rPr>
              <a:t>give</a:t>
            </a:r>
            <a:r>
              <a:rPr lang="fr-FR" sz="3200" dirty="0">
                <a:latin typeface="Modern Love Caps"/>
              </a:rPr>
              <a:t> </a:t>
            </a:r>
            <a:r>
              <a:rPr lang="fr-FR" sz="3200" err="1">
                <a:latin typeface="Modern Love Caps"/>
              </a:rPr>
              <a:t>you</a:t>
            </a:r>
            <a:r>
              <a:rPr lang="fr-FR" sz="3200" dirty="0">
                <a:latin typeface="Modern Love Caps"/>
              </a:rPr>
              <a:t> a </a:t>
            </a:r>
            <a:r>
              <a:rPr lang="fr-FR" sz="3200" err="1">
                <a:latin typeface="Modern Love Caps"/>
              </a:rPr>
              <a:t>very</a:t>
            </a:r>
            <a:r>
              <a:rPr lang="fr-FR" sz="3200" dirty="0">
                <a:latin typeface="Modern Love Caps"/>
              </a:rPr>
              <a:t> brief scenario. </a:t>
            </a:r>
          </a:p>
          <a:p>
            <a:endParaRPr lang="fr-FR" sz="3200" dirty="0">
              <a:latin typeface="Modern Love Caps"/>
            </a:endParaRPr>
          </a:p>
          <a:p>
            <a:r>
              <a:rPr lang="fr-FR" sz="3200" dirty="0">
                <a:latin typeface="Modern Love Caps"/>
              </a:rPr>
              <a:t>You have 10 minutes to </a:t>
            </a:r>
            <a:r>
              <a:rPr lang="fr-FR" sz="3200" err="1">
                <a:latin typeface="Modern Love Caps"/>
              </a:rPr>
              <a:t>prepare</a:t>
            </a:r>
            <a:r>
              <a:rPr lang="fr-FR" sz="3200" dirty="0">
                <a:latin typeface="Modern Love Caps"/>
              </a:rPr>
              <a:t> </a:t>
            </a:r>
            <a:r>
              <a:rPr lang="fr-FR" sz="3200" err="1">
                <a:latin typeface="Modern Love Caps"/>
              </a:rPr>
              <a:t>alone</a:t>
            </a:r>
            <a:r>
              <a:rPr lang="fr-FR" sz="3200" dirty="0">
                <a:latin typeface="Modern Love Caps"/>
              </a:rPr>
              <a:t> and </a:t>
            </a:r>
            <a:r>
              <a:rPr lang="fr-FR" sz="3200" err="1">
                <a:latin typeface="Modern Love Caps"/>
              </a:rPr>
              <a:t>then</a:t>
            </a:r>
            <a:r>
              <a:rPr lang="fr-FR" sz="3200" dirty="0">
                <a:latin typeface="Modern Love Caps"/>
              </a:rPr>
              <a:t> 5-6 minutes to </a:t>
            </a:r>
            <a:r>
              <a:rPr lang="fr-FR" sz="3200" err="1">
                <a:latin typeface="Modern Love Caps"/>
              </a:rPr>
              <a:t>act</a:t>
            </a:r>
            <a:r>
              <a:rPr lang="fr-FR" sz="3200" dirty="0">
                <a:latin typeface="Modern Love Caps"/>
              </a:rPr>
              <a:t> out the scenario. </a:t>
            </a:r>
          </a:p>
          <a:p>
            <a:endParaRPr lang="fr-FR" sz="3200" dirty="0">
              <a:latin typeface="Modern Love Caps"/>
            </a:endParaRPr>
          </a:p>
          <a:p>
            <a:endParaRPr lang="fr-FR" sz="3200" dirty="0">
              <a:latin typeface="Modern Love Caps"/>
            </a:endParaRPr>
          </a:p>
        </p:txBody>
      </p:sp>
    </p:spTree>
    <p:extLst>
      <p:ext uri="{BB962C8B-B14F-4D97-AF65-F5344CB8AC3E}">
        <p14:creationId xmlns:p14="http://schemas.microsoft.com/office/powerpoint/2010/main" val="3831406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06BA66-C795-4E9F-6FA4-2FE70598B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err="1">
                <a:latin typeface="Modern Love Caps"/>
              </a:rPr>
              <a:t>Remember</a:t>
            </a:r>
            <a:r>
              <a:rPr lang="fr-FR" sz="4400" dirty="0">
                <a:latin typeface="Modern Love Caps"/>
              </a:rPr>
              <a:t>!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E01AA6-D7E0-C84E-68D4-D72F3BED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2D67-752C-4D90-88BF-CE67F4874DBF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A1924D-DD49-DC0D-56FA-B9E8FC0C8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B18008-DD86-CA72-376C-5381C0AA0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13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1D8E97-51CD-7EB9-13FC-82EFF4991433}"/>
              </a:ext>
            </a:extLst>
          </p:cNvPr>
          <p:cNvSpPr txBox="1"/>
          <p:nvPr/>
        </p:nvSpPr>
        <p:spPr>
          <a:xfrm>
            <a:off x="928687" y="2431570"/>
            <a:ext cx="4804475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Modern Love Caps"/>
                <a:ea typeface="Calibri"/>
                <a:cs typeface="Calibri"/>
              </a:rPr>
              <a:t>Focus on...</a:t>
            </a:r>
          </a:p>
          <a:p>
            <a:endParaRPr lang="en-US" sz="2000" dirty="0">
              <a:latin typeface="Modern Love Caps"/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 sz="2000" dirty="0">
                <a:latin typeface="Modern Love Caps"/>
                <a:ea typeface="Calibri"/>
                <a:cs typeface="Calibri"/>
              </a:rPr>
              <a:t>Opening politely</a:t>
            </a:r>
            <a:br>
              <a:rPr lang="en-US" sz="2000" dirty="0">
                <a:latin typeface="Modern Love Caps"/>
                <a:ea typeface="Calibri"/>
                <a:cs typeface="Calibri"/>
              </a:rPr>
            </a:br>
            <a:br>
              <a:rPr lang="en-US" sz="2000" dirty="0">
                <a:latin typeface="Modern Love Caps"/>
                <a:ea typeface="Calibri"/>
                <a:cs typeface="Calibri"/>
              </a:rPr>
            </a:br>
            <a:endParaRPr lang="en-US" sz="20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 sz="2000" dirty="0">
                <a:latin typeface="Modern Love Caps"/>
                <a:ea typeface="Calibri"/>
                <a:cs typeface="Calibri"/>
              </a:rPr>
              <a:t>Stating your position clearly</a:t>
            </a:r>
            <a:br>
              <a:rPr lang="en-US" sz="2000" dirty="0">
                <a:latin typeface="Modern Love Caps"/>
                <a:ea typeface="Calibri"/>
                <a:cs typeface="Calibri"/>
              </a:rPr>
            </a:br>
            <a:br>
              <a:rPr lang="en-US" sz="2000" dirty="0">
                <a:latin typeface="Modern Love Caps"/>
                <a:ea typeface="Calibri"/>
                <a:cs typeface="Calibri"/>
              </a:rPr>
            </a:br>
            <a:endParaRPr lang="en-US" sz="20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 sz="2000" dirty="0">
                <a:latin typeface="Modern Love Caps"/>
                <a:ea typeface="Calibri"/>
                <a:cs typeface="Calibri"/>
              </a:rPr>
              <a:t>Proposing solutions</a:t>
            </a:r>
            <a:br>
              <a:rPr lang="en-US" sz="2000" dirty="0">
                <a:latin typeface="Modern Love Caps"/>
                <a:ea typeface="Calibri"/>
                <a:cs typeface="Calibri"/>
              </a:rPr>
            </a:br>
            <a:br>
              <a:rPr lang="en-US" sz="2000" dirty="0">
                <a:latin typeface="Modern Love Caps"/>
                <a:ea typeface="Calibri"/>
                <a:cs typeface="Calibri"/>
              </a:rPr>
            </a:br>
            <a:endParaRPr lang="en-US" sz="20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 sz="2000" dirty="0">
                <a:latin typeface="Modern Love Caps"/>
                <a:ea typeface="Calibri"/>
                <a:cs typeface="Calibri"/>
              </a:rPr>
              <a:t>Reaching an agreement respectfully</a:t>
            </a:r>
            <a:br>
              <a:rPr lang="en-US" sz="2000" dirty="0">
                <a:latin typeface="Modern Love Caps"/>
                <a:ea typeface="Calibri"/>
                <a:cs typeface="Calibri"/>
              </a:rPr>
            </a:br>
            <a:endParaRPr lang="en-US" sz="20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F6C86AB-9B29-63C5-7788-AE0E28E3786E}"/>
              </a:ext>
            </a:extLst>
          </p:cNvPr>
          <p:cNvSpPr txBox="1"/>
          <p:nvPr/>
        </p:nvSpPr>
        <p:spPr>
          <a:xfrm>
            <a:off x="5734373" y="2757407"/>
            <a:ext cx="60960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Calibri"/>
              <a:buChar char="-"/>
            </a:pPr>
            <a:r>
              <a:rPr lang="fr-FR" sz="2400" err="1">
                <a:latin typeface="Modern Love Caps"/>
              </a:rPr>
              <a:t>Using</a:t>
            </a:r>
            <a:r>
              <a:rPr lang="fr-FR" sz="2400" dirty="0">
                <a:latin typeface="Modern Love Caps"/>
              </a:rPr>
              <a:t> compromise phrases and </a:t>
            </a:r>
            <a:r>
              <a:rPr lang="fr-FR" sz="2400" err="1">
                <a:latin typeface="Modern Love Caps"/>
              </a:rPr>
              <a:t>respectful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err="1">
                <a:latin typeface="Modern Love Caps"/>
              </a:rPr>
              <a:t>language</a:t>
            </a:r>
            <a:r>
              <a:rPr lang="fr-FR" sz="2400" dirty="0">
                <a:latin typeface="Modern Love Caps"/>
              </a:rPr>
              <a:t>. </a:t>
            </a:r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4270597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4F30E2-39A6-F4D7-EC13-4659DA3AF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800" dirty="0">
                <a:latin typeface="Modern Love Caps"/>
              </a:rPr>
              <a:t>Feedback!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7153D4-B859-4267-1923-488287491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E27C-5C01-4CC3-9E71-61B2936FB320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06A6CD-2279-4070-7557-6C89DFA5D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0D249F8-8B2D-2D93-FF54-3106DEAB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14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9937A3-F41C-48A5-BCEA-632E2CC66D8D}"/>
              </a:ext>
            </a:extLst>
          </p:cNvPr>
          <p:cNvSpPr txBox="1"/>
          <p:nvPr/>
        </p:nvSpPr>
        <p:spPr>
          <a:xfrm>
            <a:off x="939584" y="2977773"/>
            <a:ext cx="8239125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 dirty="0" err="1">
                <a:latin typeface="Modern Love Caps"/>
              </a:rPr>
              <a:t>Did</a:t>
            </a:r>
            <a:r>
              <a:rPr lang="fr-FR" sz="3600" dirty="0">
                <a:latin typeface="Modern Love Caps"/>
              </a:rPr>
              <a:t> </a:t>
            </a:r>
            <a:r>
              <a:rPr lang="fr-FR" sz="3600" dirty="0" err="1">
                <a:latin typeface="Modern Love Caps"/>
              </a:rPr>
              <a:t>anybody</a:t>
            </a:r>
            <a:r>
              <a:rPr lang="fr-FR" sz="3600" dirty="0">
                <a:latin typeface="Modern Love Caps"/>
              </a:rPr>
              <a:t> use manipulative </a:t>
            </a:r>
            <a:r>
              <a:rPr lang="fr-FR" sz="3600" dirty="0" err="1">
                <a:latin typeface="Modern Love Caps"/>
              </a:rPr>
              <a:t>language</a:t>
            </a:r>
            <a:r>
              <a:rPr lang="fr-FR" sz="3600" dirty="0">
                <a:latin typeface="Modern Love Caps"/>
              </a:rPr>
              <a:t>?</a:t>
            </a:r>
          </a:p>
          <a:p>
            <a:endParaRPr lang="fr-FR" sz="3600" dirty="0">
              <a:latin typeface="Modern Love Caps"/>
            </a:endParaRPr>
          </a:p>
          <a:p>
            <a:r>
              <a:rPr lang="fr-FR" sz="3600" dirty="0" err="1">
                <a:latin typeface="Modern Love Caps"/>
              </a:rPr>
              <a:t>Did</a:t>
            </a:r>
            <a:r>
              <a:rPr lang="fr-FR" sz="3600" dirty="0">
                <a:latin typeface="Modern Love Caps"/>
              </a:rPr>
              <a:t> </a:t>
            </a:r>
            <a:r>
              <a:rPr lang="fr-FR" sz="3600" dirty="0" err="1">
                <a:latin typeface="Modern Love Caps"/>
              </a:rPr>
              <a:t>you</a:t>
            </a:r>
            <a:r>
              <a:rPr lang="fr-FR" sz="3600" dirty="0">
                <a:latin typeface="Modern Love Caps"/>
              </a:rPr>
              <a:t> </a:t>
            </a:r>
            <a:r>
              <a:rPr lang="fr-FR" sz="3600" dirty="0" err="1">
                <a:latin typeface="Modern Love Caps"/>
              </a:rPr>
              <a:t>find</a:t>
            </a:r>
            <a:r>
              <a:rPr lang="fr-FR" sz="3600" dirty="0">
                <a:latin typeface="Modern Love Caps"/>
              </a:rPr>
              <a:t> </a:t>
            </a:r>
            <a:r>
              <a:rPr lang="fr-FR" sz="3600" dirty="0" err="1">
                <a:latin typeface="Modern Love Caps"/>
              </a:rPr>
              <a:t>it</a:t>
            </a:r>
            <a:r>
              <a:rPr lang="fr-FR" sz="3600" dirty="0">
                <a:latin typeface="Modern Love Caps"/>
              </a:rPr>
              <a:t> hard to </a:t>
            </a:r>
            <a:r>
              <a:rPr lang="fr-FR" sz="3600" dirty="0" err="1">
                <a:latin typeface="Modern Love Caps"/>
              </a:rPr>
              <a:t>stay</a:t>
            </a:r>
            <a:r>
              <a:rPr lang="fr-FR" sz="3600" dirty="0">
                <a:latin typeface="Modern Love Caps"/>
              </a:rPr>
              <a:t> </a:t>
            </a:r>
            <a:r>
              <a:rPr lang="fr-FR" sz="3600" dirty="0" err="1">
                <a:latin typeface="Modern Love Caps"/>
              </a:rPr>
              <a:t>polite</a:t>
            </a:r>
            <a:r>
              <a:rPr lang="fr-FR" sz="3600" dirty="0">
                <a:latin typeface="Modern Love Cap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64905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BBF587-FBF9-5538-C5A9-61D196A48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856770" cy="1180574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dirty="0" err="1">
                <a:latin typeface="Modern Love Caps"/>
              </a:rPr>
              <a:t>Debrief:What</a:t>
            </a:r>
            <a:r>
              <a:rPr lang="fr-FR" dirty="0">
                <a:latin typeface="Modern Love Caps"/>
              </a:rPr>
              <a:t> </a:t>
            </a:r>
            <a:r>
              <a:rPr lang="fr-FR" dirty="0" err="1">
                <a:latin typeface="Modern Love Caps"/>
              </a:rPr>
              <a:t>makes</a:t>
            </a:r>
            <a:r>
              <a:rPr lang="fr-FR" dirty="0">
                <a:latin typeface="Modern Love Caps"/>
              </a:rPr>
              <a:t> a good </a:t>
            </a:r>
            <a:r>
              <a:rPr lang="fr-FR" dirty="0" err="1">
                <a:latin typeface="Modern Love Caps"/>
              </a:rPr>
              <a:t>negotiation</a:t>
            </a:r>
            <a:r>
              <a:rPr lang="fr-FR" dirty="0">
                <a:latin typeface="Modern Love Caps"/>
              </a:rPr>
              <a:t>?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B24FAF-9DD7-BA28-B4CC-EA20669F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2D8AA-38CB-4118-807A-B7DAA543AAA4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AA259DA-C09A-A879-27B7-67A792367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C84246-3C5F-768C-985E-0D6272FA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15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9570874-2021-B8C2-92CF-4D9C0BF9DAE9}"/>
              </a:ext>
            </a:extLst>
          </p:cNvPr>
          <p:cNvSpPr txBox="1"/>
          <p:nvPr/>
        </p:nvSpPr>
        <p:spPr>
          <a:xfrm>
            <a:off x="1408629" y="2822903"/>
            <a:ext cx="6045356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3200" dirty="0">
                <a:latin typeface="Modern Love Caps"/>
                <a:ea typeface="Calibri"/>
                <a:cs typeface="Calibri"/>
              </a:rPr>
              <a:t>What helped you agree faster?</a:t>
            </a:r>
            <a:br>
              <a:rPr lang="en-US" sz="3200" dirty="0">
                <a:latin typeface="Modern Love Caps"/>
                <a:ea typeface="Calibri"/>
                <a:cs typeface="Calibri"/>
              </a:rPr>
            </a:br>
            <a:br>
              <a:rPr lang="en-US" sz="3200" dirty="0">
                <a:latin typeface="Modern Love Caps"/>
                <a:ea typeface="Calibri"/>
                <a:cs typeface="Calibri"/>
              </a:rPr>
            </a:br>
            <a:endParaRPr lang="en-US" sz="32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3200" dirty="0">
                <a:latin typeface="Modern Love Caps"/>
                <a:ea typeface="Calibri"/>
                <a:cs typeface="Calibri"/>
              </a:rPr>
              <a:t>What phrases worked well?</a:t>
            </a:r>
            <a:br>
              <a:rPr lang="en-US" sz="3200" dirty="0">
                <a:latin typeface="Modern Love Caps"/>
                <a:ea typeface="Calibri"/>
                <a:cs typeface="Calibri"/>
              </a:rPr>
            </a:br>
            <a:endParaRPr lang="en-US" sz="3200">
              <a:solidFill>
                <a:srgbClr val="444444"/>
              </a:solidFill>
              <a:latin typeface="Modern Love Cap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369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2A1B1-2664-E793-B33C-DADBD037E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fr-FR" err="1">
                <a:latin typeface="Modern Love Caps"/>
              </a:rPr>
              <a:t>Vocabulary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review</a:t>
            </a:r>
            <a:r>
              <a:rPr lang="fr-FR" dirty="0">
                <a:latin typeface="Modern Love Caps"/>
              </a:rPr>
              <a:t>: </a:t>
            </a:r>
            <a:r>
              <a:rPr lang="fr-FR" err="1">
                <a:latin typeface="Modern Love Caps"/>
              </a:rPr>
              <a:t>ethical</a:t>
            </a:r>
            <a:r>
              <a:rPr lang="fr-FR" dirty="0">
                <a:latin typeface="Modern Love Caps"/>
              </a:rPr>
              <a:t> or not?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5DBC094-AFFB-0DAC-7DE7-E4FA689ED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11AD0-3E88-4EC9-86DB-3B1AC5E14DFB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A1465F2-9A07-A27B-9743-9010B837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ED8A1EB-C3B8-A129-A0CD-C51A22FF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16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93BE08-9836-D950-B51B-773FE7B39415}"/>
              </a:ext>
            </a:extLst>
          </p:cNvPr>
          <p:cNvSpPr txBox="1"/>
          <p:nvPr/>
        </p:nvSpPr>
        <p:spPr>
          <a:xfrm>
            <a:off x="400723" y="2504517"/>
            <a:ext cx="1074438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latin typeface="Modern Love Caps"/>
              </a:rPr>
              <a:t>Are </a:t>
            </a:r>
            <a:r>
              <a:rPr lang="fr-FR" sz="2800" err="1">
                <a:latin typeface="Modern Love Caps"/>
              </a:rPr>
              <a:t>these</a:t>
            </a:r>
            <a:r>
              <a:rPr lang="fr-FR" sz="2800" dirty="0">
                <a:latin typeface="Modern Love Caps"/>
              </a:rPr>
              <a:t> phrases </a:t>
            </a:r>
            <a:r>
              <a:rPr lang="fr-FR" sz="2800" err="1">
                <a:latin typeface="Modern Love Caps"/>
              </a:rPr>
              <a:t>appropriate</a:t>
            </a:r>
            <a:r>
              <a:rPr lang="fr-FR" sz="2800" dirty="0">
                <a:latin typeface="Modern Love Caps"/>
              </a:rPr>
              <a:t> for a </a:t>
            </a:r>
            <a:r>
              <a:rPr lang="fr-FR" sz="2800" err="1">
                <a:latin typeface="Modern Love Caps"/>
              </a:rPr>
              <a:t>negotiation</a:t>
            </a:r>
            <a:r>
              <a:rPr lang="fr-FR" sz="2800" dirty="0">
                <a:latin typeface="Modern Love Caps"/>
              </a:rPr>
              <a:t> or not? If not, </a:t>
            </a:r>
            <a:r>
              <a:rPr lang="fr-FR" sz="2800" err="1">
                <a:latin typeface="Modern Love Caps"/>
              </a:rPr>
              <a:t>what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could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we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say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instead</a:t>
            </a:r>
            <a:r>
              <a:rPr lang="fr-FR" sz="2800" dirty="0">
                <a:latin typeface="Modern Love Caps"/>
              </a:rPr>
              <a:t>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109D25-A1E2-26E5-7C53-4E0F016EA6F4}"/>
              </a:ext>
            </a:extLst>
          </p:cNvPr>
          <p:cNvSpPr txBox="1"/>
          <p:nvPr/>
        </p:nvSpPr>
        <p:spPr>
          <a:xfrm>
            <a:off x="425767" y="3882002"/>
            <a:ext cx="9492121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fr-FR" sz="2800" dirty="0">
                <a:latin typeface="Modern Love Caps"/>
              </a:rPr>
              <a:t>"You </a:t>
            </a:r>
            <a:r>
              <a:rPr lang="fr-FR" sz="2800" err="1">
                <a:latin typeface="Modern Love Caps"/>
              </a:rPr>
              <a:t>owe</a:t>
            </a:r>
            <a:r>
              <a:rPr lang="fr-FR" sz="2800" dirty="0">
                <a:latin typeface="Modern Love Caps"/>
              </a:rPr>
              <a:t> me"</a:t>
            </a:r>
          </a:p>
          <a:p>
            <a:pPr marL="342900" indent="-342900">
              <a:buAutoNum type="arabicPeriod"/>
            </a:pPr>
            <a:r>
              <a:rPr lang="fr-FR" sz="2800" dirty="0">
                <a:latin typeface="Modern Love Caps"/>
              </a:rPr>
              <a:t>"</a:t>
            </a:r>
            <a:r>
              <a:rPr lang="fr-FR" sz="2800" err="1">
                <a:latin typeface="Modern Love Caps"/>
              </a:rPr>
              <a:t>Let's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meet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halfway</a:t>
            </a:r>
            <a:r>
              <a:rPr lang="fr-FR" sz="2800" dirty="0">
                <a:latin typeface="Modern Love Caps"/>
              </a:rPr>
              <a:t>"</a:t>
            </a:r>
          </a:p>
          <a:p>
            <a:pPr marL="342900" indent="-342900">
              <a:buAutoNum type="arabicPeriod"/>
            </a:pPr>
            <a:r>
              <a:rPr lang="fr-FR" sz="2800" dirty="0">
                <a:latin typeface="Modern Love Caps"/>
              </a:rPr>
              <a:t>"No, </a:t>
            </a:r>
            <a:r>
              <a:rPr lang="fr-FR" sz="2800" err="1">
                <a:latin typeface="Modern Love Caps"/>
              </a:rPr>
              <a:t>that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won't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work</a:t>
            </a:r>
            <a:r>
              <a:rPr lang="fr-FR" sz="2800">
                <a:latin typeface="Modern Love Caps"/>
              </a:rPr>
              <a:t>"</a:t>
            </a:r>
            <a:endParaRPr lang="fr-FR" sz="2800" dirty="0">
              <a:latin typeface="Modern Love Caps"/>
            </a:endParaRPr>
          </a:p>
          <a:p>
            <a:pPr marL="342900" indent="-342900">
              <a:buAutoNum type="arabicPeriod"/>
            </a:pPr>
            <a:r>
              <a:rPr lang="fr-FR" sz="2800" dirty="0">
                <a:latin typeface="Modern Love Caps"/>
              </a:rPr>
              <a:t>"</a:t>
            </a:r>
            <a:r>
              <a:rPr lang="fr-FR" sz="2800" err="1">
                <a:latin typeface="Modern Love Caps"/>
              </a:rPr>
              <a:t>You're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wrong</a:t>
            </a:r>
            <a:r>
              <a:rPr lang="fr-FR" sz="2800" dirty="0">
                <a:latin typeface="Modern Love Caps"/>
              </a:rPr>
              <a:t>"</a:t>
            </a:r>
          </a:p>
          <a:p>
            <a:pPr marL="342900" indent="-342900">
              <a:buAutoNum type="arabicPeriod"/>
            </a:pPr>
            <a:r>
              <a:rPr lang="fr-FR" sz="2800" dirty="0">
                <a:latin typeface="Modern Love Caps"/>
              </a:rPr>
              <a:t>"For us, </a:t>
            </a:r>
            <a:r>
              <a:rPr lang="fr-FR" sz="2800" err="1">
                <a:latin typeface="Modern Love Caps"/>
              </a:rPr>
              <a:t>that's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too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err="1">
                <a:latin typeface="Modern Love Caps"/>
              </a:rPr>
              <a:t>unreasonable</a:t>
            </a:r>
            <a:r>
              <a:rPr lang="fr-FR" sz="2800" dirty="0">
                <a:latin typeface="Modern Love Caps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230930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8BAAAC-99E5-0979-CDEE-47CE793AA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FF9911-AA7D-4A60-C64B-78F8240F6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1614-D5D1-49BC-9964-62EF8A7D6DA4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7A17ADD-5BF2-FA8A-EB33-652221C4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67FD86-4D49-1E8F-A79F-7FB388F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17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E9DEE9-D6B3-6E90-898D-9D9BAB05F093}"/>
              </a:ext>
            </a:extLst>
          </p:cNvPr>
          <p:cNvSpPr txBox="1"/>
          <p:nvPr/>
        </p:nvSpPr>
        <p:spPr>
          <a:xfrm>
            <a:off x="805134" y="2336321"/>
            <a:ext cx="11358111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Two employees want the same vacation dates.​</a:t>
            </a:r>
          </a:p>
          <a:p>
            <a:pPr marL="285750" indent="-285750">
              <a:buFont typeface="Arial,Sans-Serif"/>
              <a:buChar char="•"/>
            </a:pPr>
            <a:endParaRPr lang="en-US" sz="2000" dirty="0">
              <a:solidFill>
                <a:srgbClr val="444444"/>
              </a:solidFill>
              <a:latin typeface="Modern Love Caps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A boss and an employee argue about the employee working from home 3 days a week. ​</a:t>
            </a:r>
          </a:p>
          <a:p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A café owner and a supplier disagree on delivery times.​</a:t>
            </a:r>
            <a:br>
              <a:rPr lang="en-US" sz="2000" dirty="0">
                <a:latin typeface="Modern Love Caps"/>
                <a:cs typeface="Arial"/>
              </a:rPr>
            </a:b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​</a:t>
            </a:r>
            <a:endParaRPr lang="en-US" sz="2000" dirty="0">
              <a:latin typeface="Modern Love Caps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>
                <a:solidFill>
                  <a:srgbClr val="444444"/>
                </a:solidFill>
                <a:latin typeface="Modern Love Caps"/>
                <a:cs typeface="Arial"/>
              </a:rPr>
              <a:t>A teacher and student discuss retaking an exam.​</a:t>
            </a:r>
            <a:br>
              <a:rPr lang="en-US" sz="2000" dirty="0">
                <a:latin typeface="Modern Love Caps"/>
                <a:cs typeface="Arial"/>
              </a:rPr>
            </a:br>
            <a:r>
              <a:rPr lang="en-US" sz="2000">
                <a:solidFill>
                  <a:srgbClr val="444444"/>
                </a:solidFill>
                <a:latin typeface="Modern Love Caps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Two </a:t>
            </a:r>
            <a:r>
              <a:rPr lang="en-US" sz="2000" dirty="0" err="1">
                <a:solidFill>
                  <a:srgbClr val="444444"/>
                </a:solidFill>
                <a:latin typeface="Modern Love Caps"/>
                <a:cs typeface="Arial"/>
              </a:rPr>
              <a:t>neighbours</a:t>
            </a: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 argue about parking spaces.​</a:t>
            </a:r>
            <a:br>
              <a:rPr lang="en-US" sz="2000" dirty="0">
                <a:latin typeface="Modern Love Caps"/>
                <a:cs typeface="Arial"/>
              </a:rPr>
            </a:b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​</a:t>
            </a:r>
            <a:endParaRPr lang="en-US" sz="2000" dirty="0">
              <a:latin typeface="Modern Love Caps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A manager and employee negotiate working hours.​</a:t>
            </a:r>
            <a:br>
              <a:rPr lang="en-US" sz="2000" dirty="0">
                <a:latin typeface="Modern Love Caps"/>
                <a:cs typeface="Arial"/>
              </a:rPr>
            </a:br>
            <a:r>
              <a:rPr lang="en-US" sz="2000" dirty="0">
                <a:solidFill>
                  <a:srgbClr val="444444"/>
                </a:solidFill>
                <a:latin typeface="Modern Love Caps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9676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9EA793-8262-43E2-7A6E-E2C793EAA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err="1">
                <a:latin typeface="Modern Love Caps"/>
              </a:rPr>
              <a:t>Regarding</a:t>
            </a:r>
            <a:r>
              <a:rPr lang="fr-FR" sz="4000" dirty="0">
                <a:latin typeface="Modern Love Caps"/>
              </a:rPr>
              <a:t> the </a:t>
            </a:r>
            <a:r>
              <a:rPr lang="fr-FR" sz="4000" err="1">
                <a:latin typeface="Modern Love Caps"/>
              </a:rPr>
              <a:t>assessment</a:t>
            </a:r>
            <a:r>
              <a:rPr lang="fr-FR" sz="4000" dirty="0">
                <a:latin typeface="Modern Love Caps"/>
              </a:rPr>
              <a:t>...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9F8EA8-69BE-EFBB-4252-DF0EDFAC9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 sz="2400" dirty="0">
                <a:latin typeface="Modern Love Caps"/>
              </a:rPr>
              <a:t>Schedule for </a:t>
            </a:r>
            <a:r>
              <a:rPr lang="fr-FR" sz="2400" dirty="0" err="1">
                <a:latin typeface="Modern Love Caps"/>
              </a:rPr>
              <a:t>speaking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assessment</a:t>
            </a:r>
            <a:r>
              <a:rPr lang="fr-FR" sz="2400" dirty="0">
                <a:latin typeface="Modern Love Caps"/>
              </a:rPr>
              <a:t> sent </a:t>
            </a:r>
            <a:r>
              <a:rPr lang="fr-FR" sz="2400" dirty="0" err="1">
                <a:latin typeface="Modern Love Caps"/>
              </a:rPr>
              <a:t>next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week</a:t>
            </a:r>
            <a:r>
              <a:rPr lang="fr-FR" sz="2400" dirty="0">
                <a:latin typeface="Modern Love Caps"/>
              </a:rPr>
              <a:t>.  </a:t>
            </a:r>
          </a:p>
          <a:p>
            <a:r>
              <a:rPr lang="fr-FR" sz="2400" dirty="0">
                <a:latin typeface="Modern Love Caps"/>
              </a:rPr>
              <a:t>The </a:t>
            </a:r>
            <a:r>
              <a:rPr lang="fr-FR" sz="2400" dirty="0" err="1">
                <a:latin typeface="Modern Love Caps"/>
              </a:rPr>
              <a:t>Speaking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assessment</a:t>
            </a:r>
            <a:r>
              <a:rPr lang="fr-FR" sz="2400" dirty="0">
                <a:latin typeface="Modern Love Caps"/>
              </a:rPr>
              <a:t> (</a:t>
            </a:r>
            <a:r>
              <a:rPr lang="fr-FR" sz="2400" dirty="0" err="1">
                <a:latin typeface="Modern Love Caps"/>
              </a:rPr>
              <a:t>negotiation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roleplay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assessment</a:t>
            </a:r>
            <a:r>
              <a:rPr lang="fr-FR" sz="2400" dirty="0">
                <a:latin typeface="Modern Love Caps"/>
              </a:rPr>
              <a:t>)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take</a:t>
            </a:r>
            <a:r>
              <a:rPr lang="fr-FR" sz="2400" dirty="0">
                <a:latin typeface="Modern Love Caps"/>
              </a:rPr>
              <a:t> place </a:t>
            </a:r>
            <a:r>
              <a:rPr lang="fr-FR" sz="2400" dirty="0" err="1">
                <a:latin typeface="Modern Love Caps"/>
              </a:rPr>
              <a:t>from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week</a:t>
            </a:r>
            <a:r>
              <a:rPr lang="fr-FR" sz="2400" dirty="0">
                <a:latin typeface="Modern Love Caps"/>
              </a:rPr>
              <a:t> 7 </a:t>
            </a:r>
            <a:r>
              <a:rPr lang="fr-FR" sz="2400" dirty="0" err="1">
                <a:latin typeface="Modern Love Caps"/>
              </a:rPr>
              <a:t>onwards</a:t>
            </a:r>
            <a:r>
              <a:rPr lang="fr-FR" sz="2400" dirty="0">
                <a:latin typeface="Modern Love Caps"/>
              </a:rPr>
              <a:t> (06/11/2025). </a:t>
            </a:r>
          </a:p>
          <a:p>
            <a:r>
              <a:rPr lang="fr-FR" sz="2400" dirty="0">
                <a:latin typeface="Modern Love Caps"/>
              </a:rPr>
              <a:t>You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come in as </a:t>
            </a:r>
            <a:r>
              <a:rPr lang="fr-FR" sz="2400" dirty="0" err="1">
                <a:latin typeface="Modern Love Caps"/>
              </a:rPr>
              <a:t>your</a:t>
            </a:r>
            <a:r>
              <a:rPr lang="fr-FR" sz="2400" dirty="0">
                <a:latin typeface="Modern Love Caps"/>
              </a:rPr>
              <a:t> group in the slot I </a:t>
            </a:r>
            <a:r>
              <a:rPr lang="fr-FR" sz="2400" dirty="0" err="1">
                <a:latin typeface="Modern Love Caps"/>
              </a:rPr>
              <a:t>give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you</a:t>
            </a:r>
            <a:r>
              <a:rPr lang="fr-FR" sz="2400" dirty="0">
                <a:latin typeface="Modern Love Caps"/>
              </a:rPr>
              <a:t> and do the </a:t>
            </a:r>
            <a:r>
              <a:rPr lang="fr-FR" sz="2400" dirty="0" err="1">
                <a:latin typeface="Modern Love Caps"/>
              </a:rPr>
              <a:t>roleplay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which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you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have </a:t>
            </a:r>
            <a:r>
              <a:rPr lang="fr-FR" sz="2400" dirty="0" err="1">
                <a:latin typeface="Modern Love Caps"/>
              </a:rPr>
              <a:t>prepared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beforehand</a:t>
            </a:r>
            <a:r>
              <a:rPr lang="fr-FR" sz="2400" dirty="0">
                <a:latin typeface="Modern Love Caps"/>
              </a:rPr>
              <a:t>. </a:t>
            </a:r>
            <a:endParaRPr lang="fr-FR"/>
          </a:p>
          <a:p>
            <a:r>
              <a:rPr lang="fr-FR" sz="2400" dirty="0" err="1">
                <a:latin typeface="Modern Love Caps"/>
              </a:rPr>
              <a:t>week</a:t>
            </a:r>
            <a:r>
              <a:rPr lang="fr-FR" sz="2400" dirty="0">
                <a:latin typeface="Modern Love Caps"/>
              </a:rPr>
              <a:t> 10 - </a:t>
            </a:r>
            <a:r>
              <a:rPr lang="fr-FR" sz="2400" dirty="0" err="1">
                <a:latin typeface="Modern Love Caps"/>
              </a:rPr>
              <a:t>written</a:t>
            </a:r>
            <a:r>
              <a:rPr lang="fr-FR" sz="2400" dirty="0">
                <a:latin typeface="Modern Love Caps"/>
              </a:rPr>
              <a:t> test </a:t>
            </a:r>
            <a:r>
              <a:rPr lang="fr-FR" sz="2400" dirty="0" err="1">
                <a:latin typeface="Modern Love Caps"/>
              </a:rPr>
              <a:t>which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take</a:t>
            </a:r>
            <a:r>
              <a:rPr lang="fr-FR" sz="2400" dirty="0">
                <a:latin typeface="Modern Love Caps"/>
              </a:rPr>
              <a:t> place in class and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last about an </a:t>
            </a:r>
            <a:r>
              <a:rPr lang="fr-FR" sz="2400" dirty="0" err="1">
                <a:latin typeface="Modern Love Caps"/>
              </a:rPr>
              <a:t>hour</a:t>
            </a:r>
            <a:r>
              <a:rPr lang="fr-FR" sz="2400" dirty="0">
                <a:latin typeface="Modern Love Caps"/>
              </a:rPr>
              <a:t>. It </a:t>
            </a:r>
            <a:r>
              <a:rPr lang="fr-FR" sz="2400" dirty="0" err="1">
                <a:latin typeface="Modern Love Caps"/>
              </a:rPr>
              <a:t>will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consist</a:t>
            </a:r>
            <a:r>
              <a:rPr lang="fr-FR" sz="2400" dirty="0">
                <a:latin typeface="Modern Love Caps"/>
              </a:rPr>
              <a:t> of </a:t>
            </a:r>
            <a:r>
              <a:rPr lang="fr-FR" sz="2400" dirty="0" err="1">
                <a:latin typeface="Modern Love Caps"/>
              </a:rPr>
              <a:t>vocabulary</a:t>
            </a:r>
            <a:r>
              <a:rPr lang="fr-FR" sz="2400" dirty="0">
                <a:latin typeface="Modern Love Caps"/>
              </a:rPr>
              <a:t>, gap </a:t>
            </a:r>
            <a:r>
              <a:rPr lang="fr-FR" sz="2400" dirty="0" err="1">
                <a:latin typeface="Modern Love Caps"/>
              </a:rPr>
              <a:t>fills</a:t>
            </a:r>
            <a:r>
              <a:rPr lang="fr-FR" sz="2400" dirty="0">
                <a:latin typeface="Modern Love Caps"/>
              </a:rPr>
              <a:t>, and </a:t>
            </a:r>
            <a:r>
              <a:rPr lang="fr-FR" sz="2400" dirty="0" err="1">
                <a:latin typeface="Modern Love Caps"/>
              </a:rPr>
              <a:t>reading</a:t>
            </a:r>
            <a:r>
              <a:rPr lang="fr-FR" sz="2400" dirty="0">
                <a:latin typeface="Modern Love Caps"/>
              </a:rPr>
              <a:t> and </a:t>
            </a:r>
            <a:r>
              <a:rPr lang="fr-FR" sz="2400" dirty="0" err="1">
                <a:latin typeface="Modern Love Caps"/>
              </a:rPr>
              <a:t>writing</a:t>
            </a:r>
            <a:r>
              <a:rPr lang="fr-FR" sz="2400" dirty="0">
                <a:latin typeface="Modern Love Caps"/>
              </a:rPr>
              <a:t> </a:t>
            </a:r>
            <a:r>
              <a:rPr lang="fr-FR" sz="2400" dirty="0" err="1">
                <a:latin typeface="Modern Love Caps"/>
              </a:rPr>
              <a:t>comprehension</a:t>
            </a:r>
            <a:r>
              <a:rPr lang="fr-FR" sz="2400" dirty="0">
                <a:latin typeface="Modern Love Caps"/>
              </a:rPr>
              <a:t> questions.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132CF9-8909-154B-6134-8B8C5E2FD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EACB2-5992-455B-BF2D-24A58F5D334B}" type="datetime1">
              <a:t>16/10/2025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95B591-E04A-CB32-525F-E8F0EE30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5FE07F-AE4A-FA35-9FC1-C74C4DD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951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EA765A-ECCC-AC47-7581-6CFED5613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err="1">
                <a:latin typeface="Modern Love Caps"/>
              </a:rPr>
              <a:t>Reminder</a:t>
            </a:r>
            <a:r>
              <a:rPr lang="fr-FR" sz="4400" dirty="0">
                <a:latin typeface="Modern Love Caps"/>
              </a:rPr>
              <a:t>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83ED46-6DF2-56C5-FEE5-86D98E624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r-FR" err="1">
                <a:latin typeface="Modern Love Caps"/>
              </a:rPr>
              <a:t>Anybody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who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knows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they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cannot</a:t>
            </a:r>
            <a:r>
              <a:rPr lang="fr-FR" dirty="0">
                <a:latin typeface="Modern Love Caps"/>
              </a:rPr>
              <a:t> attend one </a:t>
            </a:r>
            <a:r>
              <a:rPr lang="fr-FR" err="1">
                <a:latin typeface="Modern Love Caps"/>
              </a:rPr>
              <a:t>week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after</a:t>
            </a:r>
            <a:r>
              <a:rPr lang="fr-FR">
                <a:latin typeface="Modern Love Caps"/>
              </a:rPr>
              <a:t> the break due to </a:t>
            </a:r>
            <a:r>
              <a:rPr lang="fr-FR" err="1">
                <a:latin typeface="Modern Love Caps"/>
              </a:rPr>
              <a:t>doctor's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appointments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etc</a:t>
            </a:r>
            <a:r>
              <a:rPr lang="fr-FR">
                <a:latin typeface="Modern Love Caps"/>
              </a:rPr>
              <a:t>, </a:t>
            </a:r>
            <a:r>
              <a:rPr lang="fr-FR" err="1">
                <a:latin typeface="Modern Love Caps"/>
              </a:rPr>
              <a:t>needs</a:t>
            </a:r>
            <a:r>
              <a:rPr lang="fr-FR">
                <a:latin typeface="Modern Love Caps"/>
              </a:rPr>
              <a:t> to </a:t>
            </a:r>
            <a:r>
              <a:rPr lang="fr-FR" err="1">
                <a:latin typeface="Modern Love Caps"/>
              </a:rPr>
              <a:t>send</a:t>
            </a:r>
            <a:r>
              <a:rPr lang="fr-FR">
                <a:latin typeface="Modern Love Caps"/>
              </a:rPr>
              <a:t> me an email as </a:t>
            </a:r>
            <a:r>
              <a:rPr lang="fr-FR" err="1">
                <a:latin typeface="Modern Love Caps"/>
              </a:rPr>
              <a:t>soon</a:t>
            </a:r>
            <a:r>
              <a:rPr lang="fr-FR">
                <a:latin typeface="Modern Love Caps"/>
              </a:rPr>
              <a:t> as possible </a:t>
            </a:r>
            <a:r>
              <a:rPr lang="fr-FR" err="1">
                <a:latin typeface="Modern Love Caps"/>
              </a:rPr>
              <a:t>so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that</a:t>
            </a:r>
            <a:r>
              <a:rPr lang="fr-FR">
                <a:latin typeface="Modern Love Caps"/>
              </a:rPr>
              <a:t> I can </a:t>
            </a:r>
            <a:r>
              <a:rPr lang="fr-FR" err="1">
                <a:latin typeface="Modern Love Caps"/>
              </a:rPr>
              <a:t>make</a:t>
            </a:r>
            <a:r>
              <a:rPr lang="fr-FR">
                <a:latin typeface="Modern Love Caps"/>
              </a:rPr>
              <a:t> sure </a:t>
            </a:r>
            <a:r>
              <a:rPr lang="fr-FR" err="1">
                <a:latin typeface="Modern Love Caps"/>
              </a:rPr>
              <a:t>that</a:t>
            </a:r>
            <a:r>
              <a:rPr lang="fr-FR">
                <a:latin typeface="Modern Love Caps"/>
              </a:rPr>
              <a:t> I </a:t>
            </a:r>
            <a:r>
              <a:rPr lang="fr-FR" err="1">
                <a:latin typeface="Modern Love Caps"/>
              </a:rPr>
              <a:t>schedule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you</a:t>
            </a:r>
            <a:r>
              <a:rPr lang="fr-FR">
                <a:latin typeface="Modern Love Caps"/>
              </a:rPr>
              <a:t> in a group for a </a:t>
            </a:r>
            <a:r>
              <a:rPr lang="fr-FR" err="1">
                <a:latin typeface="Modern Love Caps"/>
              </a:rPr>
              <a:t>week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when</a:t>
            </a:r>
            <a:r>
              <a:rPr lang="fr-FR">
                <a:latin typeface="Modern Love Caps"/>
              </a:rPr>
              <a:t> I know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will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be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here</a:t>
            </a:r>
            <a:r>
              <a:rPr lang="fr-FR" dirty="0">
                <a:latin typeface="Modern Love Caps"/>
              </a:rPr>
              <a:t>. </a:t>
            </a:r>
          </a:p>
          <a:p>
            <a:endParaRPr lang="fr-FR" dirty="0">
              <a:latin typeface="Modern Love Caps"/>
            </a:endParaRPr>
          </a:p>
          <a:p>
            <a:r>
              <a:rPr lang="fr-FR" dirty="0">
                <a:latin typeface="Modern Love Caps"/>
              </a:rPr>
              <a:t>I </a:t>
            </a:r>
            <a:r>
              <a:rPr lang="fr-FR" err="1">
                <a:latin typeface="Modern Love Caps"/>
              </a:rPr>
              <a:t>will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only</a:t>
            </a:r>
            <a:r>
              <a:rPr lang="fr-FR" dirty="0">
                <a:latin typeface="Modern Love Caps"/>
              </a:rPr>
              <a:t> do </a:t>
            </a:r>
            <a:r>
              <a:rPr lang="fr-FR" err="1">
                <a:latin typeface="Modern Love Caps"/>
              </a:rPr>
              <a:t>this</a:t>
            </a:r>
            <a:r>
              <a:rPr lang="fr-FR" dirty="0">
                <a:latin typeface="Modern Love Caps"/>
              </a:rPr>
              <a:t> in </a:t>
            </a:r>
            <a:r>
              <a:rPr lang="fr-FR" err="1">
                <a:latin typeface="Modern Love Caps"/>
              </a:rPr>
              <a:t>advance</a:t>
            </a:r>
            <a:r>
              <a:rPr lang="fr-FR" dirty="0">
                <a:latin typeface="Modern Love Caps"/>
              </a:rPr>
              <a:t> for people </a:t>
            </a:r>
            <a:r>
              <a:rPr lang="fr-FR" err="1">
                <a:latin typeface="Modern Love Caps"/>
              </a:rPr>
              <a:t>who</a:t>
            </a:r>
            <a:r>
              <a:rPr lang="fr-FR" dirty="0">
                <a:latin typeface="Modern Love Caps"/>
              </a:rPr>
              <a:t> have </a:t>
            </a:r>
            <a:r>
              <a:rPr lang="fr-FR" err="1">
                <a:latin typeface="Modern Love Caps"/>
              </a:rPr>
              <a:t>genuine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medical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reasons</a:t>
            </a:r>
            <a:r>
              <a:rPr lang="fr-FR" dirty="0">
                <a:latin typeface="Modern Love Caps"/>
              </a:rPr>
              <a:t>! If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 are </a:t>
            </a:r>
            <a:r>
              <a:rPr lang="fr-FR" err="1">
                <a:latin typeface="Modern Love Caps"/>
              </a:rPr>
              <a:t>sick</a:t>
            </a:r>
            <a:r>
              <a:rPr lang="fr-FR" dirty="0">
                <a:latin typeface="Modern Love Caps"/>
              </a:rPr>
              <a:t> the </a:t>
            </a:r>
            <a:r>
              <a:rPr lang="fr-FR" err="1">
                <a:latin typeface="Modern Love Caps"/>
              </a:rPr>
              <a:t>week</a:t>
            </a:r>
            <a:r>
              <a:rPr lang="fr-FR" dirty="0">
                <a:latin typeface="Modern Love Caps"/>
              </a:rPr>
              <a:t> of </a:t>
            </a:r>
            <a:r>
              <a:rPr lang="fr-FR" err="1">
                <a:latin typeface="Modern Love Caps"/>
              </a:rPr>
              <a:t>your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group's</a:t>
            </a:r>
            <a:r>
              <a:rPr lang="fr-FR" dirty="0">
                <a:latin typeface="Modern Love Caps"/>
              </a:rPr>
              <a:t> exam,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need</a:t>
            </a:r>
            <a:r>
              <a:rPr lang="fr-FR" dirty="0">
                <a:latin typeface="Modern Love Caps"/>
              </a:rPr>
              <a:t> to let me know and have the </a:t>
            </a:r>
            <a:r>
              <a:rPr lang="fr-FR" err="1">
                <a:latin typeface="Modern Love Caps"/>
              </a:rPr>
              <a:t>appropriate</a:t>
            </a:r>
            <a:r>
              <a:rPr lang="fr-FR" dirty="0">
                <a:latin typeface="Modern Love Caps"/>
              </a:rPr>
              <a:t> justification. </a:t>
            </a:r>
          </a:p>
          <a:p>
            <a:r>
              <a:rPr lang="fr-FR" err="1">
                <a:latin typeface="Modern Love Caps"/>
              </a:rPr>
              <a:t>Working</a:t>
            </a:r>
            <a:r>
              <a:rPr lang="fr-FR" dirty="0">
                <a:latin typeface="Modern Love Caps"/>
              </a:rPr>
              <a:t> / </a:t>
            </a:r>
            <a:r>
              <a:rPr lang="fr-FR" err="1">
                <a:latin typeface="Modern Love Caps"/>
              </a:rPr>
              <a:t>other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commitments</a:t>
            </a:r>
            <a:r>
              <a:rPr lang="fr-FR" dirty="0">
                <a:latin typeface="Modern Love Caps"/>
              </a:rPr>
              <a:t> are not </a:t>
            </a:r>
            <a:r>
              <a:rPr lang="fr-FR" err="1">
                <a:latin typeface="Modern Love Caps"/>
              </a:rPr>
              <a:t>valid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unless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 have the </a:t>
            </a:r>
            <a:r>
              <a:rPr lang="fr-FR" err="1">
                <a:latin typeface="Modern Love Caps"/>
              </a:rPr>
              <a:t>appropriate</a:t>
            </a:r>
            <a:r>
              <a:rPr lang="fr-FR" dirty="0">
                <a:latin typeface="Modern Love Caps"/>
              </a:rPr>
              <a:t> 'étudiant salarié' </a:t>
            </a:r>
            <a:r>
              <a:rPr lang="fr-FR" err="1">
                <a:latin typeface="Modern Love Caps"/>
              </a:rPr>
              <a:t>status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which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means</a:t>
            </a:r>
            <a:r>
              <a:rPr lang="fr-FR" dirty="0">
                <a:latin typeface="Modern Love Caps"/>
              </a:rPr>
              <a:t> I can </a:t>
            </a:r>
            <a:r>
              <a:rPr lang="fr-FR" err="1">
                <a:latin typeface="Modern Love Caps"/>
              </a:rPr>
              <a:t>make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appropriate</a:t>
            </a:r>
            <a:r>
              <a:rPr lang="fr-FR" dirty="0">
                <a:latin typeface="Modern Love Caps"/>
              </a:rPr>
              <a:t> arrangements for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. </a:t>
            </a:r>
          </a:p>
          <a:p>
            <a:r>
              <a:rPr lang="fr-FR" err="1">
                <a:latin typeface="Modern Love Caps"/>
              </a:rPr>
              <a:t>Remember</a:t>
            </a:r>
            <a:r>
              <a:rPr lang="fr-FR" dirty="0">
                <a:latin typeface="Modern Love Caps"/>
              </a:rPr>
              <a:t>, </a:t>
            </a:r>
            <a:r>
              <a:rPr lang="fr-FR" err="1">
                <a:latin typeface="Modern Love Caps"/>
              </a:rPr>
              <a:t>your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speaking</a:t>
            </a:r>
            <a:r>
              <a:rPr lang="fr-FR" dirty="0">
                <a:latin typeface="Modern Love Caps"/>
              </a:rPr>
              <a:t> exam </a:t>
            </a:r>
            <a:r>
              <a:rPr lang="fr-FR" err="1">
                <a:latin typeface="Modern Love Caps"/>
              </a:rPr>
              <a:t>will</a:t>
            </a:r>
            <a:r>
              <a:rPr lang="fr-FR" dirty="0">
                <a:latin typeface="Modern Love Caps"/>
              </a:rPr>
              <a:t> not last the full 2 </a:t>
            </a:r>
            <a:r>
              <a:rPr lang="fr-FR" err="1">
                <a:latin typeface="Modern Love Caps"/>
              </a:rPr>
              <a:t>hours</a:t>
            </a:r>
            <a:r>
              <a:rPr lang="fr-FR" dirty="0">
                <a:latin typeface="Modern Love Caps"/>
              </a:rPr>
              <a:t>, </a:t>
            </a:r>
            <a:r>
              <a:rPr lang="fr-FR" err="1">
                <a:latin typeface="Modern Love Caps"/>
              </a:rPr>
              <a:t>you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will</a:t>
            </a:r>
            <a:r>
              <a:rPr lang="fr-FR" dirty="0">
                <a:latin typeface="Modern Love Caps"/>
              </a:rPr>
              <a:t> </a:t>
            </a:r>
            <a:r>
              <a:rPr lang="fr-FR" err="1">
                <a:latin typeface="Modern Love Caps"/>
              </a:rPr>
              <a:t>only</a:t>
            </a:r>
            <a:r>
              <a:rPr lang="fr-FR" dirty="0">
                <a:latin typeface="Modern Love Caps"/>
              </a:rPr>
              <a:t> have a slot!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05C758-5307-FDA0-F03B-CC716D06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277E-3018-495B-A882-ED05A03885F8}" type="datetime1">
              <a:t>16/10/2025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452568-466D-A39A-70ED-3053F612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20A4D1-98A7-3107-13DA-A84B548F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59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66711-AF1E-EB95-AF22-BB997DC1B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>
                <a:latin typeface="Modern Love Caps"/>
              </a:rPr>
              <a:t>Last </a:t>
            </a:r>
            <a:r>
              <a:rPr lang="fr-FR" sz="4000" err="1">
                <a:latin typeface="Modern Love Caps"/>
              </a:rPr>
              <a:t>week's</a:t>
            </a:r>
            <a:r>
              <a:rPr lang="fr-FR" sz="4000" dirty="0">
                <a:latin typeface="Modern Love Caps"/>
              </a:rPr>
              <a:t> Vocab </a:t>
            </a:r>
            <a:r>
              <a:rPr lang="fr-FR" sz="4000" err="1">
                <a:latin typeface="Modern Love Caps"/>
              </a:rPr>
              <a:t>Recap</a:t>
            </a:r>
            <a:endParaRPr lang="fr-FR" sz="4000" dirty="0">
              <a:latin typeface="Modern Love Caps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92470-55BB-0FE5-ED95-C7235673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FB569-BD15-4A30-8CAD-FC96E769F731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3156A8-7CF1-F6D6-E45F-648CB9B3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4A8558-B00F-69AB-ABD4-1DA11C03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4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4E5C51-D6EA-BF32-A111-4664FE73B85A}"/>
              </a:ext>
            </a:extLst>
          </p:cNvPr>
          <p:cNvSpPr txBox="1"/>
          <p:nvPr/>
        </p:nvSpPr>
        <p:spPr>
          <a:xfrm>
            <a:off x="658976" y="2406107"/>
            <a:ext cx="5836030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Propose </a:t>
            </a:r>
            <a:b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</a:br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 </a:t>
            </a:r>
            <a:b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</a:br>
            <a:r>
              <a:rPr lang="fr-FR" sz="2400" err="1">
                <a:solidFill>
                  <a:srgbClr val="000000"/>
                </a:solidFill>
                <a:latin typeface="Modern Love Caps"/>
                <a:cs typeface="Times New Roman"/>
              </a:rPr>
              <a:t>Expect</a:t>
            </a:r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 </a:t>
            </a:r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err="1">
                <a:solidFill>
                  <a:srgbClr val="000000"/>
                </a:solidFill>
                <a:latin typeface="Modern Love Caps"/>
                <a:cs typeface="Times New Roman"/>
              </a:rPr>
              <a:t>Doubtful</a:t>
            </a:r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 </a:t>
            </a:r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Alternative </a:t>
            </a:r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err="1">
                <a:solidFill>
                  <a:srgbClr val="000000"/>
                </a:solidFill>
                <a:latin typeface="Modern Love Caps"/>
                <a:cs typeface="Times New Roman"/>
              </a:rPr>
              <a:t>Unfortunately</a:t>
            </a:r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 </a:t>
            </a:r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dirty="0">
                <a:solidFill>
                  <a:srgbClr val="000000"/>
                </a:solidFill>
                <a:latin typeface="Modern Love Caps"/>
                <a:cs typeface="Times New Roman"/>
              </a:rPr>
              <a:t>Possible </a:t>
            </a:r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br>
              <a:rPr lang="en-US" sz="2400" dirty="0">
                <a:solidFill>
                  <a:srgbClr val="000000"/>
                </a:solidFill>
                <a:latin typeface="Modern Love Caps"/>
              </a:rPr>
            </a:br>
            <a:endParaRPr lang="en-US" sz="2400">
              <a:solidFill>
                <a:srgbClr val="000000"/>
              </a:solidFill>
              <a:latin typeface="Modern Love Caps"/>
            </a:endParaRPr>
          </a:p>
          <a:p>
            <a:br>
              <a:rPr lang="en-US" sz="2400" dirty="0">
                <a:solidFill>
                  <a:srgbClr val="000000"/>
                </a:solidFill>
                <a:latin typeface="Modern Love Caps"/>
              </a:rPr>
            </a:br>
            <a:endParaRPr lang="en-US" sz="2400">
              <a:solidFill>
                <a:srgbClr val="000000"/>
              </a:solidFill>
              <a:latin typeface="Modern Love Cap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12CE41-6014-2484-6064-29B73772AB2E}"/>
              </a:ext>
            </a:extLst>
          </p:cNvPr>
          <p:cNvSpPr txBox="1"/>
          <p:nvPr/>
        </p:nvSpPr>
        <p:spPr>
          <a:xfrm>
            <a:off x="5530781" y="2400208"/>
            <a:ext cx="5106452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Modern Love Caps"/>
              </a:rPr>
              <a:t>Goal </a:t>
            </a:r>
            <a:endParaRPr lang="fr-FR" sz="240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dirty="0">
                <a:solidFill>
                  <a:srgbClr val="000000"/>
                </a:solidFill>
                <a:latin typeface="Modern Love Caps"/>
              </a:rPr>
              <a:t>Budget</a:t>
            </a: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err="1">
                <a:solidFill>
                  <a:srgbClr val="000000"/>
                </a:solidFill>
                <a:latin typeface="Modern Love Caps"/>
              </a:rPr>
              <a:t>Priority</a:t>
            </a:r>
            <a:r>
              <a:rPr lang="fr-FR" sz="2400" dirty="0">
                <a:solidFill>
                  <a:srgbClr val="000000"/>
                </a:solidFill>
                <a:latin typeface="Modern Love Caps"/>
              </a:rPr>
              <a:t> </a:t>
            </a:r>
            <a:endParaRPr lang="fr-FR" sz="240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dirty="0">
                <a:solidFill>
                  <a:srgbClr val="000000"/>
                </a:solidFill>
                <a:latin typeface="Modern Love Caps"/>
              </a:rPr>
              <a:t>Deal-breaker </a:t>
            </a:r>
            <a:endParaRPr lang="fr-FR" sz="2400">
              <a:solidFill>
                <a:srgbClr val="000000"/>
              </a:solidFill>
              <a:latin typeface="Modern Love Caps"/>
            </a:endParaRPr>
          </a:p>
          <a:p>
            <a:endParaRPr lang="fr-FR" sz="2400" dirty="0">
              <a:solidFill>
                <a:srgbClr val="000000"/>
              </a:solidFill>
              <a:latin typeface="Modern Love Caps"/>
            </a:endParaRPr>
          </a:p>
          <a:p>
            <a:r>
              <a:rPr lang="fr-FR" sz="2400" dirty="0">
                <a:solidFill>
                  <a:srgbClr val="000000"/>
                </a:solidFill>
                <a:latin typeface="Modern Love Caps"/>
              </a:rPr>
              <a:t>Compromise</a:t>
            </a:r>
            <a:endParaRPr lang="fr-FR" sz="2400">
              <a:solidFill>
                <a:srgbClr val="000000"/>
              </a:solidFill>
              <a:latin typeface="Modern Love Caps"/>
            </a:endParaRPr>
          </a:p>
          <a:p>
            <a:br>
              <a:rPr lang="en-US" sz="2400" dirty="0">
                <a:solidFill>
                  <a:srgbClr val="000000"/>
                </a:solidFill>
                <a:latin typeface="Modern Love Caps"/>
              </a:rPr>
            </a:br>
            <a:endParaRPr lang="en-US" sz="2400">
              <a:solidFill>
                <a:srgbClr val="000000"/>
              </a:solidFill>
              <a:latin typeface="Modern Love Caps"/>
            </a:endParaRPr>
          </a:p>
          <a:p>
            <a:br>
              <a:rPr lang="en-US" sz="2400" dirty="0">
                <a:solidFill>
                  <a:srgbClr val="000000"/>
                </a:solidFill>
                <a:latin typeface="Modern Love Caps"/>
              </a:rPr>
            </a:br>
            <a:endParaRPr lang="en-US" sz="2400">
              <a:solidFill>
                <a:srgbClr val="000000"/>
              </a:solidFill>
              <a:latin typeface="Modern Love Caps"/>
            </a:endParaRPr>
          </a:p>
        </p:txBody>
      </p:sp>
    </p:spTree>
    <p:extLst>
      <p:ext uri="{BB962C8B-B14F-4D97-AF65-F5344CB8AC3E}">
        <p14:creationId xmlns:p14="http://schemas.microsoft.com/office/powerpoint/2010/main" val="186094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14AC9-CFA3-4971-7296-8B2792ACA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>
                <a:latin typeface="Modern Love Caps"/>
                <a:cs typeface="Times New Roman"/>
              </a:rPr>
              <a:t>“The Line of </a:t>
            </a:r>
            <a:r>
              <a:rPr lang="fr-FR" sz="4400" err="1">
                <a:latin typeface="Modern Love Caps"/>
                <a:cs typeface="Times New Roman"/>
              </a:rPr>
              <a:t>Negotiation</a:t>
            </a:r>
            <a:r>
              <a:rPr lang="fr-FR" sz="4400" dirty="0">
                <a:latin typeface="Modern Love Caps"/>
                <a:cs typeface="Times New Roman"/>
              </a:rPr>
              <a:t>”</a:t>
            </a:r>
            <a:endParaRPr lang="fr-FR" sz="4400">
              <a:latin typeface="Modern Love Caps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F404F4F-EBC3-BE11-E992-1111D4FC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E5D7-BBE8-4634-8360-FA5FE5D395B7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8D0532-D4EF-91E2-4379-1950BB62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2F219B-EA97-5D75-2597-FA3E65CD9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5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4E4F1CE-AB53-205B-282B-062675EF35E3}"/>
              </a:ext>
            </a:extLst>
          </p:cNvPr>
          <p:cNvSpPr txBox="1"/>
          <p:nvPr/>
        </p:nvSpPr>
        <p:spPr>
          <a:xfrm>
            <a:off x="802872" y="2170649"/>
            <a:ext cx="772243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dirty="0" err="1">
                <a:latin typeface="Modern Love Caps"/>
              </a:rPr>
              <a:t>Which</a:t>
            </a:r>
            <a:r>
              <a:rPr lang="fr-FR" sz="2400" dirty="0">
                <a:latin typeface="Modern Love Caps"/>
              </a:rPr>
              <a:t> of </a:t>
            </a:r>
            <a:r>
              <a:rPr lang="fr-FR" sz="2400" dirty="0" err="1">
                <a:latin typeface="Modern Love Caps"/>
              </a:rPr>
              <a:t>these</a:t>
            </a:r>
            <a:r>
              <a:rPr lang="fr-FR" sz="2400" dirty="0">
                <a:latin typeface="Modern Love Caps"/>
              </a:rPr>
              <a:t> sentences are acceptable Vs </a:t>
            </a:r>
            <a:r>
              <a:rPr lang="fr-FR" sz="2400" dirty="0" err="1">
                <a:latin typeface="Modern Love Caps"/>
              </a:rPr>
              <a:t>Which</a:t>
            </a:r>
            <a:r>
              <a:rPr lang="fr-FR" sz="2400" dirty="0">
                <a:latin typeface="Modern Love Caps"/>
              </a:rPr>
              <a:t> are not?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1A79E2-20B0-62CC-A581-B6B2899496D6}"/>
              </a:ext>
            </a:extLst>
          </p:cNvPr>
          <p:cNvSpPr txBox="1"/>
          <p:nvPr/>
        </p:nvSpPr>
        <p:spPr>
          <a:xfrm>
            <a:off x="749650" y="2704874"/>
            <a:ext cx="10694290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  <a:t>“If you give me a discount, I’ll recommend you to others.”</a:t>
            </a: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endParaRPr lang="en-US" sz="240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  <a:t>“If you don’t agree, I’ll tell everyone your service is bad.”</a:t>
            </a: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endParaRPr lang="en-US" sz="240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  <a:t>“Let’s find something that works for both of us.”</a:t>
            </a: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endParaRPr lang="en-US" sz="240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Calibri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  <a:t>“I’ll only agree if you give me everything I want.”</a:t>
            </a:r>
            <a:br>
              <a:rPr lang="en-US" sz="2400" dirty="0">
                <a:solidFill>
                  <a:schemeClr val="bg2">
                    <a:lumMod val="49000"/>
                  </a:schemeClr>
                </a:solidFill>
                <a:latin typeface="Modern Love Caps"/>
                <a:ea typeface="Calibri"/>
                <a:cs typeface="Calibri"/>
              </a:rPr>
            </a:br>
            <a:endParaRPr lang="en-US" sz="2400">
              <a:solidFill>
                <a:schemeClr val="bg2">
                  <a:lumMod val="49000"/>
                </a:schemeClr>
              </a:solidFill>
              <a:latin typeface="Modern Love Cap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841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8089E1-2D7A-04A6-6221-5D2118598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fr-FR" sz="3600" dirty="0">
                <a:latin typeface="Modern Love Caps"/>
                <a:cs typeface="Times New Roman"/>
              </a:rPr>
              <a:t> How to </a:t>
            </a:r>
            <a:r>
              <a:rPr lang="fr-FR" sz="3600" dirty="0" err="1">
                <a:latin typeface="Modern Love Caps"/>
                <a:cs typeface="Times New Roman"/>
              </a:rPr>
              <a:t>Negotiate</a:t>
            </a:r>
            <a:r>
              <a:rPr lang="fr-FR" sz="3600" dirty="0">
                <a:latin typeface="Modern Love Caps"/>
                <a:cs typeface="Times New Roman"/>
              </a:rPr>
              <a:t> </a:t>
            </a:r>
            <a:r>
              <a:rPr lang="fr-FR" sz="3600" dirty="0" err="1">
                <a:latin typeface="Modern Love Caps"/>
                <a:cs typeface="Times New Roman"/>
              </a:rPr>
              <a:t>with</a:t>
            </a:r>
            <a:r>
              <a:rPr lang="fr-FR" sz="3600" dirty="0">
                <a:latin typeface="Modern Love Caps"/>
                <a:cs typeface="Times New Roman"/>
              </a:rPr>
              <a:t> Respect</a:t>
            </a:r>
            <a:endParaRPr lang="fr-FR" sz="3600" dirty="0">
              <a:latin typeface="Modern Love Caps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E48EDE-A76E-6C6A-BBFF-619E04B10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5437A-61E1-4160-AD9E-6356861E8B69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2590CE4-5E7B-CFA4-5C1F-CE80F2608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EB6208-D149-9033-4D7C-94D2D2B8C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6</a:t>
            </a:fld>
            <a:endParaRPr lang="en-US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70420AE-66FD-1DA0-9098-383C36764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889801"/>
              </p:ext>
            </p:extLst>
          </p:nvPr>
        </p:nvGraphicFramePr>
        <p:xfrm>
          <a:off x="504264" y="2756648"/>
          <a:ext cx="11191202" cy="2590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53348">
                  <a:extLst>
                    <a:ext uri="{9D8B030D-6E8A-4147-A177-3AD203B41FA5}">
                      <a16:colId xmlns:a16="http://schemas.microsoft.com/office/drawing/2014/main" val="1765767126"/>
                    </a:ext>
                  </a:extLst>
                </a:gridCol>
                <a:gridCol w="6837854">
                  <a:extLst>
                    <a:ext uri="{9D8B030D-6E8A-4147-A177-3AD203B41FA5}">
                      <a16:colId xmlns:a16="http://schemas.microsoft.com/office/drawing/2014/main" val="1851202742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fr-FR" sz="2000" b="1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Aim</a:t>
                      </a:r>
                      <a:endParaRPr lang="fr-FR" sz="2000" b="1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buNone/>
                      </a:pPr>
                      <a:r>
                        <a:rPr lang="fr-FR" sz="2000" b="1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Useful</a:t>
                      </a:r>
                      <a:r>
                        <a:rPr lang="fr-FR" sz="2000" b="1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1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Language</a:t>
                      </a:r>
                      <a:endParaRPr lang="fr-FR" sz="2000" b="1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70236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Showing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understanding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I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understand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your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point, but… / I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see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what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you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mean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…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049849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Proposing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solutions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What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if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we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tried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… /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Maybe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we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could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both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…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775107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Seeking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compromise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Let’s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find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a middle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ground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. /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Could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we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meet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halfway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?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044867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Staying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polite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I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appreciate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your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position. /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That’s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a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fair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comment.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87158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Avoiding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manipulation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Let’s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 focus on the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problem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, not the </a:t>
                      </a:r>
                      <a:r>
                        <a:rPr lang="fr-FR" sz="2000" b="0" i="0" u="none" strike="noStrike" err="1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person</a:t>
                      </a:r>
                      <a:r>
                        <a:rPr lang="fr-FR" sz="2000" b="0" i="0" u="none" strike="noStrike" dirty="0">
                          <a:solidFill>
                            <a:schemeClr val="bg2">
                              <a:lumMod val="49000"/>
                            </a:schemeClr>
                          </a:solidFill>
                          <a:effectLst/>
                          <a:latin typeface="Modern Love Caps"/>
                        </a:rPr>
                        <a:t>.</a:t>
                      </a:r>
                      <a:endParaRPr lang="fr-FR" sz="2000">
                        <a:solidFill>
                          <a:schemeClr val="bg2">
                            <a:lumMod val="49000"/>
                          </a:schemeClr>
                        </a:solidFill>
                        <a:effectLst/>
                        <a:latin typeface="Modern Love Caps"/>
                      </a:endParaRPr>
                    </a:p>
                  </a:txBody>
                  <a:tcPr marL="63500" marR="63500" marT="63500" marB="6350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86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15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D50772-2B70-54D7-E521-7CB9E0A63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err="1">
                <a:latin typeface="Modern Love Caps"/>
              </a:rPr>
              <a:t>Rephrasing</a:t>
            </a:r>
            <a:r>
              <a:rPr lang="fr-FR" sz="4400" dirty="0">
                <a:latin typeface="Modern Love Caps"/>
              </a:rPr>
              <a:t> a sentence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5BBAFD-3B71-783C-D1F6-8FD1133EC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DB60-D554-4709-9245-8F99F519D102}" type="datetime1">
              <a:t>16/10/2025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2DA72FB-A8EB-1F85-4CF7-6201D7E72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31997A-BC71-20CB-E232-3EFB73B2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7</a:t>
            </a:fld>
            <a:endParaRPr 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B3A9BC-927A-3EBA-2726-4B6BAC081B8B}"/>
              </a:ext>
            </a:extLst>
          </p:cNvPr>
          <p:cNvSpPr txBox="1"/>
          <p:nvPr/>
        </p:nvSpPr>
        <p:spPr>
          <a:xfrm>
            <a:off x="689500" y="2697164"/>
            <a:ext cx="10200553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800" dirty="0">
                <a:latin typeface="Modern Love Caps"/>
              </a:rPr>
              <a:t>I </a:t>
            </a:r>
            <a:r>
              <a:rPr lang="fr-FR" sz="2800" dirty="0" err="1">
                <a:latin typeface="Modern Love Caps"/>
              </a:rPr>
              <a:t>am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going</a:t>
            </a:r>
            <a:r>
              <a:rPr lang="fr-FR" sz="2800" dirty="0">
                <a:latin typeface="Modern Love Caps"/>
              </a:rPr>
              <a:t> to show </a:t>
            </a:r>
            <a:r>
              <a:rPr lang="fr-FR" sz="2800" dirty="0" err="1">
                <a:latin typeface="Modern Love Caps"/>
              </a:rPr>
              <a:t>you</a:t>
            </a:r>
            <a:r>
              <a:rPr lang="fr-FR" sz="2800" dirty="0">
                <a:latin typeface="Modern Love Caps"/>
              </a:rPr>
              <a:t> a sentence </a:t>
            </a:r>
            <a:r>
              <a:rPr lang="fr-FR" sz="2800" dirty="0" err="1">
                <a:latin typeface="Modern Love Caps"/>
              </a:rPr>
              <a:t>that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is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impolite</a:t>
            </a:r>
            <a:r>
              <a:rPr lang="fr-FR" sz="2800" dirty="0">
                <a:latin typeface="Modern Love Caps"/>
              </a:rPr>
              <a:t> and manipulative,</a:t>
            </a:r>
            <a:endParaRPr lang="fr-FR" dirty="0">
              <a:latin typeface="Avenir Next LT Pro"/>
            </a:endParaRPr>
          </a:p>
          <a:p>
            <a:r>
              <a:rPr lang="fr-FR" sz="2800" dirty="0">
                <a:latin typeface="Modern Love Caps"/>
              </a:rPr>
              <a:t>and </a:t>
            </a:r>
            <a:r>
              <a:rPr lang="fr-FR" sz="2800" dirty="0" err="1">
                <a:latin typeface="Modern Love Caps"/>
              </a:rPr>
              <a:t>should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b="1" u="sng" dirty="0">
                <a:latin typeface="Modern Love Caps"/>
              </a:rPr>
              <a:t>not </a:t>
            </a:r>
            <a:r>
              <a:rPr lang="fr-FR" sz="2800" b="1" u="sng" dirty="0" err="1">
                <a:latin typeface="Modern Love Caps"/>
              </a:rPr>
              <a:t>be</a:t>
            </a:r>
            <a:r>
              <a:rPr lang="fr-FR" sz="2800" b="1" u="sng" dirty="0">
                <a:latin typeface="Modern Love Caps"/>
              </a:rPr>
              <a:t> </a:t>
            </a:r>
            <a:r>
              <a:rPr lang="fr-FR" sz="2800" b="1" u="sng" dirty="0" err="1">
                <a:latin typeface="Modern Love Caps"/>
              </a:rPr>
              <a:t>used</a:t>
            </a:r>
            <a:r>
              <a:rPr lang="fr-FR" sz="2800" b="1" u="sng" dirty="0">
                <a:latin typeface="Modern Love Caps"/>
              </a:rPr>
              <a:t> in a </a:t>
            </a:r>
            <a:r>
              <a:rPr lang="fr-FR" sz="2800" b="1" u="sng" dirty="0" err="1">
                <a:latin typeface="Modern Love Caps"/>
              </a:rPr>
              <a:t>negotiation</a:t>
            </a:r>
            <a:r>
              <a:rPr lang="fr-FR" sz="2800" b="1" u="sng" dirty="0">
                <a:latin typeface="Modern Love Caps"/>
              </a:rPr>
              <a:t>. </a:t>
            </a:r>
            <a:endParaRPr lang="fr-FR" b="1" u="sng"/>
          </a:p>
          <a:p>
            <a:endParaRPr lang="fr-FR" sz="2800" dirty="0">
              <a:latin typeface="Modern Love Caps"/>
            </a:endParaRPr>
          </a:p>
          <a:p>
            <a:endParaRPr lang="fr-FR" sz="2800" dirty="0">
              <a:latin typeface="Modern Love Caps"/>
            </a:endParaRPr>
          </a:p>
          <a:p>
            <a:r>
              <a:rPr lang="fr-FR" sz="2800" dirty="0">
                <a:latin typeface="Modern Love Caps"/>
              </a:rPr>
              <a:t>I </a:t>
            </a:r>
            <a:r>
              <a:rPr lang="fr-FR" sz="2800" dirty="0" err="1">
                <a:latin typeface="Modern Love Caps"/>
              </a:rPr>
              <a:t>would</a:t>
            </a:r>
            <a:r>
              <a:rPr lang="fr-FR" sz="2800" dirty="0">
                <a:latin typeface="Modern Love Caps"/>
              </a:rPr>
              <a:t> like </a:t>
            </a:r>
            <a:r>
              <a:rPr lang="fr-FR" sz="2800" dirty="0" err="1">
                <a:latin typeface="Modern Love Caps"/>
              </a:rPr>
              <a:t>you</a:t>
            </a:r>
            <a:r>
              <a:rPr lang="fr-FR" sz="2800" dirty="0">
                <a:latin typeface="Modern Love Caps"/>
              </a:rPr>
              <a:t> to </a:t>
            </a:r>
            <a:r>
              <a:rPr lang="fr-FR" sz="2800" dirty="0" err="1">
                <a:latin typeface="Modern Love Caps"/>
              </a:rPr>
              <a:t>offer</a:t>
            </a:r>
            <a:r>
              <a:rPr lang="fr-FR" sz="2800" dirty="0">
                <a:latin typeface="Modern Love Caps"/>
              </a:rPr>
              <a:t> me </a:t>
            </a:r>
            <a:r>
              <a:rPr lang="fr-FR" sz="2800" dirty="0" err="1">
                <a:latin typeface="Modern Love Caps"/>
              </a:rPr>
              <a:t>some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ways</a:t>
            </a:r>
            <a:r>
              <a:rPr lang="fr-FR" sz="2800" dirty="0">
                <a:latin typeface="Modern Love Caps"/>
              </a:rPr>
              <a:t> in </a:t>
            </a:r>
            <a:r>
              <a:rPr lang="fr-FR" sz="2800" dirty="0" err="1">
                <a:latin typeface="Modern Love Caps"/>
              </a:rPr>
              <a:t>which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you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could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say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these</a:t>
            </a:r>
            <a:r>
              <a:rPr lang="fr-FR" sz="2800" dirty="0">
                <a:latin typeface="Modern Love Caps"/>
              </a:rPr>
              <a:t> in a </a:t>
            </a:r>
            <a:r>
              <a:rPr lang="fr-FR" sz="2800" dirty="0" err="1">
                <a:latin typeface="Modern Love Caps"/>
              </a:rPr>
              <a:t>polite</a:t>
            </a:r>
            <a:r>
              <a:rPr lang="fr-FR" sz="2800" dirty="0">
                <a:latin typeface="Modern Love Caps"/>
              </a:rPr>
              <a:t>, </a:t>
            </a:r>
            <a:r>
              <a:rPr lang="fr-FR" sz="2800" dirty="0" err="1">
                <a:latin typeface="Modern Love Caps"/>
              </a:rPr>
              <a:t>appropriate</a:t>
            </a:r>
            <a:r>
              <a:rPr lang="fr-FR" sz="2800" dirty="0">
                <a:latin typeface="Modern Love Caps"/>
              </a:rPr>
              <a:t> </a:t>
            </a:r>
            <a:r>
              <a:rPr lang="fr-FR" sz="2800" dirty="0" err="1">
                <a:latin typeface="Modern Love Caps"/>
              </a:rPr>
              <a:t>negotiation</a:t>
            </a:r>
            <a:r>
              <a:rPr lang="fr-FR" sz="2800" dirty="0">
                <a:latin typeface="Modern Love Caps"/>
              </a:rPr>
              <a:t>-style </a:t>
            </a:r>
            <a:r>
              <a:rPr lang="fr-FR" sz="2800" dirty="0" err="1">
                <a:latin typeface="Modern Love Caps"/>
              </a:rPr>
              <a:t>way</a:t>
            </a:r>
            <a:r>
              <a:rPr lang="fr-FR" sz="2800" dirty="0">
                <a:latin typeface="Modern Love Cap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6508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13C0B51-C63B-FAB8-67B9-06D855EDB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DEF2-F090-48D2-B999-418A73D0EC2C}" type="datetime1">
              <a:t>16/10/2025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279BEA7-0A9D-4522-8C00-0909DED71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5BFE6A-DB6F-81DB-4A87-5712511AD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8</a:t>
            </a:fld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E81A60A-A7F2-EDEB-C5E9-86A83EDEE7E4}"/>
              </a:ext>
            </a:extLst>
          </p:cNvPr>
          <p:cNvSpPr txBox="1"/>
          <p:nvPr/>
        </p:nvSpPr>
        <p:spPr>
          <a:xfrm>
            <a:off x="689500" y="851735"/>
            <a:ext cx="108900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AutoNum type="arabicPeriod"/>
            </a:pP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407638-8BC2-1274-719D-07C22D810104}"/>
              </a:ext>
            </a:extLst>
          </p:cNvPr>
          <p:cNvSpPr txBox="1"/>
          <p:nvPr/>
        </p:nvSpPr>
        <p:spPr>
          <a:xfrm>
            <a:off x="1277863" y="2520956"/>
            <a:ext cx="1014600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>
                <a:latin typeface="Modern Love Caps"/>
                <a:ea typeface="+mn-lt"/>
                <a:cs typeface="+mn-lt"/>
              </a:rPr>
              <a:t>“We’ve decided on the solution, and you’ll just have to accept it.”</a:t>
            </a:r>
            <a:r>
              <a:rPr lang="en-US" sz="4000" dirty="0">
                <a:latin typeface="Modern Love Caps"/>
                <a:ea typeface="Calibri"/>
                <a:cs typeface="Calibri"/>
              </a:rPr>
              <a:t> </a:t>
            </a:r>
            <a:endParaRPr lang="fr-FR" sz="4000" dirty="0">
              <a:latin typeface="Modern Love Caps"/>
            </a:endParaRPr>
          </a:p>
        </p:txBody>
      </p:sp>
    </p:spTree>
    <p:extLst>
      <p:ext uri="{BB962C8B-B14F-4D97-AF65-F5344CB8AC3E}">
        <p14:creationId xmlns:p14="http://schemas.microsoft.com/office/powerpoint/2010/main" val="287737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04F1-2DA9-5DAE-0B61-36794A90D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1BFC5C0-7347-E739-AD1D-D9389C863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DEF2-F090-48D2-B999-418A73D0EC2C}" type="datetime1">
              <a:t>16/10/2025</a:t>
            </a:fld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F969164-A158-7AF6-8ECF-7BC055CFA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359AD1-1333-DBC7-368C-04B2129A1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DE724-0293-4953-AE9D-4D814FA589B0}" type="slidenum">
              <a:rPr lang="en-US" dirty="0"/>
              <a:t>9</a:t>
            </a:fld>
            <a:endParaRPr lang="en-US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10FFB7-4DCB-5BA9-C3E1-E5C9FDACFF60}"/>
              </a:ext>
            </a:extLst>
          </p:cNvPr>
          <p:cNvSpPr txBox="1"/>
          <p:nvPr/>
        </p:nvSpPr>
        <p:spPr>
          <a:xfrm>
            <a:off x="689500" y="851735"/>
            <a:ext cx="108900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l">
              <a:buAutoNum type="arabicPeriod"/>
            </a:pP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7F33E83-F9C5-8E68-76EE-22113D357906}"/>
              </a:ext>
            </a:extLst>
          </p:cNvPr>
          <p:cNvSpPr txBox="1"/>
          <p:nvPr/>
        </p:nvSpPr>
        <p:spPr>
          <a:xfrm>
            <a:off x="1368339" y="2767485"/>
            <a:ext cx="1019996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000" dirty="0">
                <a:latin typeface="Modern Love Caps"/>
              </a:rPr>
              <a:t>2. 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“This </a:t>
            </a:r>
            <a:r>
              <a:rPr lang="fr-FR" sz="4000" err="1">
                <a:latin typeface="Modern Love Caps"/>
                <a:ea typeface="+mn-lt"/>
                <a:cs typeface="+mn-lt"/>
              </a:rPr>
              <a:t>is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</a:t>
            </a:r>
            <a:r>
              <a:rPr lang="fr-FR" sz="4000" err="1">
                <a:latin typeface="Modern Love Caps"/>
                <a:ea typeface="+mn-lt"/>
                <a:cs typeface="+mn-lt"/>
              </a:rPr>
              <a:t>too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</a:t>
            </a:r>
            <a:r>
              <a:rPr lang="fr-FR" sz="4000" err="1">
                <a:latin typeface="Modern Love Caps"/>
                <a:ea typeface="+mn-lt"/>
                <a:cs typeface="+mn-lt"/>
              </a:rPr>
              <a:t>expensive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. </a:t>
            </a:r>
            <a:r>
              <a:rPr lang="fr-FR" sz="4000" err="1">
                <a:latin typeface="Modern Love Caps"/>
                <a:ea typeface="+mn-lt"/>
                <a:cs typeface="+mn-lt"/>
              </a:rPr>
              <a:t>Either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</a:t>
            </a:r>
            <a:r>
              <a:rPr lang="fr-FR" sz="4000" err="1">
                <a:latin typeface="Modern Love Caps"/>
                <a:ea typeface="+mn-lt"/>
                <a:cs typeface="+mn-lt"/>
              </a:rPr>
              <a:t>you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</a:t>
            </a:r>
            <a:r>
              <a:rPr lang="fr-FR" sz="4000" err="1">
                <a:latin typeface="Modern Love Caps"/>
                <a:ea typeface="+mn-lt"/>
                <a:cs typeface="+mn-lt"/>
              </a:rPr>
              <a:t>adjust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the </a:t>
            </a:r>
            <a:r>
              <a:rPr lang="fr-FR" sz="4000" err="1">
                <a:latin typeface="Modern Love Caps"/>
                <a:ea typeface="+mn-lt"/>
                <a:cs typeface="+mn-lt"/>
              </a:rPr>
              <a:t>price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, or </a:t>
            </a:r>
            <a:r>
              <a:rPr lang="fr-FR" sz="4000" err="1">
                <a:latin typeface="Modern Love Caps"/>
                <a:ea typeface="+mn-lt"/>
                <a:cs typeface="+mn-lt"/>
              </a:rPr>
              <a:t>we’re</a:t>
            </a:r>
            <a:r>
              <a:rPr lang="fr-FR" sz="4000" dirty="0">
                <a:latin typeface="Modern Love Caps"/>
                <a:ea typeface="+mn-lt"/>
                <a:cs typeface="+mn-lt"/>
              </a:rPr>
              <a:t> gone.”</a:t>
            </a:r>
            <a:endParaRPr lang="en-US" sz="4000" dirty="0">
              <a:latin typeface="Modern Love Cap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4968681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VeniceBeachVTI">
      <a:dk1>
        <a:sysClr val="windowText" lastClr="000000"/>
      </a:dk1>
      <a:lt1>
        <a:sysClr val="window" lastClr="FFFFFF"/>
      </a:lt1>
      <a:dk2>
        <a:srgbClr val="2B3E3D"/>
      </a:dk2>
      <a:lt2>
        <a:srgbClr val="FEF3EB"/>
      </a:lt2>
      <a:accent1>
        <a:srgbClr val="FE8542"/>
      </a:accent1>
      <a:accent2>
        <a:srgbClr val="EC6D60"/>
      </a:accent2>
      <a:accent3>
        <a:srgbClr val="CDA32B"/>
      </a:accent3>
      <a:accent4>
        <a:srgbClr val="EE66A7"/>
      </a:accent4>
      <a:accent5>
        <a:srgbClr val="EA5F48"/>
      </a:accent5>
      <a:accent6>
        <a:srgbClr val="C8466B"/>
      </a:accent6>
      <a:hlink>
        <a:srgbClr val="E46153"/>
      </a:hlink>
      <a:folHlink>
        <a:srgbClr val="CF63B0"/>
      </a:folHlink>
    </a:clrScheme>
    <a:fontScheme name="VeniceBeachVTI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VeniceBeach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54706E44-6516-4822-8F8F-6BA182D64AC9}" vid="{F71BAAD1-41E5-4D56-97E1-12A04B86E57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17</Slides>
  <Notes>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VeniceBeachVTI</vt:lpstr>
      <vt:lpstr>M3 Week 5: Negotiation Etiquette – avoiding manipulation </vt:lpstr>
      <vt:lpstr>Regarding the assessment...</vt:lpstr>
      <vt:lpstr>Reminder! </vt:lpstr>
      <vt:lpstr>Last week's Vocab Recap</vt:lpstr>
      <vt:lpstr>“The Line of Negotiation”</vt:lpstr>
      <vt:lpstr> How to Negotiate with Respect</vt:lpstr>
      <vt:lpstr>Rephrasing a sentence</vt:lpstr>
      <vt:lpstr>Présentation PowerPoint</vt:lpstr>
      <vt:lpstr>Présentation PowerPoint</vt:lpstr>
      <vt:lpstr>Présentation PowerPoint</vt:lpstr>
      <vt:lpstr>Practice — “Repair the Bad Negotiation” </vt:lpstr>
      <vt:lpstr>Roleplay: "Let's find a solution"</vt:lpstr>
      <vt:lpstr>Remember!</vt:lpstr>
      <vt:lpstr>Feedback!</vt:lpstr>
      <vt:lpstr>Debrief:What makes a good negotiation?</vt:lpstr>
      <vt:lpstr>Vocabulary review: ethical or not?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392</cp:revision>
  <dcterms:created xsi:type="dcterms:W3CDTF">2025-10-15T08:36:53Z</dcterms:created>
  <dcterms:modified xsi:type="dcterms:W3CDTF">2025-10-16T12:28:34Z</dcterms:modified>
</cp:coreProperties>
</file>