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6" r:id="rId4"/>
    <p:sldId id="267" r:id="rId5"/>
    <p:sldId id="268" r:id="rId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LEVRAT" initials="E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8"/>
    <p:restoredTop sz="92721"/>
  </p:normalViewPr>
  <p:slideViewPr>
    <p:cSldViewPr snapToGrid="0" snapToObjects="1">
      <p:cViewPr varScale="1">
        <p:scale>
          <a:sx n="118" d="100"/>
          <a:sy n="118" d="100"/>
        </p:scale>
        <p:origin x="180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A7CFA-C8B0-0C43-858D-BC6257C87F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DAE53-63BF-F744-830B-BA9EA4EB5B1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121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937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525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042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1828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913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7721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920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083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889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716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500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03282-8295-1444-8172-C521CE0DF06A}" type="datetimeFigureOut">
              <a:rPr lang="fr-FR" smtClean="0"/>
              <a:t>06/11/2023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0" y="-5443"/>
            <a:ext cx="9144000" cy="846138"/>
          </a:xfrm>
          <a:prstGeom prst="rect">
            <a:avLst/>
          </a:prstGeom>
          <a:solidFill>
            <a:srgbClr val="7197CA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fr-CA" b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  <p:pic>
        <p:nvPicPr>
          <p:cNvPr id="8" name="Picture 10" descr="V:\CHARTE GRAPHIQUE ET LOGOS\Archive - Nancy-Université etc\universite_de_lorraine\Charte_graphique\CHARTE_UL_PACK\CHARTE_UL_PACK\UL_CHARTE\UL_LOGO_MONOCHROME\RVB\UL_LOGO_BLANC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50800"/>
            <a:ext cx="12588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115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Jeu_d%27%C3%A9vasi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>
                <a:solidFill>
                  <a:schemeClr val="tx1"/>
                </a:solidFill>
              </a:rPr>
              <a:t>Déroulement de la 2</a:t>
            </a:r>
            <a:r>
              <a:rPr lang="fr-CA" baseline="30000" dirty="0">
                <a:solidFill>
                  <a:schemeClr val="tx1"/>
                </a:solidFill>
              </a:rPr>
              <a:t>ème</a:t>
            </a:r>
            <a:r>
              <a:rPr lang="fr-CA" dirty="0">
                <a:solidFill>
                  <a:schemeClr val="tx1"/>
                </a:solidFill>
              </a:rPr>
              <a:t> semaine de professionnalisation 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93350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Objectifs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fr-CA" dirty="0"/>
              <a:t>Travailler sur </a:t>
            </a:r>
            <a:r>
              <a:rPr lang="fr-C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votre projet professionnel</a:t>
            </a:r>
            <a:r>
              <a:rPr lang="fr-CA" dirty="0"/>
              <a:t> (préparation recherche de stage et alternance en M2, choix éclairé des UE)</a:t>
            </a:r>
          </a:p>
          <a:p>
            <a:pPr marL="514350" indent="-514350" algn="just">
              <a:buFont typeface="+mj-lt"/>
              <a:buAutoNum type="arabicPeriod"/>
            </a:pPr>
            <a:endParaRPr lang="fr-CA" dirty="0"/>
          </a:p>
          <a:p>
            <a:pPr marL="514350" indent="-514350" algn="just">
              <a:buFont typeface="+mj-lt"/>
              <a:buAutoNum type="arabicPeriod"/>
            </a:pPr>
            <a:endParaRPr lang="fr-CA" dirty="0"/>
          </a:p>
          <a:p>
            <a:pPr marL="514350" indent="-514350" algn="just">
              <a:buFont typeface="+mj-lt"/>
              <a:buAutoNum type="arabicPeriod"/>
            </a:pPr>
            <a:r>
              <a:rPr lang="fr-CA" dirty="0"/>
              <a:t>Travailler </a:t>
            </a:r>
            <a:r>
              <a:rPr lang="fr-C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votre créativité </a:t>
            </a:r>
            <a:r>
              <a:rPr lang="fr-CA" dirty="0"/>
              <a:t>pour les projets et le management de projet</a:t>
            </a:r>
          </a:p>
          <a:p>
            <a:pPr lvl="1" algn="just"/>
            <a:endParaRPr lang="fr-CA" dirty="0"/>
          </a:p>
          <a:p>
            <a:pPr algn="just"/>
            <a:r>
              <a:rPr lang="fr-CA" dirty="0"/>
              <a:t>Ces objectifs peuvent être évalués par l’équipe pédagogique et conduiront à des notes qui seront comptabilisées : en anglais, en projet professionnel et en projet</a:t>
            </a:r>
          </a:p>
          <a:p>
            <a:pPr algn="just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1349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2BF645-F142-224F-8212-13F2709E4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2- Développer votre créativité en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EF625A-066F-E147-AC81-A78917E2B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06" y="1126565"/>
            <a:ext cx="8579224" cy="5008563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/>
              <a:t>Constat : les étudiants ont du mal à s’ouvrir, à se poser des questions dans les phases d’ingénierie : analyse des besoins, expressions des exigences, proposition d’architecture fonctionnelle et organique …</a:t>
            </a:r>
          </a:p>
          <a:p>
            <a:endParaRPr lang="fr-FR" sz="2400" dirty="0"/>
          </a:p>
          <a:p>
            <a:r>
              <a:rPr lang="fr-FR" sz="2400" dirty="0"/>
              <a:t>Proposition pour développer votre créativité : une initiation autour d’un sujet hors compétences métiers</a:t>
            </a:r>
          </a:p>
          <a:p>
            <a:r>
              <a:rPr lang="fr-FR" sz="2400" dirty="0"/>
              <a:t>Travailler le management de projet, et cohésion de groupe</a:t>
            </a:r>
          </a:p>
          <a:p>
            <a:endParaRPr lang="fr-FR" sz="2400" dirty="0"/>
          </a:p>
          <a:p>
            <a:r>
              <a:rPr lang="fr-FR" sz="2400" dirty="0"/>
              <a:t>Vous avez 1 semaine pour </a:t>
            </a: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Créer un Escape Game* du Master ISC</a:t>
            </a: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Définir des activités pour l’association du Master ISC</a:t>
            </a:r>
          </a:p>
          <a:p>
            <a:pPr marL="0" indent="0" algn="ctr">
              <a:buNone/>
            </a:pPr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sz="2400" dirty="0"/>
              <a:t>* </a:t>
            </a:r>
            <a:r>
              <a:rPr lang="fr-FR" sz="2400" dirty="0">
                <a:hlinkClick r:id="rId2"/>
              </a:rPr>
              <a:t>https://fr.wikipedia.org/wiki/Jeu_d%27%C3%A9vasion</a:t>
            </a:r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6270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327114-8949-ED48-AAE2-8E3F14F97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800" dirty="0"/>
              <a:t>Organisation : </a:t>
            </a:r>
          </a:p>
          <a:p>
            <a:pPr lvl="1"/>
            <a:r>
              <a:rPr lang="fr-FR" sz="2400" dirty="0"/>
              <a:t>2 groupes : constituer les groupes en essayant de mixer les compétences, les origines de formations</a:t>
            </a:r>
          </a:p>
          <a:p>
            <a:pPr lvl="1"/>
            <a:r>
              <a:rPr lang="fr-FR" sz="2400" dirty="0"/>
              <a:t>A l’intérieur des groupes, former des sous groupes 2-3 étudiants pour créer 1 ou 2 énigmes</a:t>
            </a:r>
          </a:p>
          <a:p>
            <a:pPr lvl="1"/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sz="2800" dirty="0"/>
              <a:t>Contraintes</a:t>
            </a:r>
          </a:p>
          <a:p>
            <a:pPr lvl="1"/>
            <a:r>
              <a:rPr lang="fr-FR" sz="2400" dirty="0"/>
              <a:t>Choisir un thème qui représente le master et qui sera le fil rouge de l’Escape Game / association</a:t>
            </a:r>
          </a:p>
          <a:p>
            <a:pPr lvl="1"/>
            <a:r>
              <a:rPr lang="fr-FR" sz="2400" dirty="0"/>
              <a:t> Créer des énigmes / activités sur les connaissances de Licence et Master</a:t>
            </a:r>
          </a:p>
          <a:p>
            <a:pPr lvl="1"/>
            <a:r>
              <a:rPr lang="fr-FR" sz="2400" dirty="0"/>
              <a:t>Enigmes pouvant se faire sur papier ou sur logiciel ou sur plateforme, pouvant utiliser une maquette à créer, pouvant nécessité des indices / Activité pour les anciens, pour les actuels et les futurs étudiants en présentiel ou en distanciel </a:t>
            </a:r>
          </a:p>
          <a:p>
            <a:pPr lvl="1"/>
            <a:r>
              <a:rPr lang="fr-FR" sz="2400" dirty="0"/>
              <a:t>Durée de l’escape </a:t>
            </a:r>
            <a:r>
              <a:rPr lang="fr-FR" sz="2400" dirty="0" err="1"/>
              <a:t>game</a:t>
            </a:r>
            <a:r>
              <a:rPr lang="fr-FR" sz="2400" dirty="0"/>
              <a:t> entre 45min et 1h / sur l’année 2023/2024</a:t>
            </a:r>
          </a:p>
          <a:p>
            <a:pPr lvl="1"/>
            <a:endParaRPr lang="fr-FR" sz="2400" dirty="0"/>
          </a:p>
          <a:p>
            <a:pPr lvl="1"/>
            <a:endParaRPr lang="fr-FR" sz="24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00A50C8-F086-9540-ACA0-476D3B0F4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</p:spPr>
        <p:txBody>
          <a:bodyPr>
            <a:normAutofit/>
          </a:bodyPr>
          <a:lstStyle/>
          <a:p>
            <a:r>
              <a:rPr lang="fr-FR" sz="3600" dirty="0"/>
              <a:t>2- Développer votre créativité en projet</a:t>
            </a:r>
          </a:p>
        </p:txBody>
      </p:sp>
    </p:spTree>
    <p:extLst>
      <p:ext uri="{BB962C8B-B14F-4D97-AF65-F5344CB8AC3E}">
        <p14:creationId xmlns:p14="http://schemas.microsoft.com/office/powerpoint/2010/main" val="1250907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327114-8949-ED48-AAE2-8E3F14F97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Livrables : </a:t>
            </a:r>
            <a:endParaRPr lang="fr-FR" sz="2400" dirty="0"/>
          </a:p>
          <a:p>
            <a:pPr lvl="1"/>
            <a:r>
              <a:rPr lang="fr-FR" sz="2400" dirty="0"/>
              <a:t>Vendredi 10 novembre à 11h, vous présentez la thématique et la répartition et début d’énigmes à E. Levrat</a:t>
            </a:r>
          </a:p>
          <a:p>
            <a:pPr lvl="1"/>
            <a:r>
              <a:rPr lang="fr-CA" sz="2400" dirty="0"/>
              <a:t>Pour jeudi 16 novembre  à 18h : déposer une archive de votre escape </a:t>
            </a:r>
            <a:r>
              <a:rPr lang="fr-CA" sz="2400" dirty="0" err="1"/>
              <a:t>game</a:t>
            </a:r>
            <a:r>
              <a:rPr lang="fr-CA" sz="2400" dirty="0"/>
              <a:t>, de votre management de projet de l’escape et son analyse.</a:t>
            </a:r>
          </a:p>
          <a:p>
            <a:pPr lvl="1"/>
            <a:endParaRPr lang="fr-FR" sz="24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00A50C8-F086-9540-ACA0-476D3B0F4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</p:spPr>
        <p:txBody>
          <a:bodyPr>
            <a:normAutofit/>
          </a:bodyPr>
          <a:lstStyle/>
          <a:p>
            <a:r>
              <a:rPr lang="fr-FR" sz="3600" dirty="0"/>
              <a:t>2- Développer votre créativité en projet</a:t>
            </a:r>
          </a:p>
        </p:txBody>
      </p:sp>
    </p:spTree>
    <p:extLst>
      <p:ext uri="{BB962C8B-B14F-4D97-AF65-F5344CB8AC3E}">
        <p14:creationId xmlns:p14="http://schemas.microsoft.com/office/powerpoint/2010/main" val="41443659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10601</TotalTime>
  <Words>352</Words>
  <Application>Microsoft Macintosh PowerPoint</Application>
  <PresentationFormat>Affichage à l'écran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Thème Office</vt:lpstr>
      <vt:lpstr>Déroulement de la 2ème semaine de professionnalisation  </vt:lpstr>
      <vt:lpstr>Objectifs</vt:lpstr>
      <vt:lpstr>2- Développer votre créativité en projet</vt:lpstr>
      <vt:lpstr>2- Développer votre créativité en projet</vt:lpstr>
      <vt:lpstr>2- Développer votre créativité en projet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Déroulement de la semaine professionnalisation</dc:title>
  <dc:creator>Marangé</dc:creator>
  <cp:lastModifiedBy>Eric Levrat</cp:lastModifiedBy>
  <cp:revision>31</cp:revision>
  <cp:lastPrinted>2019-10-14T05:25:43Z</cp:lastPrinted>
  <dcterms:created xsi:type="dcterms:W3CDTF">2018-10-03T09:45:17Z</dcterms:created>
  <dcterms:modified xsi:type="dcterms:W3CDTF">2023-11-06T15:05:08Z</dcterms:modified>
</cp:coreProperties>
</file>