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sldIdLst>
    <p:sldId id="256" r:id="rId2"/>
    <p:sldId id="258" r:id="rId3"/>
    <p:sldId id="257" r:id="rId4"/>
    <p:sldId id="261" r:id="rId5"/>
    <p:sldId id="260" r:id="rId6"/>
    <p:sldId id="259" r:id="rId7"/>
    <p:sldId id="262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F56257-9F3A-4343-93FD-25D3BEB1ADDD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98343CC-7764-4486-BDD2-D4BDAAF7D325}">
      <dgm:prSet phldrT="[Texte]" custT="1"/>
      <dgm:spPr/>
      <dgm:t>
        <a:bodyPr/>
        <a:lstStyle/>
        <a:p>
          <a:r>
            <a:rPr lang="en-GB" sz="1100" dirty="0"/>
            <a:t>Business Sustainability</a:t>
          </a:r>
        </a:p>
      </dgm:t>
    </dgm:pt>
    <dgm:pt modelId="{27003988-8DEE-4A17-BCED-D7431AAB5044}" type="parTrans" cxnId="{1B66E61E-CAB4-4F52-A420-17B1F0D80F0A}">
      <dgm:prSet/>
      <dgm:spPr/>
      <dgm:t>
        <a:bodyPr/>
        <a:lstStyle/>
        <a:p>
          <a:endParaRPr lang="en-GB"/>
        </a:p>
      </dgm:t>
    </dgm:pt>
    <dgm:pt modelId="{2B339BBD-3320-4CC2-A9A4-C25974A472EC}" type="sibTrans" cxnId="{1B66E61E-CAB4-4F52-A420-17B1F0D80F0A}">
      <dgm:prSet/>
      <dgm:spPr/>
      <dgm:t>
        <a:bodyPr/>
        <a:lstStyle/>
        <a:p>
          <a:r>
            <a:rPr lang="en-GB" dirty="0"/>
            <a:t>Professional Meetings and Discussions</a:t>
          </a:r>
        </a:p>
      </dgm:t>
    </dgm:pt>
    <dgm:pt modelId="{D507A678-2076-4026-B2D4-4C1BAAEF0E6E}">
      <dgm:prSet phldrT="[Texte]" custT="1"/>
      <dgm:spPr/>
      <dgm:t>
        <a:bodyPr/>
        <a:lstStyle/>
        <a:p>
          <a:r>
            <a:rPr lang="en-GB" sz="1100" dirty="0"/>
            <a:t>Inventive Product Design and advanced TRIZ</a:t>
          </a:r>
        </a:p>
      </dgm:t>
    </dgm:pt>
    <dgm:pt modelId="{8E68D3B3-4172-449E-8C18-83A56EA9DBB4}" type="parTrans" cxnId="{1354A07B-E0EA-408D-906E-76D537D9CD35}">
      <dgm:prSet/>
      <dgm:spPr/>
      <dgm:t>
        <a:bodyPr/>
        <a:lstStyle/>
        <a:p>
          <a:endParaRPr lang="en-GB"/>
        </a:p>
      </dgm:t>
    </dgm:pt>
    <dgm:pt modelId="{6A661633-F79C-4537-A6B6-60941D8FB140}" type="sibTrans" cxnId="{1354A07B-E0EA-408D-906E-76D537D9CD35}">
      <dgm:prSet custT="1"/>
      <dgm:spPr/>
      <dgm:t>
        <a:bodyPr/>
        <a:lstStyle/>
        <a:p>
          <a:r>
            <a:rPr lang="en-GB" sz="1100" dirty="0"/>
            <a:t>Start-ups and venture formation</a:t>
          </a:r>
        </a:p>
      </dgm:t>
    </dgm:pt>
    <dgm:pt modelId="{4C3BF049-1D69-4CC6-8FD4-9416167E053A}">
      <dgm:prSet phldrT="[Texte]" custT="1"/>
      <dgm:spPr/>
      <dgm:t>
        <a:bodyPr/>
        <a:lstStyle/>
        <a:p>
          <a:r>
            <a:rPr lang="en-GB" sz="1100" dirty="0"/>
            <a:t>Open innovation</a:t>
          </a:r>
        </a:p>
      </dgm:t>
    </dgm:pt>
    <dgm:pt modelId="{B4A976CA-4FA3-41BE-8913-4CC2A9A6640F}" type="parTrans" cxnId="{E7D3AE56-1CFA-457B-84A2-6E9AD6B471B8}">
      <dgm:prSet/>
      <dgm:spPr/>
      <dgm:t>
        <a:bodyPr/>
        <a:lstStyle/>
        <a:p>
          <a:endParaRPr lang="en-GB"/>
        </a:p>
      </dgm:t>
    </dgm:pt>
    <dgm:pt modelId="{26CDFA10-A28A-44CC-BD44-7117CAD92234}" type="sibTrans" cxnId="{E7D3AE56-1CFA-457B-84A2-6E9AD6B471B8}">
      <dgm:prSet/>
      <dgm:spPr/>
      <dgm:t>
        <a:bodyPr/>
        <a:lstStyle/>
        <a:p>
          <a:r>
            <a:rPr lang="en-GB" dirty="0"/>
            <a:t>English for professional Development</a:t>
          </a:r>
        </a:p>
      </dgm:t>
    </dgm:pt>
    <dgm:pt modelId="{CC47DD53-438C-451C-9975-73E1D255E891}" type="pres">
      <dgm:prSet presAssocID="{ADF56257-9F3A-4343-93FD-25D3BEB1ADDD}" presName="Name0" presStyleCnt="0">
        <dgm:presLayoutVars>
          <dgm:chMax/>
          <dgm:chPref/>
          <dgm:dir/>
          <dgm:animLvl val="lvl"/>
        </dgm:presLayoutVars>
      </dgm:prSet>
      <dgm:spPr/>
    </dgm:pt>
    <dgm:pt modelId="{FD36BFA4-D60D-489E-B2B4-98646BF6F1E6}" type="pres">
      <dgm:prSet presAssocID="{798343CC-7764-4486-BDD2-D4BDAAF7D325}" presName="composite" presStyleCnt="0"/>
      <dgm:spPr/>
    </dgm:pt>
    <dgm:pt modelId="{9C662F3E-1219-469F-92A6-E9ECBFF74BA6}" type="pres">
      <dgm:prSet presAssocID="{798343CC-7764-4486-BDD2-D4BDAAF7D325}" presName="Parent1" presStyleLbl="node1" presStyleIdx="0" presStyleCnt="6" custScaleX="107203">
        <dgm:presLayoutVars>
          <dgm:chMax val="1"/>
          <dgm:chPref val="1"/>
          <dgm:bulletEnabled val="1"/>
        </dgm:presLayoutVars>
      </dgm:prSet>
      <dgm:spPr/>
    </dgm:pt>
    <dgm:pt modelId="{37AE9E16-C3B1-4071-BAF6-9FCA372DB1C1}" type="pres">
      <dgm:prSet presAssocID="{798343CC-7764-4486-BDD2-D4BDAAF7D325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D2FE8BB2-EF53-46DD-AACF-2C052A330EEB}" type="pres">
      <dgm:prSet presAssocID="{798343CC-7764-4486-BDD2-D4BDAAF7D325}" presName="BalanceSpacing" presStyleCnt="0"/>
      <dgm:spPr/>
    </dgm:pt>
    <dgm:pt modelId="{845657AD-B5CB-450A-8DE0-2F0ADDF87778}" type="pres">
      <dgm:prSet presAssocID="{798343CC-7764-4486-BDD2-D4BDAAF7D325}" presName="BalanceSpacing1" presStyleCnt="0"/>
      <dgm:spPr/>
    </dgm:pt>
    <dgm:pt modelId="{17C6EA24-D0C2-457D-9ADC-5E0A49CA489A}" type="pres">
      <dgm:prSet presAssocID="{2B339BBD-3320-4CC2-A9A4-C25974A472EC}" presName="Accent1Text" presStyleLbl="node1" presStyleIdx="1" presStyleCnt="6"/>
      <dgm:spPr/>
    </dgm:pt>
    <dgm:pt modelId="{39980D11-2296-4889-9D0C-E4B7CD960A0C}" type="pres">
      <dgm:prSet presAssocID="{2B339BBD-3320-4CC2-A9A4-C25974A472EC}" presName="spaceBetweenRectangles" presStyleCnt="0"/>
      <dgm:spPr/>
    </dgm:pt>
    <dgm:pt modelId="{5B920EE2-2277-4771-8704-580A7794C944}" type="pres">
      <dgm:prSet presAssocID="{D507A678-2076-4026-B2D4-4C1BAAEF0E6E}" presName="composite" presStyleCnt="0"/>
      <dgm:spPr/>
    </dgm:pt>
    <dgm:pt modelId="{68467E45-EDBF-49BC-BC30-09945DBC672B}" type="pres">
      <dgm:prSet presAssocID="{D507A678-2076-4026-B2D4-4C1BAAEF0E6E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0D89258A-EF14-4828-92C6-B6FCAE36BE95}" type="pres">
      <dgm:prSet presAssocID="{D507A678-2076-4026-B2D4-4C1BAAEF0E6E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6B277B8D-CE03-41F0-9272-ACFB39A82F34}" type="pres">
      <dgm:prSet presAssocID="{D507A678-2076-4026-B2D4-4C1BAAEF0E6E}" presName="BalanceSpacing" presStyleCnt="0"/>
      <dgm:spPr/>
    </dgm:pt>
    <dgm:pt modelId="{F2477C37-86F4-4072-B3E2-292540CD3515}" type="pres">
      <dgm:prSet presAssocID="{D507A678-2076-4026-B2D4-4C1BAAEF0E6E}" presName="BalanceSpacing1" presStyleCnt="0"/>
      <dgm:spPr/>
    </dgm:pt>
    <dgm:pt modelId="{D87065B3-09AC-4C0A-9291-D31D3B617B99}" type="pres">
      <dgm:prSet presAssocID="{6A661633-F79C-4537-A6B6-60941D8FB140}" presName="Accent1Text" presStyleLbl="node1" presStyleIdx="3" presStyleCnt="6"/>
      <dgm:spPr/>
    </dgm:pt>
    <dgm:pt modelId="{E6C9B5E2-E8C8-4C95-929D-24C3C7A2415A}" type="pres">
      <dgm:prSet presAssocID="{6A661633-F79C-4537-A6B6-60941D8FB140}" presName="spaceBetweenRectangles" presStyleCnt="0"/>
      <dgm:spPr/>
    </dgm:pt>
    <dgm:pt modelId="{E3086468-3899-433A-8A10-982E3643981B}" type="pres">
      <dgm:prSet presAssocID="{4C3BF049-1D69-4CC6-8FD4-9416167E053A}" presName="composite" presStyleCnt="0"/>
      <dgm:spPr/>
    </dgm:pt>
    <dgm:pt modelId="{AAB5E263-ECA8-4915-B857-230585F249BD}" type="pres">
      <dgm:prSet presAssocID="{4C3BF049-1D69-4CC6-8FD4-9416167E053A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E0DD26C5-41D9-42A6-B3AB-C6CF4DFF4837}" type="pres">
      <dgm:prSet presAssocID="{4C3BF049-1D69-4CC6-8FD4-9416167E053A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D1377C3-9122-484E-9B12-68A7126D27D4}" type="pres">
      <dgm:prSet presAssocID="{4C3BF049-1D69-4CC6-8FD4-9416167E053A}" presName="BalanceSpacing" presStyleCnt="0"/>
      <dgm:spPr/>
    </dgm:pt>
    <dgm:pt modelId="{FF3255A7-8EF8-4048-A7FC-8B0A4A9629B5}" type="pres">
      <dgm:prSet presAssocID="{4C3BF049-1D69-4CC6-8FD4-9416167E053A}" presName="BalanceSpacing1" presStyleCnt="0"/>
      <dgm:spPr/>
    </dgm:pt>
    <dgm:pt modelId="{A362DA9F-2709-45D3-A3D3-457B4C797881}" type="pres">
      <dgm:prSet presAssocID="{26CDFA10-A28A-44CC-BD44-7117CAD92234}" presName="Accent1Text" presStyleLbl="node1" presStyleIdx="5" presStyleCnt="6"/>
      <dgm:spPr/>
    </dgm:pt>
  </dgm:ptLst>
  <dgm:cxnLst>
    <dgm:cxn modelId="{1B66E61E-CAB4-4F52-A420-17B1F0D80F0A}" srcId="{ADF56257-9F3A-4343-93FD-25D3BEB1ADDD}" destId="{798343CC-7764-4486-BDD2-D4BDAAF7D325}" srcOrd="0" destOrd="0" parTransId="{27003988-8DEE-4A17-BCED-D7431AAB5044}" sibTransId="{2B339BBD-3320-4CC2-A9A4-C25974A472EC}"/>
    <dgm:cxn modelId="{11AB1820-6B7A-4A5F-9227-73EC81A76169}" type="presOf" srcId="{ADF56257-9F3A-4343-93FD-25D3BEB1ADDD}" destId="{CC47DD53-438C-451C-9975-73E1D255E891}" srcOrd="0" destOrd="0" presId="urn:microsoft.com/office/officeart/2008/layout/AlternatingHexagons"/>
    <dgm:cxn modelId="{359B9F28-ADA4-4686-B032-72C5B6D5CE2C}" type="presOf" srcId="{6A661633-F79C-4537-A6B6-60941D8FB140}" destId="{D87065B3-09AC-4C0A-9291-D31D3B617B99}" srcOrd="0" destOrd="0" presId="urn:microsoft.com/office/officeart/2008/layout/AlternatingHexagons"/>
    <dgm:cxn modelId="{FC9D632B-39BE-46E8-A85D-77061B62E4E1}" type="presOf" srcId="{2B339BBD-3320-4CC2-A9A4-C25974A472EC}" destId="{17C6EA24-D0C2-457D-9ADC-5E0A49CA489A}" srcOrd="0" destOrd="0" presId="urn:microsoft.com/office/officeart/2008/layout/AlternatingHexagons"/>
    <dgm:cxn modelId="{A339765F-E3B5-4D54-85D2-85C98481AF83}" type="presOf" srcId="{4C3BF049-1D69-4CC6-8FD4-9416167E053A}" destId="{AAB5E263-ECA8-4915-B857-230585F249BD}" srcOrd="0" destOrd="0" presId="urn:microsoft.com/office/officeart/2008/layout/AlternatingHexagons"/>
    <dgm:cxn modelId="{E7D3AE56-1CFA-457B-84A2-6E9AD6B471B8}" srcId="{ADF56257-9F3A-4343-93FD-25D3BEB1ADDD}" destId="{4C3BF049-1D69-4CC6-8FD4-9416167E053A}" srcOrd="2" destOrd="0" parTransId="{B4A976CA-4FA3-41BE-8913-4CC2A9A6640F}" sibTransId="{26CDFA10-A28A-44CC-BD44-7117CAD92234}"/>
    <dgm:cxn modelId="{1354A07B-E0EA-408D-906E-76D537D9CD35}" srcId="{ADF56257-9F3A-4343-93FD-25D3BEB1ADDD}" destId="{D507A678-2076-4026-B2D4-4C1BAAEF0E6E}" srcOrd="1" destOrd="0" parTransId="{8E68D3B3-4172-449E-8C18-83A56EA9DBB4}" sibTransId="{6A661633-F79C-4537-A6B6-60941D8FB140}"/>
    <dgm:cxn modelId="{EC31CA9A-4A81-4F50-AD05-212AC5300B4B}" type="presOf" srcId="{798343CC-7764-4486-BDD2-D4BDAAF7D325}" destId="{9C662F3E-1219-469F-92A6-E9ECBFF74BA6}" srcOrd="0" destOrd="0" presId="urn:microsoft.com/office/officeart/2008/layout/AlternatingHexagons"/>
    <dgm:cxn modelId="{8BECD1ED-3E76-45CA-A3E9-8B659B19309E}" type="presOf" srcId="{D507A678-2076-4026-B2D4-4C1BAAEF0E6E}" destId="{68467E45-EDBF-49BC-BC30-09945DBC672B}" srcOrd="0" destOrd="0" presId="urn:microsoft.com/office/officeart/2008/layout/AlternatingHexagons"/>
    <dgm:cxn modelId="{B1B0AAF9-9ABA-4EB8-8D68-9A378E3A3079}" type="presOf" srcId="{26CDFA10-A28A-44CC-BD44-7117CAD92234}" destId="{A362DA9F-2709-45D3-A3D3-457B4C797881}" srcOrd="0" destOrd="0" presId="urn:microsoft.com/office/officeart/2008/layout/AlternatingHexagons"/>
    <dgm:cxn modelId="{E41AD2D1-0BD3-43CD-8AEF-FF672945EEAC}" type="presParOf" srcId="{CC47DD53-438C-451C-9975-73E1D255E891}" destId="{FD36BFA4-D60D-489E-B2B4-98646BF6F1E6}" srcOrd="0" destOrd="0" presId="urn:microsoft.com/office/officeart/2008/layout/AlternatingHexagons"/>
    <dgm:cxn modelId="{F5ED7ECE-58D2-4D5F-AE86-96E6726D8673}" type="presParOf" srcId="{FD36BFA4-D60D-489E-B2B4-98646BF6F1E6}" destId="{9C662F3E-1219-469F-92A6-E9ECBFF74BA6}" srcOrd="0" destOrd="0" presId="urn:microsoft.com/office/officeart/2008/layout/AlternatingHexagons"/>
    <dgm:cxn modelId="{E69B33BC-4264-448F-A06D-E9F62DFDAA01}" type="presParOf" srcId="{FD36BFA4-D60D-489E-B2B4-98646BF6F1E6}" destId="{37AE9E16-C3B1-4071-BAF6-9FCA372DB1C1}" srcOrd="1" destOrd="0" presId="urn:microsoft.com/office/officeart/2008/layout/AlternatingHexagons"/>
    <dgm:cxn modelId="{9155825D-02CC-4699-A206-929D8F7683A0}" type="presParOf" srcId="{FD36BFA4-D60D-489E-B2B4-98646BF6F1E6}" destId="{D2FE8BB2-EF53-46DD-AACF-2C052A330EEB}" srcOrd="2" destOrd="0" presId="urn:microsoft.com/office/officeart/2008/layout/AlternatingHexagons"/>
    <dgm:cxn modelId="{CB664F20-90CD-4D43-96E9-89A1EDAC3668}" type="presParOf" srcId="{FD36BFA4-D60D-489E-B2B4-98646BF6F1E6}" destId="{845657AD-B5CB-450A-8DE0-2F0ADDF87778}" srcOrd="3" destOrd="0" presId="urn:microsoft.com/office/officeart/2008/layout/AlternatingHexagons"/>
    <dgm:cxn modelId="{B5C14C04-CC8D-4D78-BE62-62861B99022D}" type="presParOf" srcId="{FD36BFA4-D60D-489E-B2B4-98646BF6F1E6}" destId="{17C6EA24-D0C2-457D-9ADC-5E0A49CA489A}" srcOrd="4" destOrd="0" presId="urn:microsoft.com/office/officeart/2008/layout/AlternatingHexagons"/>
    <dgm:cxn modelId="{0A90D6ED-3FB8-4000-9319-C762B4165AEB}" type="presParOf" srcId="{CC47DD53-438C-451C-9975-73E1D255E891}" destId="{39980D11-2296-4889-9D0C-E4B7CD960A0C}" srcOrd="1" destOrd="0" presId="urn:microsoft.com/office/officeart/2008/layout/AlternatingHexagons"/>
    <dgm:cxn modelId="{13A6E447-067B-4887-8A1D-B73E8221B531}" type="presParOf" srcId="{CC47DD53-438C-451C-9975-73E1D255E891}" destId="{5B920EE2-2277-4771-8704-580A7794C944}" srcOrd="2" destOrd="0" presId="urn:microsoft.com/office/officeart/2008/layout/AlternatingHexagons"/>
    <dgm:cxn modelId="{AAE9A048-8B89-4EDF-A80C-19B8304A9BCC}" type="presParOf" srcId="{5B920EE2-2277-4771-8704-580A7794C944}" destId="{68467E45-EDBF-49BC-BC30-09945DBC672B}" srcOrd="0" destOrd="0" presId="urn:microsoft.com/office/officeart/2008/layout/AlternatingHexagons"/>
    <dgm:cxn modelId="{2BAE08A6-2F2A-4EC2-A6A5-0BE6FA78803A}" type="presParOf" srcId="{5B920EE2-2277-4771-8704-580A7794C944}" destId="{0D89258A-EF14-4828-92C6-B6FCAE36BE95}" srcOrd="1" destOrd="0" presId="urn:microsoft.com/office/officeart/2008/layout/AlternatingHexagons"/>
    <dgm:cxn modelId="{2AB4ED17-0B40-48E6-B4E1-47CECA7FB971}" type="presParOf" srcId="{5B920EE2-2277-4771-8704-580A7794C944}" destId="{6B277B8D-CE03-41F0-9272-ACFB39A82F34}" srcOrd="2" destOrd="0" presId="urn:microsoft.com/office/officeart/2008/layout/AlternatingHexagons"/>
    <dgm:cxn modelId="{63603D50-3FB9-4178-87C6-01D7319428A3}" type="presParOf" srcId="{5B920EE2-2277-4771-8704-580A7794C944}" destId="{F2477C37-86F4-4072-B3E2-292540CD3515}" srcOrd="3" destOrd="0" presId="urn:microsoft.com/office/officeart/2008/layout/AlternatingHexagons"/>
    <dgm:cxn modelId="{E1E059BD-CD82-460B-A618-9F890606021E}" type="presParOf" srcId="{5B920EE2-2277-4771-8704-580A7794C944}" destId="{D87065B3-09AC-4C0A-9291-D31D3B617B99}" srcOrd="4" destOrd="0" presId="urn:microsoft.com/office/officeart/2008/layout/AlternatingHexagons"/>
    <dgm:cxn modelId="{7CB88038-3897-4396-8750-27593BA04ADA}" type="presParOf" srcId="{CC47DD53-438C-451C-9975-73E1D255E891}" destId="{E6C9B5E2-E8C8-4C95-929D-24C3C7A2415A}" srcOrd="3" destOrd="0" presId="urn:microsoft.com/office/officeart/2008/layout/AlternatingHexagons"/>
    <dgm:cxn modelId="{BAACF6C4-A12A-4117-980F-9C7E6ECD2862}" type="presParOf" srcId="{CC47DD53-438C-451C-9975-73E1D255E891}" destId="{E3086468-3899-433A-8A10-982E3643981B}" srcOrd="4" destOrd="0" presId="urn:microsoft.com/office/officeart/2008/layout/AlternatingHexagons"/>
    <dgm:cxn modelId="{C4135E3C-52A1-4694-8689-6726BFFCE84E}" type="presParOf" srcId="{E3086468-3899-433A-8A10-982E3643981B}" destId="{AAB5E263-ECA8-4915-B857-230585F249BD}" srcOrd="0" destOrd="0" presId="urn:microsoft.com/office/officeart/2008/layout/AlternatingHexagons"/>
    <dgm:cxn modelId="{DC37155A-5D6E-4858-8237-10698020ED1A}" type="presParOf" srcId="{E3086468-3899-433A-8A10-982E3643981B}" destId="{E0DD26C5-41D9-42A6-B3AB-C6CF4DFF4837}" srcOrd="1" destOrd="0" presId="urn:microsoft.com/office/officeart/2008/layout/AlternatingHexagons"/>
    <dgm:cxn modelId="{9B6E516E-AFBE-457D-8CCD-F5D94FADB690}" type="presParOf" srcId="{E3086468-3899-433A-8A10-982E3643981B}" destId="{0D1377C3-9122-484E-9B12-68A7126D27D4}" srcOrd="2" destOrd="0" presId="urn:microsoft.com/office/officeart/2008/layout/AlternatingHexagons"/>
    <dgm:cxn modelId="{F182DF16-A702-49D4-B98D-6A6E4A8E7924}" type="presParOf" srcId="{E3086468-3899-433A-8A10-982E3643981B}" destId="{FF3255A7-8EF8-4048-A7FC-8B0A4A9629B5}" srcOrd="3" destOrd="0" presId="urn:microsoft.com/office/officeart/2008/layout/AlternatingHexagons"/>
    <dgm:cxn modelId="{239C2F64-53BA-4F29-A3C2-02A2C8863BE0}" type="presParOf" srcId="{E3086468-3899-433A-8A10-982E3643981B}" destId="{A362DA9F-2709-45D3-A3D3-457B4C797881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62F3E-1219-469F-92A6-E9ECBFF74BA6}">
      <dsp:nvSpPr>
        <dsp:cNvPr id="0" name=""/>
        <dsp:cNvSpPr/>
      </dsp:nvSpPr>
      <dsp:spPr>
        <a:xfrm rot="5400000">
          <a:off x="4810718" y="56089"/>
          <a:ext cx="1611684" cy="150316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Business Sustainability</a:t>
          </a:r>
        </a:p>
      </dsp:txBody>
      <dsp:txXfrm rot="-5400000">
        <a:off x="5107071" y="261400"/>
        <a:ext cx="1018977" cy="1092542"/>
      </dsp:txXfrm>
    </dsp:sp>
    <dsp:sp modelId="{37AE9E16-C3B1-4071-BAF6-9FCA372DB1C1}">
      <dsp:nvSpPr>
        <dsp:cNvPr id="0" name=""/>
        <dsp:cNvSpPr/>
      </dsp:nvSpPr>
      <dsp:spPr>
        <a:xfrm>
          <a:off x="6360192" y="324165"/>
          <a:ext cx="1798639" cy="967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EA24-D0C2-457D-9ADC-5E0A49CA489A}">
      <dsp:nvSpPr>
        <dsp:cNvPr id="0" name=""/>
        <dsp:cNvSpPr/>
      </dsp:nvSpPr>
      <dsp:spPr>
        <a:xfrm rot="5400000">
          <a:off x="3296379" y="106588"/>
          <a:ext cx="1611684" cy="140216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Professional Meetings and Discussions</a:t>
          </a:r>
        </a:p>
      </dsp:txBody>
      <dsp:txXfrm rot="-5400000">
        <a:off x="3619642" y="252983"/>
        <a:ext cx="965157" cy="1109376"/>
      </dsp:txXfrm>
    </dsp:sp>
    <dsp:sp modelId="{68467E45-EDBF-49BC-BC30-09945DBC672B}">
      <dsp:nvSpPr>
        <dsp:cNvPr id="0" name=""/>
        <dsp:cNvSpPr/>
      </dsp:nvSpPr>
      <dsp:spPr>
        <a:xfrm rot="5400000">
          <a:off x="4050648" y="1474586"/>
          <a:ext cx="1611684" cy="140216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Inventive Product Design and advanced TRIZ</a:t>
          </a:r>
        </a:p>
      </dsp:txBody>
      <dsp:txXfrm rot="-5400000">
        <a:off x="4373911" y="1620981"/>
        <a:ext cx="965157" cy="1109376"/>
      </dsp:txXfrm>
    </dsp:sp>
    <dsp:sp modelId="{0D89258A-EF14-4828-92C6-B6FCAE36BE95}">
      <dsp:nvSpPr>
        <dsp:cNvPr id="0" name=""/>
        <dsp:cNvSpPr/>
      </dsp:nvSpPr>
      <dsp:spPr>
        <a:xfrm>
          <a:off x="2356767" y="1692163"/>
          <a:ext cx="1740619" cy="967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7065B3-09AC-4C0A-9291-D31D3B617B99}">
      <dsp:nvSpPr>
        <dsp:cNvPr id="0" name=""/>
        <dsp:cNvSpPr/>
      </dsp:nvSpPr>
      <dsp:spPr>
        <a:xfrm rot="5400000">
          <a:off x="5564987" y="1474586"/>
          <a:ext cx="1611684" cy="140216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Start-ups and venture formation</a:t>
          </a:r>
        </a:p>
      </dsp:txBody>
      <dsp:txXfrm rot="-5400000">
        <a:off x="5888250" y="1620981"/>
        <a:ext cx="965157" cy="1109376"/>
      </dsp:txXfrm>
    </dsp:sp>
    <dsp:sp modelId="{AAB5E263-ECA8-4915-B857-230585F249BD}">
      <dsp:nvSpPr>
        <dsp:cNvPr id="0" name=""/>
        <dsp:cNvSpPr/>
      </dsp:nvSpPr>
      <dsp:spPr>
        <a:xfrm rot="5400000">
          <a:off x="4810718" y="2842584"/>
          <a:ext cx="1611684" cy="140216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Open innovation</a:t>
          </a:r>
        </a:p>
      </dsp:txBody>
      <dsp:txXfrm rot="-5400000">
        <a:off x="5133981" y="2988979"/>
        <a:ext cx="965157" cy="1109376"/>
      </dsp:txXfrm>
    </dsp:sp>
    <dsp:sp modelId="{E0DD26C5-41D9-42A6-B3AB-C6CF4DFF4837}">
      <dsp:nvSpPr>
        <dsp:cNvPr id="0" name=""/>
        <dsp:cNvSpPr/>
      </dsp:nvSpPr>
      <dsp:spPr>
        <a:xfrm>
          <a:off x="6360192" y="3060161"/>
          <a:ext cx="1798639" cy="967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62DA9F-2709-45D3-A3D3-457B4C797881}">
      <dsp:nvSpPr>
        <dsp:cNvPr id="0" name=""/>
        <dsp:cNvSpPr/>
      </dsp:nvSpPr>
      <dsp:spPr>
        <a:xfrm rot="5400000">
          <a:off x="3296379" y="2842584"/>
          <a:ext cx="1611684" cy="140216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English for professional Development</a:t>
          </a:r>
        </a:p>
      </dsp:txBody>
      <dsp:txXfrm rot="-5400000">
        <a:off x="3619642" y="2988979"/>
        <a:ext cx="965157" cy="11093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412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865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8265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2725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643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369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995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4378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8229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1322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861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611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0" r:id="rId6"/>
    <p:sldLayoutId id="2147483686" r:id="rId7"/>
    <p:sldLayoutId id="2147483687" r:id="rId8"/>
    <p:sldLayoutId id="2147483688" r:id="rId9"/>
    <p:sldLayoutId id="2147483689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4" descr="Une image contenant ciel, extérieur, eau, nature&#10;&#10;Description générée automatiquement">
            <a:extLst>
              <a:ext uri="{FF2B5EF4-FFF2-40B4-BE49-F238E27FC236}">
                <a16:creationId xmlns:a16="http://schemas.microsoft.com/office/drawing/2014/main" id="{644F1162-180B-9111-D9A3-37F8CC2C8C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39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5C5F7A8-930A-3A93-C70D-0C7132CB4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643467"/>
            <a:ext cx="5452529" cy="3569242"/>
          </a:xfrm>
        </p:spPr>
        <p:txBody>
          <a:bodyPr anchor="t">
            <a:normAutofit/>
          </a:bodyPr>
          <a:lstStyle/>
          <a:p>
            <a:r>
              <a:rPr lang="fr-FR" sz="5100">
                <a:solidFill>
                  <a:schemeClr val="bg1"/>
                </a:solidFill>
              </a:rPr>
              <a:t>ERASMUS Finlande : LAPPEENRANTA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C318964-7469-9D99-583E-ADCEF745E1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6" y="4551036"/>
            <a:ext cx="5449479" cy="191943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>
                <a:solidFill>
                  <a:schemeClr val="bg1"/>
                </a:solidFill>
              </a:rPr>
              <a:t>Célestin Tristant &amp; Thomas Clairac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7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314FFE-531F-C9F4-D300-FDA3B74B9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La ville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137666-51D7-700E-A635-F3C384154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Grosse superficie</a:t>
            </a:r>
          </a:p>
          <a:p>
            <a:r>
              <a:rPr lang="fr-FR"/>
              <a:t>Faible densité de population</a:t>
            </a:r>
          </a:p>
          <a:p>
            <a:r>
              <a:rPr lang="fr-FR"/>
              <a:t>Bien desservi par les transports</a:t>
            </a: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5333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49BD55A-3B16-A91C-0035-6D3F3C286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83" y="195943"/>
            <a:ext cx="4395340" cy="967604"/>
          </a:xfrm>
        </p:spPr>
        <p:txBody>
          <a:bodyPr anchor="b">
            <a:normAutofit/>
          </a:bodyPr>
          <a:lstStyle/>
          <a:p>
            <a:r>
              <a:rPr lang="fr-FR" sz="5400"/>
              <a:t>L’université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herbe, nature&#10;&#10;Description générée automatiquement">
            <a:extLst>
              <a:ext uri="{FF2B5EF4-FFF2-40B4-BE49-F238E27FC236}">
                <a16:creationId xmlns:a16="http://schemas.microsoft.com/office/drawing/2014/main" id="{2FE2333A-7162-853F-114C-05D64EC1EC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43" y="1966945"/>
            <a:ext cx="5221625" cy="292411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D155F54-3883-1F86-EF88-F0C18338E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583" y="2645922"/>
            <a:ext cx="4434721" cy="3710427"/>
          </a:xfrm>
        </p:spPr>
        <p:txBody>
          <a:bodyPr anchor="t">
            <a:normAutofit/>
          </a:bodyPr>
          <a:lstStyle/>
          <a:p>
            <a:r>
              <a:rPr lang="en-US" sz="1800"/>
              <a:t>Salle de sport</a:t>
            </a:r>
          </a:p>
          <a:p>
            <a:r>
              <a:rPr lang="en-US" sz="1800"/>
              <a:t>Restauration</a:t>
            </a:r>
          </a:p>
          <a:p>
            <a:r>
              <a:rPr lang="en-US" sz="1800" err="1"/>
              <a:t>Anglais</a:t>
            </a:r>
            <a:endParaRPr lang="en-US" sz="1800"/>
          </a:p>
          <a:p>
            <a:r>
              <a:rPr lang="en-US" sz="1800"/>
              <a:t>Salles de soirées</a:t>
            </a:r>
          </a:p>
          <a:p>
            <a:r>
              <a:rPr lang="en-US" sz="1800"/>
              <a:t>Salle gaming</a:t>
            </a:r>
          </a:p>
          <a:p>
            <a:r>
              <a:rPr lang="en-US" sz="1800"/>
              <a:t>Location de voiture</a:t>
            </a:r>
          </a:p>
          <a:p>
            <a:r>
              <a:rPr lang="en-US" sz="1800"/>
              <a:t>Sauna</a:t>
            </a:r>
          </a:p>
          <a:p>
            <a:endParaRPr lang="en-US" sz="180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5670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1B787A8-0D67-4B7E-9B48-86BD906AB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4680660-7E23-4F0F-A679-BF913E94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!!Rectangle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A253299-CA76-840B-5238-25A1FAE20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0430" y="583345"/>
            <a:ext cx="7160357" cy="41648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7200" b="1" i="0" kern="1200" cap="all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 cours</a:t>
            </a:r>
          </a:p>
        </p:txBody>
      </p:sp>
      <p:sp>
        <p:nvSpPr>
          <p:cNvPr id="15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7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9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25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27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AF1E20B1-A7B9-48CF-EF89-E92B553E01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668508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8084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FA7181-076B-574D-3D59-B2A4D23B0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La vie étudiante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D33B1E-BD87-2947-6F47-ECF0AFF01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Alcool très cher</a:t>
            </a:r>
          </a:p>
          <a:p>
            <a:r>
              <a:rPr lang="fr-FR"/>
              <a:t>Voyages majeurs</a:t>
            </a:r>
          </a:p>
          <a:p>
            <a:r>
              <a:rPr lang="fr-FR"/>
              <a:t>Communauté internationale importante</a:t>
            </a:r>
          </a:p>
          <a:p>
            <a:r>
              <a:rPr lang="fr-FR"/>
              <a:t>Facilités de logements</a:t>
            </a:r>
          </a:p>
          <a:p>
            <a:endParaRPr lang="fr-FR"/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404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Connector 31">
            <a:extLst>
              <a:ext uri="{FF2B5EF4-FFF2-40B4-BE49-F238E27FC236}">
                <a16:creationId xmlns:a16="http://schemas.microsoft.com/office/drawing/2014/main" id="{D1B787A8-0D67-4B7E-9B48-86BD906AB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1" name="Rectangle 33">
            <a:extLst>
              <a:ext uri="{FF2B5EF4-FFF2-40B4-BE49-F238E27FC236}">
                <a16:creationId xmlns:a16="http://schemas.microsoft.com/office/drawing/2014/main" id="{64680660-7E23-4F0F-A679-BF913E94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!!Rectangle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5" name="Picture 4" descr="Grand groupe de parachutistes en vol">
            <a:extLst>
              <a:ext uri="{FF2B5EF4-FFF2-40B4-BE49-F238E27FC236}">
                <a16:creationId xmlns:a16="http://schemas.microsoft.com/office/drawing/2014/main" id="{6F11FAEE-7596-6FDE-AAC0-4A50CC8F8D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t="11748" b="3665"/>
          <a:stretch/>
        </p:blipFill>
        <p:spPr>
          <a:xfrm>
            <a:off x="20" y="-8877"/>
            <a:ext cx="1219198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C2994B5-1023-4ED0-05E3-75DB949E3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0430" y="583345"/>
            <a:ext cx="7160357" cy="41648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7200" b="1" i="0" kern="1200" cap="all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culture finlandaise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74E2DD-3B8C-8001-D292-A7B324801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3124" y="3504204"/>
            <a:ext cx="8578699" cy="504825"/>
          </a:xfr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indent="0">
              <a:buNone/>
            </a:pPr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Politesse extreme</a:t>
            </a:r>
          </a:p>
          <a:p>
            <a:pPr marL="0" indent="0">
              <a:buNone/>
            </a:pPr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Bouffe dégueulasse </a:t>
            </a:r>
          </a:p>
        </p:txBody>
      </p:sp>
      <p:sp>
        <p:nvSpPr>
          <p:cNvPr id="38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40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42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48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50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112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43A69A-F0D1-A93D-CBC8-75280F5F1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3238"/>
            <a:ext cx="10515600" cy="5908431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6072198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</Words>
  <Application>Microsoft Office PowerPoint</Application>
  <PresentationFormat>Grand écran</PresentationFormat>
  <Paragraphs>29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0" baseType="lpstr">
      <vt:lpstr>Arial</vt:lpstr>
      <vt:lpstr>Univers</vt:lpstr>
      <vt:lpstr>GradientVTI</vt:lpstr>
      <vt:lpstr>ERASMUS Finlande : LAPPEENRANTA</vt:lpstr>
      <vt:lpstr>La ville</vt:lpstr>
      <vt:lpstr>L’université</vt:lpstr>
      <vt:lpstr>Les cours</vt:lpstr>
      <vt:lpstr>La vie étudiante</vt:lpstr>
      <vt:lpstr>La culture finlandaise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Thomas Clairac</dc:creator>
  <cp:lastModifiedBy>Thomas Clairac</cp:lastModifiedBy>
  <cp:revision>2</cp:revision>
  <dcterms:created xsi:type="dcterms:W3CDTF">2022-11-23T13:13:13Z</dcterms:created>
  <dcterms:modified xsi:type="dcterms:W3CDTF">2022-11-23T14:20:03Z</dcterms:modified>
</cp:coreProperties>
</file>