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861A7-FFF5-4E04-A2BD-9A6355827B4C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60D65-47A2-4F24-83B0-EF92E06EA18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7643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/>
              <a:t>Francais</a:t>
            </a:r>
            <a:r>
              <a:rPr lang="pt-PT" dirty="0"/>
              <a:t> n’</a:t>
            </a:r>
            <a:r>
              <a:rPr lang="pt-PT" dirty="0" err="1"/>
              <a:t>est</a:t>
            </a:r>
            <a:r>
              <a:rPr lang="pt-PT" dirty="0"/>
              <a:t> </a:t>
            </a:r>
            <a:r>
              <a:rPr lang="pt-PT" dirty="0" err="1"/>
              <a:t>pas</a:t>
            </a:r>
            <a:r>
              <a:rPr lang="pt-PT" dirty="0"/>
              <a:t> une langue três </a:t>
            </a:r>
            <a:r>
              <a:rPr lang="pt-PT" dirty="0" err="1"/>
              <a:t>répendue</a:t>
            </a:r>
            <a:r>
              <a:rPr lang="pt-PT" dirty="0"/>
              <a:t> au Portugal, mais grande </a:t>
            </a:r>
            <a:r>
              <a:rPr lang="pt-PT" dirty="0" err="1"/>
              <a:t>partie</a:t>
            </a:r>
            <a:r>
              <a:rPr lang="pt-PT" dirty="0"/>
              <a:t> de </a:t>
            </a:r>
            <a:r>
              <a:rPr lang="pt-PT" dirty="0" err="1"/>
              <a:t>les</a:t>
            </a:r>
            <a:r>
              <a:rPr lang="pt-PT" dirty="0"/>
              <a:t> </a:t>
            </a:r>
            <a:r>
              <a:rPr lang="pt-PT" dirty="0" err="1"/>
              <a:t>etudiants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professores </a:t>
            </a:r>
            <a:r>
              <a:rPr lang="pt-PT" dirty="0" err="1"/>
              <a:t>parlon</a:t>
            </a:r>
            <a:r>
              <a:rPr lang="pt-PT" dirty="0"/>
              <a:t> </a:t>
            </a:r>
            <a:r>
              <a:rPr lang="pt-PT" dirty="0" err="1"/>
              <a:t>englais</a:t>
            </a:r>
            <a:r>
              <a:rPr lang="pt-PT" dirty="0"/>
              <a:t>.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60D65-47A2-4F24-83B0-EF92E06EA18C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590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228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9487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1972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2086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7056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54755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3203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969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1109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069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060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9452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472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6947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9794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896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07452-0B9F-4369-B689-6EEBB599430A}" type="datetimeFigureOut">
              <a:rPr lang="pt-PT" smtClean="0"/>
              <a:t>24/11/2022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DFDD08-4E43-40A3-8F69-7431A7A658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e.fct.unl.pt/" TargetMode="External"/><Relationship Id="rId2" Type="http://schemas.openxmlformats.org/officeDocument/2006/relationships/hyperlink" Target="https://www.fct.unl.p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snalmada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AF84CD-1719-DC54-6D04-5B5BF8BF4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1"/>
            <a:ext cx="7766936" cy="1646302"/>
          </a:xfrm>
        </p:spPr>
        <p:txBody>
          <a:bodyPr/>
          <a:lstStyle/>
          <a:p>
            <a:r>
              <a:rPr lang="pt-PT"/>
              <a:t>School of Science and Technology </a:t>
            </a:r>
            <a:endParaRPr lang="pt-PT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8A972C-9850-31EE-25B0-35A589EAB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PT" sz="3200" dirty="0"/>
              <a:t>Universidade Nova de Lisboa</a:t>
            </a:r>
          </a:p>
        </p:txBody>
      </p:sp>
      <p:pic>
        <p:nvPicPr>
          <p:cNvPr id="5" name="Imagem 4" descr="Uma imagem com silhueta, céu noturno&#10;&#10;Descrição gerada automaticamente">
            <a:extLst>
              <a:ext uri="{FF2B5EF4-FFF2-40B4-BE49-F238E27FC236}">
                <a16:creationId xmlns:a16="http://schemas.microsoft.com/office/drawing/2014/main" id="{7237BD2C-ABD6-A5CC-5AC4-EFA6664ED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52" y="168288"/>
            <a:ext cx="2883878" cy="203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37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5C1D8-20B2-6F1B-BD9E-2575A50B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Voyages</a:t>
            </a:r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4AEE278-325D-DA71-01C1-1C997E9ED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4" y="1449050"/>
            <a:ext cx="4185623" cy="576262"/>
          </a:xfrm>
        </p:spPr>
        <p:txBody>
          <a:bodyPr/>
          <a:lstStyle/>
          <a:p>
            <a:r>
              <a:rPr lang="pt-PT" dirty="0" err="1"/>
              <a:t>Visité</a:t>
            </a:r>
            <a:r>
              <a:rPr lang="pt-PT" dirty="0"/>
              <a:t> Lisboa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4F777E2-785B-F54E-1979-6AB976868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4" y="2297968"/>
            <a:ext cx="4450892" cy="3304117"/>
          </a:xfrm>
        </p:spPr>
        <p:txBody>
          <a:bodyPr/>
          <a:lstStyle/>
          <a:p>
            <a:r>
              <a:rPr lang="pt-PT" dirty="0"/>
              <a:t>15 minutes de la Faculte par </a:t>
            </a:r>
            <a:r>
              <a:rPr lang="pt-PT" dirty="0" err="1"/>
              <a:t>le</a:t>
            </a:r>
            <a:r>
              <a:rPr lang="pt-PT" dirty="0"/>
              <a:t> </a:t>
            </a:r>
            <a:r>
              <a:rPr lang="pt-PT" dirty="0" err="1"/>
              <a:t>train</a:t>
            </a:r>
            <a:endParaRPr lang="pt-PT" dirty="0"/>
          </a:p>
          <a:p>
            <a:r>
              <a:rPr lang="pt-PT" dirty="0" err="1"/>
              <a:t>Visité</a:t>
            </a:r>
            <a:r>
              <a:rPr lang="pt-PT" dirty="0"/>
              <a:t> </a:t>
            </a:r>
            <a:r>
              <a:rPr lang="pt-PT" dirty="0" err="1"/>
              <a:t>Monuments</a:t>
            </a:r>
            <a:endParaRPr lang="pt-PT" dirty="0"/>
          </a:p>
          <a:p>
            <a:r>
              <a:rPr lang="pt-PT" dirty="0" err="1"/>
              <a:t>Profiter</a:t>
            </a:r>
            <a:r>
              <a:rPr lang="pt-PT" dirty="0"/>
              <a:t> de la </a:t>
            </a:r>
            <a:r>
              <a:rPr lang="pt-PT" dirty="0" err="1"/>
              <a:t>vie</a:t>
            </a:r>
            <a:r>
              <a:rPr lang="pt-PT" dirty="0"/>
              <a:t> </a:t>
            </a:r>
            <a:r>
              <a:rPr lang="pt-PT" dirty="0" err="1"/>
              <a:t>nocturne</a:t>
            </a:r>
            <a:endParaRPr lang="pt-PT" dirty="0"/>
          </a:p>
          <a:p>
            <a:endParaRPr lang="pt-PT" dirty="0"/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14" name="Imagem 13" descr="Uma imagem com água, céu, barco, exterior&#10;&#10;Descrição gerada automaticamente">
            <a:extLst>
              <a:ext uri="{FF2B5EF4-FFF2-40B4-BE49-F238E27FC236}">
                <a16:creationId xmlns:a16="http://schemas.microsoft.com/office/drawing/2014/main" id="{44FE12F2-8956-FE40-1B6D-BBAEC42A6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81" y="3855115"/>
            <a:ext cx="5309719" cy="2721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m 15" descr="Uma imagem com céu, exterior, terra&#10;&#10;Descrição gerada automaticamente">
            <a:extLst>
              <a:ext uri="{FF2B5EF4-FFF2-40B4-BE49-F238E27FC236}">
                <a16:creationId xmlns:a16="http://schemas.microsoft.com/office/drawing/2014/main" id="{CFF113A4-B281-87A4-5E60-8EADE7494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185" y="871917"/>
            <a:ext cx="4061890" cy="2479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m 17" descr="Uma imagem com árvore, pessoa, exterior, correios&#10;&#10;Descrição gerada automaticamente">
            <a:extLst>
              <a:ext uri="{FF2B5EF4-FFF2-40B4-BE49-F238E27FC236}">
                <a16:creationId xmlns:a16="http://schemas.microsoft.com/office/drawing/2014/main" id="{5905CA2F-1123-CD62-B49E-C2E3F4E4D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185" y="3848689"/>
            <a:ext cx="4061890" cy="2706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525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5C1D8-20B2-6F1B-BD9E-2575A50B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Voyages</a:t>
            </a:r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4AEE278-325D-DA71-01C1-1C997E9ED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4" y="1449050"/>
            <a:ext cx="4185623" cy="576262"/>
          </a:xfrm>
        </p:spPr>
        <p:txBody>
          <a:bodyPr/>
          <a:lstStyle/>
          <a:p>
            <a:r>
              <a:rPr lang="pt-PT" dirty="0" err="1"/>
              <a:t>Visité</a:t>
            </a:r>
            <a:r>
              <a:rPr lang="pt-PT" dirty="0"/>
              <a:t> Portugal</a:t>
            </a:r>
          </a:p>
        </p:txBody>
      </p:sp>
      <p:pic>
        <p:nvPicPr>
          <p:cNvPr id="8" name="Marcador de Posição de Conteúdo 7" descr="Uma imagem com mapa&#10;&#10;Descrição gerada automaticamente">
            <a:extLst>
              <a:ext uri="{FF2B5EF4-FFF2-40B4-BE49-F238E27FC236}">
                <a16:creationId xmlns:a16="http://schemas.microsoft.com/office/drawing/2014/main" id="{FE01E6C1-4641-E381-D447-8234E792A1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67" y="85485"/>
            <a:ext cx="4012218" cy="6687030"/>
          </a:xfrm>
        </p:spPr>
      </p:pic>
      <p:sp>
        <p:nvSpPr>
          <p:cNvPr id="9" name="Marcador de Posição de Conteúdo 3">
            <a:extLst>
              <a:ext uri="{FF2B5EF4-FFF2-40B4-BE49-F238E27FC236}">
                <a16:creationId xmlns:a16="http://schemas.microsoft.com/office/drawing/2014/main" id="{808C0A10-33B8-88B7-E329-54C627D78026}"/>
              </a:ext>
            </a:extLst>
          </p:cNvPr>
          <p:cNvSpPr txBox="1">
            <a:spLocks/>
          </p:cNvSpPr>
          <p:nvPr/>
        </p:nvSpPr>
        <p:spPr>
          <a:xfrm>
            <a:off x="675744" y="2297968"/>
            <a:ext cx="4450892" cy="330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pt-PT"/>
          </a:p>
          <a:p>
            <a:endParaRPr lang="pt-PT"/>
          </a:p>
          <a:p>
            <a:pPr marL="0" indent="0">
              <a:buFont typeface="Wingdings 3" charset="2"/>
              <a:buNone/>
            </a:pPr>
            <a:endParaRPr lang="pt-PT" dirty="0"/>
          </a:p>
        </p:txBody>
      </p:sp>
      <p:sp>
        <p:nvSpPr>
          <p:cNvPr id="10" name="Marcador de Posição de Conteúdo 3">
            <a:extLst>
              <a:ext uri="{FF2B5EF4-FFF2-40B4-BE49-F238E27FC236}">
                <a16:creationId xmlns:a16="http://schemas.microsoft.com/office/drawing/2014/main" id="{1610DE76-FCE3-F9FE-0D53-766CAAB5F73A}"/>
              </a:ext>
            </a:extLst>
          </p:cNvPr>
          <p:cNvSpPr txBox="1">
            <a:spLocks/>
          </p:cNvSpPr>
          <p:nvPr/>
        </p:nvSpPr>
        <p:spPr>
          <a:xfrm>
            <a:off x="675744" y="2297968"/>
            <a:ext cx="4450892" cy="330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/>
              <a:t>Portugal </a:t>
            </a:r>
            <a:r>
              <a:rPr lang="pt-PT" dirty="0" err="1"/>
              <a:t>est</a:t>
            </a:r>
            <a:r>
              <a:rPr lang="pt-PT" dirty="0"/>
              <a:t> </a:t>
            </a:r>
            <a:r>
              <a:rPr lang="pt-PT" dirty="0" err="1"/>
              <a:t>un</a:t>
            </a:r>
            <a:r>
              <a:rPr lang="pt-PT" dirty="0"/>
              <a:t> </a:t>
            </a:r>
            <a:r>
              <a:rPr lang="pt-PT" dirty="0" err="1"/>
              <a:t>petit</a:t>
            </a:r>
            <a:r>
              <a:rPr lang="pt-PT" dirty="0"/>
              <a:t> pays</a:t>
            </a:r>
          </a:p>
          <a:p>
            <a:r>
              <a:rPr lang="pt-PT" dirty="0"/>
              <a:t>La faculte </a:t>
            </a:r>
            <a:r>
              <a:rPr lang="pt-PT" dirty="0" err="1"/>
              <a:t>est</a:t>
            </a:r>
            <a:r>
              <a:rPr lang="pt-PT" dirty="0"/>
              <a:t> </a:t>
            </a:r>
            <a:r>
              <a:rPr lang="pt-PT" dirty="0" err="1"/>
              <a:t>bien</a:t>
            </a:r>
            <a:r>
              <a:rPr lang="pt-PT" dirty="0"/>
              <a:t> </a:t>
            </a:r>
            <a:r>
              <a:rPr lang="pt-PT" dirty="0" err="1"/>
              <a:t>située</a:t>
            </a:r>
            <a:endParaRPr lang="pt-PT" dirty="0"/>
          </a:p>
          <a:p>
            <a:pPr lvl="1"/>
            <a:r>
              <a:rPr lang="pt-PT" dirty="0"/>
              <a:t>Porto – 3 </a:t>
            </a:r>
            <a:r>
              <a:rPr lang="pt-PT" dirty="0" err="1"/>
              <a:t>heures</a:t>
            </a:r>
            <a:endParaRPr lang="pt-PT" dirty="0"/>
          </a:p>
          <a:p>
            <a:pPr lvl="1"/>
            <a:r>
              <a:rPr lang="pt-PT" dirty="0"/>
              <a:t>Algarve – 3 </a:t>
            </a:r>
            <a:r>
              <a:rPr lang="pt-PT" dirty="0" err="1"/>
              <a:t>heures</a:t>
            </a:r>
            <a:endParaRPr lang="pt-PT" dirty="0"/>
          </a:p>
          <a:p>
            <a:r>
              <a:rPr lang="pt-PT" dirty="0" err="1"/>
              <a:t>Coût</a:t>
            </a:r>
            <a:r>
              <a:rPr lang="pt-PT" dirty="0"/>
              <a:t> de la </a:t>
            </a:r>
            <a:r>
              <a:rPr lang="pt-PT" dirty="0" err="1"/>
              <a:t>vie</a:t>
            </a:r>
            <a:r>
              <a:rPr lang="pt-PT" dirty="0"/>
              <a:t> </a:t>
            </a:r>
            <a:r>
              <a:rPr lang="pt-PT" dirty="0" err="1"/>
              <a:t>moins</a:t>
            </a:r>
            <a:r>
              <a:rPr lang="pt-PT" dirty="0"/>
              <a:t> </a:t>
            </a:r>
            <a:r>
              <a:rPr lang="pt-PT" dirty="0" err="1"/>
              <a:t>cher</a:t>
            </a:r>
            <a:endParaRPr lang="pt-PT" dirty="0"/>
          </a:p>
          <a:p>
            <a:pPr lvl="1"/>
            <a:endParaRPr lang="pt-PT" dirty="0"/>
          </a:p>
          <a:p>
            <a:pPr marL="0" indent="0">
              <a:buNone/>
            </a:pPr>
            <a:endParaRPr lang="pt-PT" dirty="0"/>
          </a:p>
          <a:p>
            <a:endParaRPr lang="pt-PT" dirty="0"/>
          </a:p>
          <a:p>
            <a:pPr marL="0" indent="0">
              <a:buFont typeface="Wingdings 3" charset="2"/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96219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BAD634-0528-BF50-F284-02E2563E0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Links </a:t>
            </a:r>
            <a:r>
              <a:rPr lang="pt-PT" dirty="0" err="1"/>
              <a:t>Utiles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3580659-56EE-59A9-96A1-6BCEE4182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03" y="1635933"/>
            <a:ext cx="8596668" cy="3880773"/>
          </a:xfrm>
        </p:spPr>
        <p:txBody>
          <a:bodyPr/>
          <a:lstStyle/>
          <a:p>
            <a:r>
              <a:rPr lang="pt-PT" sz="3200" dirty="0">
                <a:hlinkClick r:id="rId2"/>
              </a:rPr>
              <a:t>https://www.fct.unl.pt/</a:t>
            </a:r>
            <a:endParaRPr lang="pt-PT" sz="3200" dirty="0"/>
          </a:p>
          <a:p>
            <a:r>
              <a:rPr lang="pt-PT" sz="3200" dirty="0">
                <a:hlinkClick r:id="rId3"/>
              </a:rPr>
              <a:t>https://ae.fct.unl.pt/</a:t>
            </a:r>
            <a:endParaRPr lang="pt-PT" sz="3200" dirty="0"/>
          </a:p>
          <a:p>
            <a:r>
              <a:rPr lang="pt-PT" sz="3200" dirty="0">
                <a:hlinkClick r:id="rId4"/>
              </a:rPr>
              <a:t>http://www.esnalmada.org/</a:t>
            </a:r>
            <a:endParaRPr lang="pt-PT" sz="3200" dirty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12878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D9183-3C61-3D4B-B740-1E4F2378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Localisation</a:t>
            </a:r>
            <a:endParaRPr lang="pt-PT" dirty="0"/>
          </a:p>
        </p:txBody>
      </p:sp>
      <p:pic>
        <p:nvPicPr>
          <p:cNvPr id="5" name="Marcador de Posição de Conteúdo 4" descr="Uma imagem com mapa&#10;&#10;Descrição gerada automaticamente">
            <a:extLst>
              <a:ext uri="{FF2B5EF4-FFF2-40B4-BE49-F238E27FC236}">
                <a16:creationId xmlns:a16="http://schemas.microsoft.com/office/drawing/2014/main" id="{9A5EF306-B942-EC82-878C-0B54FF47C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98" y="1930400"/>
            <a:ext cx="5354725" cy="3879850"/>
          </a:xfrm>
        </p:spPr>
      </p:pic>
      <p:pic>
        <p:nvPicPr>
          <p:cNvPr id="9" name="Imagem 8" descr="Uma imagem com mapa&#10;&#10;Descrição gerada automaticamente">
            <a:extLst>
              <a:ext uri="{FF2B5EF4-FFF2-40B4-BE49-F238E27FC236}">
                <a16:creationId xmlns:a16="http://schemas.microsoft.com/office/drawing/2014/main" id="{0E040385-6F58-0CDE-AEC3-6B0E2E402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091" y="1531611"/>
            <a:ext cx="7430537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9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FA01148A-7846-ACB5-32D1-417259F76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73" y="623095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 err="1"/>
              <a:t>Caractéristiques</a:t>
            </a:r>
            <a:r>
              <a:rPr lang="en-US" sz="3600" dirty="0"/>
              <a:t> de la </a:t>
            </a:r>
            <a:r>
              <a:rPr lang="en-US" sz="3600" dirty="0" err="1"/>
              <a:t>Faculté</a:t>
            </a:r>
            <a:endParaRPr lang="en-US" sz="3600" dirty="0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21A8300-C907-63A1-8863-5C07BFFDC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287" y="2160589"/>
            <a:ext cx="2934714" cy="3880773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+ 8500 </a:t>
            </a:r>
            <a:r>
              <a:rPr lang="en-US" sz="2400" dirty="0" err="1"/>
              <a:t>étudiants</a:t>
            </a:r>
            <a:r>
              <a:rPr lang="en-US" sz="2400" dirty="0"/>
              <a:t> 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23 </a:t>
            </a:r>
            <a:r>
              <a:rPr lang="en-US" sz="2400" dirty="0" err="1"/>
              <a:t>Bâtiments</a:t>
            </a:r>
            <a:endParaRPr lang="en-US" sz="2400" dirty="0"/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19 </a:t>
            </a:r>
            <a:r>
              <a:rPr lang="en-US" sz="2400" dirty="0" err="1"/>
              <a:t>Spécialités</a:t>
            </a:r>
            <a:endParaRPr lang="en-US" sz="2400" dirty="0"/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150 Salles de </a:t>
            </a:r>
            <a:r>
              <a:rPr lang="en-US" sz="2400" dirty="0" err="1"/>
              <a:t>Cours</a:t>
            </a:r>
            <a:endParaRPr lang="en-US" sz="2400" dirty="0"/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420 </a:t>
            </a:r>
            <a:r>
              <a:rPr lang="en-US" sz="2400" dirty="0" err="1"/>
              <a:t>Laboratoires</a:t>
            </a:r>
            <a:endParaRPr lang="en-US" sz="2400" dirty="0"/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42 Salles </a:t>
            </a:r>
            <a:r>
              <a:rPr lang="en-US" sz="2400" dirty="0" err="1"/>
              <a:t>d’Étude</a:t>
            </a:r>
            <a:endParaRPr lang="en-US" sz="2400" dirty="0"/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15 </a:t>
            </a:r>
            <a:r>
              <a:rPr lang="en-US" sz="2400" dirty="0" err="1"/>
              <a:t>Amphithéâtres</a:t>
            </a:r>
            <a:endParaRPr lang="en-US" sz="2400" dirty="0"/>
          </a:p>
          <a:p>
            <a:pPr marL="285750" indent="-285750">
              <a:buFont typeface="Wingdings 3" charset="2"/>
              <a:buChar char=""/>
            </a:pPr>
            <a:r>
              <a:rPr lang="en-US" sz="2400" dirty="0"/>
              <a:t>65 ha Surface</a:t>
            </a:r>
          </a:p>
        </p:txBody>
      </p:sp>
      <p:pic>
        <p:nvPicPr>
          <p:cNvPr id="6" name="Marcador de Posição de Conteúdo 5" descr="Uma imagem com céu, natureza, exterior, montanha&#10;&#10;Descrição gerada automaticamente">
            <a:extLst>
              <a:ext uri="{FF2B5EF4-FFF2-40B4-BE49-F238E27FC236}">
                <a16:creationId xmlns:a16="http://schemas.microsoft.com/office/drawing/2014/main" id="{F8A4A750-0A7D-1C95-CE28-2D356453D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" r="5606" b="1"/>
          <a:stretch/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7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Marcador de Posição de Conteúdo 5">
            <a:extLst>
              <a:ext uri="{FF2B5EF4-FFF2-40B4-BE49-F238E27FC236}">
                <a16:creationId xmlns:a16="http://schemas.microsoft.com/office/drawing/2014/main" id="{F8A4A750-0A7D-1C95-CE28-2D356453D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r="11445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A01148A-7846-ACB5-32D1-417259F76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 err="1"/>
              <a:t>Caractéristiques</a:t>
            </a:r>
            <a:r>
              <a:rPr lang="en-US" sz="3600" dirty="0"/>
              <a:t> de la </a:t>
            </a:r>
            <a:r>
              <a:rPr lang="en-US" sz="3600" dirty="0" err="1"/>
              <a:t>Faculté</a:t>
            </a:r>
            <a:endParaRPr lang="en-US" sz="3600" dirty="0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21A8300-C907-63A1-8863-5C07BFFDC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4" y="2160589"/>
            <a:ext cx="4433878" cy="433015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indent="-285750">
              <a:buFont typeface="Wingdings 3" charset="2"/>
              <a:buChar char=""/>
            </a:pPr>
            <a:r>
              <a:rPr lang="en-US" sz="2800" dirty="0" err="1"/>
              <a:t>Bibliothèque</a:t>
            </a:r>
            <a:endParaRPr lang="en-US" sz="2800" dirty="0"/>
          </a:p>
          <a:p>
            <a:pPr marL="285750" indent="-285750">
              <a:buFont typeface="Wingdings 3" charset="2"/>
              <a:buChar char=""/>
            </a:pPr>
            <a:r>
              <a:rPr lang="en-US" sz="2800" dirty="0"/>
              <a:t>7 </a:t>
            </a:r>
            <a:r>
              <a:rPr lang="en-US" sz="2800" dirty="0" err="1"/>
              <a:t>Lieux</a:t>
            </a:r>
            <a:r>
              <a:rPr lang="en-US" sz="2800" dirty="0"/>
              <a:t> de restauration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/>
              <a:t>Salle de Detente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/>
              <a:t>Lidl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/>
              <a:t>Divers </a:t>
            </a:r>
            <a:r>
              <a:rPr lang="en-US" sz="2800" dirty="0" err="1"/>
              <a:t>espaces</a:t>
            </a:r>
            <a:r>
              <a:rPr lang="en-US" sz="2800" dirty="0"/>
              <a:t> verts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/>
              <a:t>1 </a:t>
            </a:r>
            <a:r>
              <a:rPr lang="en-US" sz="2800" dirty="0" err="1"/>
              <a:t>bâtiment</a:t>
            </a:r>
            <a:r>
              <a:rPr lang="en-US" sz="2800" dirty="0"/>
              <a:t> </a:t>
            </a:r>
            <a:r>
              <a:rPr lang="en-US" sz="2800" dirty="0" err="1"/>
              <a:t>ouvert</a:t>
            </a:r>
            <a:r>
              <a:rPr lang="en-US" sz="2800" dirty="0"/>
              <a:t> 24h/7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 err="1"/>
              <a:t>Complexe</a:t>
            </a:r>
            <a:r>
              <a:rPr lang="en-US" sz="2800" dirty="0"/>
              <a:t> de </a:t>
            </a:r>
            <a:r>
              <a:rPr lang="en-US" sz="2800" dirty="0" err="1"/>
              <a:t>Padel</a:t>
            </a:r>
            <a:endParaRPr lang="en-US" sz="2800" dirty="0"/>
          </a:p>
          <a:p>
            <a:pPr marL="285750" indent="-285750">
              <a:buFont typeface="Wingdings 3" charset="2"/>
              <a:buChar char=""/>
            </a:pPr>
            <a:endParaRPr lang="en-US" dirty="0"/>
          </a:p>
          <a:p>
            <a:pPr marL="285750" indent="-285750">
              <a:buFont typeface="Wingdings 3" charset="2"/>
              <a:buChar char=""/>
            </a:pPr>
            <a:endParaRPr lang="en-US" dirty="0"/>
          </a:p>
          <a:p>
            <a:r>
              <a:rPr lang="en-US" dirty="0"/>
              <a:t>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097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9537C-065C-C0F3-B86C-5A0D99AD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anchor="ctr">
            <a:normAutofit/>
          </a:bodyPr>
          <a:lstStyle/>
          <a:p>
            <a:r>
              <a:rPr lang="pt-PT" dirty="0"/>
              <a:t>Langue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4BBD4FD-A67D-0DF4-8CD8-4823F71E9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1" y="2160589"/>
            <a:ext cx="2930517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dirty="0"/>
          </a:p>
          <a:p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C5EFC0F-1240-8A03-8F92-FA655B197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98" y="2327576"/>
            <a:ext cx="4341986" cy="26017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4823313-BE83-0E90-0FC1-FBDE5A072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237" y="2325854"/>
            <a:ext cx="4341986" cy="260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22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7304C4-6B79-67A3-A240-B6FF4B4C0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1" y="293684"/>
            <a:ext cx="8596668" cy="1320800"/>
          </a:xfrm>
        </p:spPr>
        <p:txBody>
          <a:bodyPr/>
          <a:lstStyle/>
          <a:p>
            <a:pPr algn="ctr"/>
            <a:r>
              <a:rPr lang="pt-PT" dirty="0" err="1"/>
              <a:t>Differences</a:t>
            </a:r>
            <a:r>
              <a:rPr lang="pt-PT" dirty="0"/>
              <a:t> d’</a:t>
            </a:r>
            <a:r>
              <a:rPr lang="pt-PT" dirty="0" err="1"/>
              <a:t>apprentissage</a:t>
            </a:r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572D867-86F2-C8AC-4450-0B21B34A1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1" y="1101932"/>
            <a:ext cx="4185623" cy="576262"/>
          </a:xfrm>
        </p:spPr>
        <p:txBody>
          <a:bodyPr/>
          <a:lstStyle/>
          <a:p>
            <a:pPr algn="ctr"/>
            <a:r>
              <a:rPr lang="pt-PT" dirty="0"/>
              <a:t>GSI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1B6AE86-5A8D-E48F-9181-C553BFD93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5330" y="1713698"/>
            <a:ext cx="4185623" cy="3304117"/>
          </a:xfrm>
        </p:spPr>
        <p:txBody>
          <a:bodyPr/>
          <a:lstStyle/>
          <a:p>
            <a:r>
              <a:rPr lang="pt-PT" dirty="0" err="1"/>
              <a:t>Horaire</a:t>
            </a:r>
            <a:r>
              <a:rPr lang="pt-PT" dirty="0"/>
              <a:t> </a:t>
            </a:r>
            <a:r>
              <a:rPr lang="pt-PT" dirty="0" err="1"/>
              <a:t>flexible</a:t>
            </a:r>
            <a:endParaRPr lang="pt-PT" dirty="0"/>
          </a:p>
          <a:p>
            <a:r>
              <a:rPr lang="pt-PT" dirty="0" err="1"/>
              <a:t>Salle</a:t>
            </a:r>
            <a:r>
              <a:rPr lang="pt-PT" dirty="0"/>
              <a:t> de classe </a:t>
            </a:r>
            <a:r>
              <a:rPr lang="pt-PT" dirty="0" err="1"/>
              <a:t>flexible</a:t>
            </a:r>
            <a:endParaRPr lang="pt-PT" dirty="0"/>
          </a:p>
          <a:p>
            <a:r>
              <a:rPr lang="pt-PT" dirty="0" err="1"/>
              <a:t>Cours</a:t>
            </a:r>
            <a:r>
              <a:rPr lang="pt-PT" dirty="0"/>
              <a:t> de 1/2/3 </a:t>
            </a:r>
            <a:r>
              <a:rPr lang="pt-PT" dirty="0" err="1"/>
              <a:t>crédits</a:t>
            </a: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4CAA51E-A45A-BEDD-6CAA-55524C85A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1" y="1119684"/>
            <a:ext cx="4185618" cy="576262"/>
          </a:xfrm>
        </p:spPr>
        <p:txBody>
          <a:bodyPr/>
          <a:lstStyle/>
          <a:p>
            <a:pPr algn="ctr"/>
            <a:r>
              <a:rPr lang="pt-PT" dirty="0"/>
              <a:t>SST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AF61B624-CBD9-00C8-E660-EAD0E6069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60983" y="1678194"/>
            <a:ext cx="4185617" cy="3304117"/>
          </a:xfrm>
        </p:spPr>
        <p:txBody>
          <a:bodyPr/>
          <a:lstStyle/>
          <a:p>
            <a:r>
              <a:rPr lang="pt-PT" dirty="0" err="1"/>
              <a:t>Horaire</a:t>
            </a:r>
            <a:r>
              <a:rPr lang="pt-PT" dirty="0"/>
              <a:t> fixe</a:t>
            </a:r>
          </a:p>
          <a:p>
            <a:r>
              <a:rPr lang="pt-PT" dirty="0" err="1"/>
              <a:t>Salle</a:t>
            </a:r>
            <a:r>
              <a:rPr lang="pt-PT" dirty="0"/>
              <a:t> de classe fixe</a:t>
            </a:r>
          </a:p>
          <a:p>
            <a:r>
              <a:rPr lang="pt-PT" dirty="0" err="1"/>
              <a:t>Crous</a:t>
            </a:r>
            <a:r>
              <a:rPr lang="pt-PT" dirty="0"/>
              <a:t> de 3/6 </a:t>
            </a:r>
            <a:r>
              <a:rPr lang="pt-PT" dirty="0" err="1"/>
              <a:t>crédits</a:t>
            </a:r>
            <a:endParaRPr lang="pt-PT" dirty="0"/>
          </a:p>
          <a:p>
            <a:endParaRPr lang="pt-PT" dirty="0"/>
          </a:p>
        </p:txBody>
      </p:sp>
      <p:sp>
        <p:nvSpPr>
          <p:cNvPr id="8" name="Marcador de Posição do Texto 4">
            <a:extLst>
              <a:ext uri="{FF2B5EF4-FFF2-40B4-BE49-F238E27FC236}">
                <a16:creationId xmlns:a16="http://schemas.microsoft.com/office/drawing/2014/main" id="{2E81F88D-5035-49D5-8133-A49D26293AE6}"/>
              </a:ext>
            </a:extLst>
          </p:cNvPr>
          <p:cNvSpPr txBox="1">
            <a:spLocks/>
          </p:cNvSpPr>
          <p:nvPr/>
        </p:nvSpPr>
        <p:spPr>
          <a:xfrm>
            <a:off x="2882856" y="1101932"/>
            <a:ext cx="4185618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dirty="0" err="1"/>
              <a:t>vs</a:t>
            </a:r>
            <a:endParaRPr lang="pt-PT" dirty="0"/>
          </a:p>
        </p:txBody>
      </p:sp>
      <p:pic>
        <p:nvPicPr>
          <p:cNvPr id="10" name="Imagem 9" descr="Uma imagem com mesa&#10;&#10;Descrição gerada automaticamente">
            <a:extLst>
              <a:ext uri="{FF2B5EF4-FFF2-40B4-BE49-F238E27FC236}">
                <a16:creationId xmlns:a16="http://schemas.microsoft.com/office/drawing/2014/main" id="{26EFB092-A5D8-1D65-9E3A-F8ED8CDB7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793" y="3122740"/>
            <a:ext cx="5009176" cy="371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92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B64EF7-731D-A634-E9AF-F8649703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Endroit</a:t>
            </a:r>
            <a:r>
              <a:rPr lang="pt-PT" dirty="0"/>
              <a:t> </a:t>
            </a:r>
            <a:r>
              <a:rPr lang="pt-PT" dirty="0" err="1"/>
              <a:t>pour</a:t>
            </a:r>
            <a:r>
              <a:rPr lang="pt-PT" dirty="0"/>
              <a:t> </a:t>
            </a:r>
            <a:r>
              <a:rPr lang="pt-PT" dirty="0" err="1"/>
              <a:t>Vivre</a:t>
            </a:r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28CBFD6-EE21-7AC3-1610-8557B11CC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1642269"/>
            <a:ext cx="4185623" cy="576262"/>
          </a:xfrm>
        </p:spPr>
        <p:txBody>
          <a:bodyPr/>
          <a:lstStyle/>
          <a:p>
            <a:r>
              <a:rPr lang="pt-PT" b="1" dirty="0" err="1"/>
              <a:t>Residence</a:t>
            </a:r>
            <a:r>
              <a:rPr lang="pt-PT" b="1" dirty="0"/>
              <a:t> de la </a:t>
            </a:r>
            <a:r>
              <a:rPr lang="pt-PT" b="1" dirty="0" err="1"/>
              <a:t>Faculté</a:t>
            </a:r>
            <a:endParaRPr lang="pt-PT" b="1" dirty="0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6D5669B-B353-3E0A-F142-2EBB9C8A2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334" y="2449114"/>
            <a:ext cx="4185623" cy="1313417"/>
          </a:xfrm>
        </p:spPr>
        <p:txBody>
          <a:bodyPr>
            <a:normAutofit fontScale="92500"/>
          </a:bodyPr>
          <a:lstStyle/>
          <a:p>
            <a:r>
              <a:rPr lang="pt-PT" dirty="0" err="1"/>
              <a:t>Prix</a:t>
            </a:r>
            <a:r>
              <a:rPr lang="pt-PT" dirty="0"/>
              <a:t>: 200 - 372 €</a:t>
            </a:r>
          </a:p>
          <a:p>
            <a:r>
              <a:rPr lang="pt-PT" dirty="0" err="1"/>
              <a:t>Distance</a:t>
            </a:r>
            <a:r>
              <a:rPr lang="pt-PT" dirty="0"/>
              <a:t>: 5 minutes a </a:t>
            </a:r>
            <a:r>
              <a:rPr lang="pt-PT" dirty="0" err="1"/>
              <a:t>pied</a:t>
            </a:r>
            <a:endParaRPr lang="pt-PT" dirty="0"/>
          </a:p>
          <a:p>
            <a:r>
              <a:rPr lang="pt-PT" dirty="0" err="1"/>
              <a:t>Tipe</a:t>
            </a:r>
            <a:r>
              <a:rPr lang="pt-PT" dirty="0"/>
              <a:t> de Chambre: </a:t>
            </a:r>
            <a:r>
              <a:rPr lang="pt-PT" dirty="0" err="1"/>
              <a:t>Individuel</a:t>
            </a:r>
            <a:r>
              <a:rPr lang="pt-PT" dirty="0"/>
              <a:t>/</a:t>
            </a:r>
            <a:r>
              <a:rPr lang="pt-PT" dirty="0" err="1"/>
              <a:t>Double</a:t>
            </a:r>
            <a:endParaRPr lang="pt-PT" dirty="0"/>
          </a:p>
          <a:p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4031E6DB-42B5-12CC-5F17-1E4ED59C2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7596" y="1642269"/>
            <a:ext cx="4185618" cy="576262"/>
          </a:xfrm>
        </p:spPr>
        <p:txBody>
          <a:bodyPr/>
          <a:lstStyle/>
          <a:p>
            <a:r>
              <a:rPr lang="pt-PT" b="1" dirty="0" err="1"/>
              <a:t>Appartement</a:t>
            </a:r>
            <a:r>
              <a:rPr lang="pt-PT" b="1" dirty="0"/>
              <a:t> 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8F1C0AC6-3561-0ECD-BD41-55C5F2D4B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7596" y="2449114"/>
            <a:ext cx="4185617" cy="3304117"/>
          </a:xfrm>
        </p:spPr>
        <p:txBody>
          <a:bodyPr>
            <a:normAutofit fontScale="92500"/>
          </a:bodyPr>
          <a:lstStyle/>
          <a:p>
            <a:r>
              <a:rPr lang="pt-PT" b="1" dirty="0"/>
              <a:t>Almada</a:t>
            </a:r>
          </a:p>
          <a:p>
            <a:pPr lvl="1"/>
            <a:r>
              <a:rPr lang="pt-PT" dirty="0" err="1"/>
              <a:t>Prix</a:t>
            </a:r>
            <a:r>
              <a:rPr lang="pt-PT" dirty="0"/>
              <a:t>: 200 – 400 €</a:t>
            </a:r>
          </a:p>
          <a:p>
            <a:pPr lvl="1"/>
            <a:r>
              <a:rPr lang="pt-PT" dirty="0" err="1"/>
              <a:t>Distance</a:t>
            </a:r>
            <a:r>
              <a:rPr lang="pt-PT" dirty="0"/>
              <a:t>: 10 minutes </a:t>
            </a:r>
          </a:p>
          <a:p>
            <a:pPr lvl="1"/>
            <a:r>
              <a:rPr lang="pt-PT" dirty="0" err="1"/>
              <a:t>Tipe</a:t>
            </a:r>
            <a:r>
              <a:rPr lang="pt-PT" dirty="0"/>
              <a:t> de chambre: </a:t>
            </a:r>
            <a:r>
              <a:rPr lang="pt-PT" dirty="0" err="1"/>
              <a:t>Colocation</a:t>
            </a:r>
            <a:endParaRPr lang="pt-PT" dirty="0"/>
          </a:p>
          <a:p>
            <a:r>
              <a:rPr lang="pt-PT" b="1" dirty="0"/>
              <a:t>Lisboa</a:t>
            </a:r>
          </a:p>
          <a:p>
            <a:pPr lvl="1"/>
            <a:r>
              <a:rPr lang="pt-PT" dirty="0" err="1"/>
              <a:t>Prix</a:t>
            </a:r>
            <a:r>
              <a:rPr lang="pt-PT" dirty="0"/>
              <a:t>: 300 – 500 €</a:t>
            </a:r>
          </a:p>
          <a:p>
            <a:pPr lvl="1"/>
            <a:r>
              <a:rPr lang="pt-PT" dirty="0" err="1"/>
              <a:t>Distance</a:t>
            </a:r>
            <a:r>
              <a:rPr lang="pt-PT" dirty="0"/>
              <a:t>: 30 minutes </a:t>
            </a:r>
            <a:r>
              <a:rPr lang="pt-PT" dirty="0" err="1"/>
              <a:t>transports</a:t>
            </a:r>
            <a:r>
              <a:rPr lang="pt-PT" dirty="0"/>
              <a:t> </a:t>
            </a:r>
            <a:r>
              <a:rPr lang="pt-PT" dirty="0" err="1"/>
              <a:t>publics</a:t>
            </a:r>
            <a:endParaRPr lang="pt-PT" dirty="0"/>
          </a:p>
          <a:p>
            <a:pPr lvl="1"/>
            <a:r>
              <a:rPr lang="pt-PT" dirty="0" err="1"/>
              <a:t>Tipe</a:t>
            </a:r>
            <a:r>
              <a:rPr lang="pt-PT" dirty="0"/>
              <a:t> de Chambre: </a:t>
            </a:r>
            <a:r>
              <a:rPr lang="pt-PT" dirty="0" err="1"/>
              <a:t>Colocation</a:t>
            </a:r>
            <a:endParaRPr lang="pt-PT" dirty="0"/>
          </a:p>
        </p:txBody>
      </p:sp>
      <p:pic>
        <p:nvPicPr>
          <p:cNvPr id="9" name="Imagem 8" descr="Uma imagem com relva, exterior&#10;&#10;Descrição gerada automaticamente">
            <a:extLst>
              <a:ext uri="{FF2B5EF4-FFF2-40B4-BE49-F238E27FC236}">
                <a16:creationId xmlns:a16="http://schemas.microsoft.com/office/drawing/2014/main" id="{4B3FA1D8-9C01-A41F-32CD-84F12024F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800133"/>
            <a:ext cx="5201376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67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6F6E8-22DD-5543-3DF0-C379519B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Organisations</a:t>
            </a:r>
            <a:r>
              <a:rPr lang="pt-PT" dirty="0"/>
              <a:t> </a:t>
            </a:r>
            <a:r>
              <a:rPr lang="pt-PT" dirty="0" err="1"/>
              <a:t>pour</a:t>
            </a:r>
            <a:r>
              <a:rPr lang="pt-PT" dirty="0"/>
              <a:t> </a:t>
            </a:r>
            <a:r>
              <a:rPr lang="pt-PT" dirty="0" err="1"/>
              <a:t>les</a:t>
            </a:r>
            <a:r>
              <a:rPr lang="pt-PT" dirty="0"/>
              <a:t> </a:t>
            </a:r>
            <a:r>
              <a:rPr lang="pt-PT" dirty="0" err="1"/>
              <a:t>Étudiants</a:t>
            </a:r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6F255D-3686-648E-E887-A97E143F7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846" y="2160981"/>
            <a:ext cx="4185623" cy="576262"/>
          </a:xfrm>
        </p:spPr>
        <p:txBody>
          <a:bodyPr/>
          <a:lstStyle/>
          <a:p>
            <a:r>
              <a:rPr lang="pt-PT" dirty="0"/>
              <a:t>ESN Almada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D46D227-5800-B0C9-00E1-9FD7EB018E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PT" dirty="0" err="1"/>
              <a:t>Welcome</a:t>
            </a:r>
            <a:r>
              <a:rPr lang="pt-PT" dirty="0"/>
              <a:t> </a:t>
            </a:r>
            <a:r>
              <a:rPr lang="pt-PT" dirty="0" err="1"/>
              <a:t>Sessions</a:t>
            </a:r>
            <a:endParaRPr lang="pt-PT" dirty="0"/>
          </a:p>
          <a:p>
            <a:r>
              <a:rPr lang="pt-PT" dirty="0" err="1"/>
              <a:t>Events</a:t>
            </a:r>
            <a:endParaRPr lang="pt-PT" dirty="0"/>
          </a:p>
          <a:p>
            <a:r>
              <a:rPr lang="pt-PT" dirty="0" err="1"/>
              <a:t>Soirees</a:t>
            </a:r>
            <a:endParaRPr lang="pt-PT" dirty="0"/>
          </a:p>
          <a:p>
            <a:r>
              <a:rPr lang="pt-PT" dirty="0"/>
              <a:t>Insta - @esnalmada</a:t>
            </a:r>
          </a:p>
          <a:p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7DC4E611-A364-01A3-71FF-4F4C1C89B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93708" y="2160983"/>
            <a:ext cx="1971984" cy="576262"/>
          </a:xfrm>
        </p:spPr>
        <p:txBody>
          <a:bodyPr/>
          <a:lstStyle/>
          <a:p>
            <a:r>
              <a:rPr lang="pt-PT" dirty="0" err="1"/>
              <a:t>Associations</a:t>
            </a:r>
            <a:endParaRPr lang="pt-PT" dirty="0"/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1BC3A151-27BB-65B1-F48A-F4BC9C380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93709" y="2737244"/>
            <a:ext cx="1971983" cy="3304117"/>
          </a:xfrm>
        </p:spPr>
        <p:txBody>
          <a:bodyPr>
            <a:normAutofit/>
          </a:bodyPr>
          <a:lstStyle/>
          <a:p>
            <a:r>
              <a:rPr lang="pt-PT" dirty="0" err="1"/>
              <a:t>Cinéma</a:t>
            </a:r>
            <a:endParaRPr lang="pt-PT" dirty="0"/>
          </a:p>
          <a:p>
            <a:r>
              <a:rPr lang="pt-PT" dirty="0" err="1"/>
              <a:t>Théâtre</a:t>
            </a:r>
            <a:endParaRPr lang="pt-PT" dirty="0"/>
          </a:p>
          <a:p>
            <a:r>
              <a:rPr lang="pt-PT" dirty="0" err="1"/>
              <a:t>Danse</a:t>
            </a:r>
            <a:endParaRPr lang="pt-PT" dirty="0"/>
          </a:p>
          <a:p>
            <a:r>
              <a:rPr lang="pt-PT" dirty="0" err="1"/>
              <a:t>Photographie</a:t>
            </a:r>
            <a:endParaRPr lang="pt-PT" dirty="0"/>
          </a:p>
          <a:p>
            <a:r>
              <a:rPr lang="pt-PT" dirty="0" err="1"/>
              <a:t>Littérature</a:t>
            </a:r>
            <a:endParaRPr lang="pt-PT" dirty="0"/>
          </a:p>
          <a:p>
            <a:r>
              <a:rPr lang="pt-PT" dirty="0" err="1"/>
              <a:t>Music</a:t>
            </a:r>
            <a:endParaRPr lang="pt-PT" dirty="0"/>
          </a:p>
          <a:p>
            <a:r>
              <a:rPr lang="pt-PT" dirty="0" err="1"/>
              <a:t>Pride</a:t>
            </a:r>
            <a:r>
              <a:rPr lang="pt-PT" dirty="0"/>
              <a:t> </a:t>
            </a:r>
          </a:p>
          <a:p>
            <a:r>
              <a:rPr lang="pt-PT" dirty="0" err="1"/>
              <a:t>Etc</a:t>
            </a:r>
            <a:endParaRPr lang="pt-PT" dirty="0"/>
          </a:p>
        </p:txBody>
      </p:sp>
      <p:pic>
        <p:nvPicPr>
          <p:cNvPr id="10" name="Imagem 9" descr="Uma imagem com texto&#10;&#10;Descrição gerada automaticamente">
            <a:extLst>
              <a:ext uri="{FF2B5EF4-FFF2-40B4-BE49-F238E27FC236}">
                <a16:creationId xmlns:a16="http://schemas.microsoft.com/office/drawing/2014/main" id="{3303E574-DD88-746E-0963-A2E476187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46" y="4310605"/>
            <a:ext cx="2867025" cy="1590675"/>
          </a:xfrm>
          <a:prstGeom prst="rect">
            <a:avLst/>
          </a:prstGeom>
        </p:spPr>
      </p:pic>
      <p:sp>
        <p:nvSpPr>
          <p:cNvPr id="11" name="Marcador de Posição do Texto 4">
            <a:extLst>
              <a:ext uri="{FF2B5EF4-FFF2-40B4-BE49-F238E27FC236}">
                <a16:creationId xmlns:a16="http://schemas.microsoft.com/office/drawing/2014/main" id="{57A72C23-1251-F59E-51AD-D4FDEECFC147}"/>
              </a:ext>
            </a:extLst>
          </p:cNvPr>
          <p:cNvSpPr txBox="1">
            <a:spLocks/>
          </p:cNvSpPr>
          <p:nvPr/>
        </p:nvSpPr>
        <p:spPr>
          <a:xfrm>
            <a:off x="7377323" y="2160983"/>
            <a:ext cx="1971984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/>
              <a:t>Sport</a:t>
            </a:r>
          </a:p>
        </p:txBody>
      </p:sp>
      <p:sp>
        <p:nvSpPr>
          <p:cNvPr id="12" name="Marcador de Posição de Conteúdo 5">
            <a:extLst>
              <a:ext uri="{FF2B5EF4-FFF2-40B4-BE49-F238E27FC236}">
                <a16:creationId xmlns:a16="http://schemas.microsoft.com/office/drawing/2014/main" id="{6DEA5FA5-8BC0-2548-6DC7-47A23E8BCD75}"/>
              </a:ext>
            </a:extLst>
          </p:cNvPr>
          <p:cNvSpPr txBox="1">
            <a:spLocks/>
          </p:cNvSpPr>
          <p:nvPr/>
        </p:nvSpPr>
        <p:spPr>
          <a:xfrm>
            <a:off x="7377323" y="2737244"/>
            <a:ext cx="1971983" cy="330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 err="1"/>
              <a:t>Handball</a:t>
            </a:r>
            <a:endParaRPr lang="pt-PT" dirty="0"/>
          </a:p>
          <a:p>
            <a:r>
              <a:rPr lang="pt-PT" dirty="0" err="1"/>
              <a:t>Basket</a:t>
            </a:r>
            <a:endParaRPr lang="pt-PT" dirty="0"/>
          </a:p>
          <a:p>
            <a:r>
              <a:rPr lang="pt-PT" dirty="0" err="1"/>
              <a:t>Football</a:t>
            </a:r>
            <a:endParaRPr lang="pt-PT" dirty="0"/>
          </a:p>
          <a:p>
            <a:r>
              <a:rPr lang="pt-PT" dirty="0"/>
              <a:t>Volley-</a:t>
            </a:r>
            <a:r>
              <a:rPr lang="pt-PT" dirty="0" err="1"/>
              <a:t>ball</a:t>
            </a:r>
            <a:endParaRPr lang="pt-PT" dirty="0"/>
          </a:p>
          <a:p>
            <a:r>
              <a:rPr lang="pt-PT" dirty="0"/>
              <a:t>Futsal</a:t>
            </a:r>
          </a:p>
          <a:p>
            <a:r>
              <a:rPr lang="pt-PT" dirty="0" err="1"/>
              <a:t>Tir</a:t>
            </a:r>
            <a:r>
              <a:rPr lang="pt-PT" dirty="0"/>
              <a:t> à </a:t>
            </a:r>
            <a:r>
              <a:rPr lang="pt-PT" dirty="0" err="1"/>
              <a:t>l’arc</a:t>
            </a:r>
            <a:endParaRPr lang="pt-PT" dirty="0"/>
          </a:p>
          <a:p>
            <a:r>
              <a:rPr lang="pt-PT" dirty="0"/>
              <a:t>E-sports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4DE95A6-1D24-1AF2-AECA-A6F7388FA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1811" y="3917390"/>
            <a:ext cx="3143689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5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263AFF-7CE4-B301-FE30-40F72BC6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Soirées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9CF61E73-0A3A-922D-0866-E94180AA99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5745" y="1270000"/>
            <a:ext cx="4185618" cy="576262"/>
          </a:xfrm>
        </p:spPr>
        <p:txBody>
          <a:bodyPr/>
          <a:lstStyle/>
          <a:p>
            <a:r>
              <a:rPr lang="pt-PT" dirty="0"/>
              <a:t>Soirées/Barbecues</a:t>
            </a:r>
          </a:p>
        </p:txBody>
      </p:sp>
      <p:pic>
        <p:nvPicPr>
          <p:cNvPr id="8" name="Imagem 7" descr="Uma imagem com pessoa, multidão, pessoas, cenário&#10;&#10;Descrição gerada automaticamente">
            <a:extLst>
              <a:ext uri="{FF2B5EF4-FFF2-40B4-BE49-F238E27FC236}">
                <a16:creationId xmlns:a16="http://schemas.microsoft.com/office/drawing/2014/main" id="{84111FEB-584F-ED8A-4D41-383BF2D2B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634" y="2506662"/>
            <a:ext cx="5420255" cy="3613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 descr="Uma imagem com exterior, noite, céu noturno&#10;&#10;Descrição gerada automaticamente">
            <a:extLst>
              <a:ext uri="{FF2B5EF4-FFF2-40B4-BE49-F238E27FC236}">
                <a16:creationId xmlns:a16="http://schemas.microsoft.com/office/drawing/2014/main" id="{4B236F0E-6BD0-0D59-2164-4C32A7794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45" y="2506661"/>
            <a:ext cx="5420255" cy="3613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17877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480</TotalTime>
  <Words>282</Words>
  <Application>Microsoft Office PowerPoint</Application>
  <PresentationFormat>Ecrã Panorâmico</PresentationFormat>
  <Paragraphs>94</Paragraphs>
  <Slides>12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Faceta</vt:lpstr>
      <vt:lpstr>School of Science and Technology </vt:lpstr>
      <vt:lpstr>Localisation</vt:lpstr>
      <vt:lpstr>Caractéristiques de la Faculté</vt:lpstr>
      <vt:lpstr>Caractéristiques de la Faculté</vt:lpstr>
      <vt:lpstr>Langue</vt:lpstr>
      <vt:lpstr>Differences d’apprentissage</vt:lpstr>
      <vt:lpstr>Endroit pour Vivre</vt:lpstr>
      <vt:lpstr>Organisations pour les Étudiants</vt:lpstr>
      <vt:lpstr>Soirées</vt:lpstr>
      <vt:lpstr>Voyages</vt:lpstr>
      <vt:lpstr>Voyages</vt:lpstr>
      <vt:lpstr>Links Utiles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of Science and Technology </dc:title>
  <dc:creator>Guilherme Correia</dc:creator>
  <cp:lastModifiedBy>Guilherme Correia</cp:lastModifiedBy>
  <cp:revision>7</cp:revision>
  <dcterms:created xsi:type="dcterms:W3CDTF">2022-11-08T15:49:04Z</dcterms:created>
  <dcterms:modified xsi:type="dcterms:W3CDTF">2022-11-24T14:06:55Z</dcterms:modified>
</cp:coreProperties>
</file>