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89AF6C-7B0B-C0C1-4B4E-9ACAA34BA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D72D43-6117-CF4E-8A73-71095C2DAE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779A1-2721-431B-1ED8-8B302821A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8A00F9-9185-F335-B1A8-998AC1379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9C0746-3CCD-9045-D18E-EC6DE3C17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83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D1AAF1-AE10-5260-7926-7FC7E0E7A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227C692-3333-0FA2-F691-15EAAD856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790155B-1190-F464-A146-8743285F9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818BE8-E8E4-EEA5-D824-7FFFED810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91F704-1499-BBB6-24B4-AE8FA45A7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744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66CC41D-2141-F682-96FD-102935A577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EAC6417-715E-C1F7-6B0D-788FB4AF81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15900E-D7B0-729E-B0E9-0118F0850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9CB035-39E2-2677-49EF-6E9779FAE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3E3901-DFD0-0A16-01A5-E2DA65F53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13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5E5CE6-880E-33C7-6662-15F4C16F4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614653-252A-3AF7-7F07-ED309E6F3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9F710B-2646-6CA1-3737-0741B4D2A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0E9412-ACEF-2851-BF20-077B08185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45BC84-99B5-A1E0-5829-1EFA5A54A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3630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F707C9-7A50-9919-1BF9-8E09469E0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0C0539-625B-E229-1332-D4EF7337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24237C-6BAA-6016-5F6A-B01DC8D3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53F1E4-E09B-F729-D1A1-A2BDE9668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18F6A9-D22C-EFEF-D89A-E66A637AC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264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FCC2BF-9B3E-2151-995C-A058836CA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ADC4E7-8F7A-BB7E-F092-CE5AA6B37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1FB6005-12F6-B981-3A14-6BCA283D9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B0A659-ECFC-CC7A-AA14-60B96921E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35135A0-1FEF-55DE-751D-DA732A2A9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1C53F-5899-825F-CD8C-B60F11652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918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1E583F-FD13-0F1A-25C4-C43E3A59A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CD2893-CF2F-1E97-ED3F-D3CE02068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FD1A65-00EF-1EA9-56CB-F1639E02E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514C9E1-3935-92E2-6665-1D62530859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4700340-372C-0AF5-86E8-4570465C7A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D9BF61D-749B-EC69-EEEE-B0D3A1E29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E7B58BD-8F29-FE15-14B5-C7B571CB7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13E56FF-D33F-2796-73A5-32706BA16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3858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5A413F-04A5-E049-C4F9-5A13AD929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D2B950D-463C-704E-ABDB-B8148797C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F52F882-3981-C198-D3A7-C4A8B3BFE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BE0E15-3C08-4625-AAAC-90576EE6D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679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1AF8A14-0700-5469-BD28-2ACA635AC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E35DC17-AA7B-AB7F-BA95-CB8876225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2C835B-3013-3FFC-9EB8-59633AD20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01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C56511-71B2-02A1-C281-B797B50A3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35B00C-58B3-0D3A-1C27-401667527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6A0A4D3-7316-F504-D533-A157FAFDC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2F26B04-2C43-2E7E-0366-8B989E047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E3456D-0D4A-CADF-8CFA-BCEFAC619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207421-C4B5-D42A-FC35-BD9DA9B6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8683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A5DF2C-BF95-62B3-ECFC-087F16F5A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DBA72CF-1226-AB15-9F37-A46A8B9B56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997422C-5081-9E6D-E47A-A558A02ED9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E0FD75-346A-492E-B80E-EDC038443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7F8B0E-21B8-8075-1250-5522D2823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3AF959-34A3-42E1-F2AB-5C0DBEECF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7192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B84BEC3-FD4F-778E-F4EB-6ECCDB004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0C233D-E14E-B0C6-0A6F-1B271C33F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5F0253-322B-2653-7148-C58D4C1E27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04948-553C-4334-8DD2-C7A03FEA56FB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4130DB4-B203-4469-5693-7F58E41B1E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B62777-4942-8430-EB57-243BAFE9D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6D15C-6432-4BFA-997A-E7A8E95C82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3843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-mannheim.de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Gebäude, draußen, alt, Urlaubsort enthält.&#10;&#10;Automatisch generierte Beschreibung">
            <a:extLst>
              <a:ext uri="{FF2B5EF4-FFF2-40B4-BE49-F238E27FC236}">
                <a16:creationId xmlns:a16="http://schemas.microsoft.com/office/drawing/2014/main" id="{18A04FC9-29F0-5E67-AEBB-B7744427B6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0" b="723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567FFA-2404-EBAC-16AE-44B3F0A64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de-DE" sz="4000" dirty="0" err="1"/>
              <a:t>Étudier</a:t>
            </a:r>
            <a:r>
              <a:rPr lang="de-DE" sz="4000" dirty="0"/>
              <a:t> Ma</a:t>
            </a:r>
            <a:r>
              <a:rPr lang="fr-FR" sz="4000" dirty="0" err="1"/>
              <a:t>nnheim</a:t>
            </a:r>
            <a:endParaRPr lang="fr-FR" sz="40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6B08E11-4D1A-9078-7A63-B1CA63FAA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de-DE" sz="2000" dirty="0" err="1"/>
              <a:t>Presentation</a:t>
            </a:r>
            <a:r>
              <a:rPr lang="de-DE" sz="2000" dirty="0"/>
              <a:t> de </a:t>
            </a:r>
            <a:r>
              <a:rPr lang="de-DE" sz="2000" dirty="0" err="1"/>
              <a:t>l‘universite</a:t>
            </a:r>
            <a:r>
              <a:rPr lang="de-DE" sz="2000" dirty="0"/>
              <a:t> </a:t>
            </a:r>
            <a:r>
              <a:rPr lang="fr-FR" sz="2000" dirty="0"/>
              <a:t>Mannheim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41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35B7661-0734-69BB-05DF-904EC1718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5400" dirty="0"/>
              <a:t>Vivre a Mannheim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8E8DF9-44D4-F0E7-1ADB-CC97A8890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fr-FR" sz="2200" dirty="0"/>
              <a:t>une ville industrielle dans le sud-ouest de l’Allemagne</a:t>
            </a:r>
          </a:p>
          <a:p>
            <a:r>
              <a:rPr lang="fr-FR" sz="2200" dirty="0"/>
              <a:t>300.000 habitants</a:t>
            </a:r>
          </a:p>
          <a:p>
            <a:r>
              <a:rPr lang="fr-FR" sz="2200" dirty="0"/>
              <a:t>30.000 Etudiants</a:t>
            </a:r>
          </a:p>
          <a:p>
            <a:r>
              <a:rPr lang="fr-FR" sz="2200" dirty="0"/>
              <a:t>Le centre est compose de carres</a:t>
            </a:r>
          </a:p>
          <a:p>
            <a:r>
              <a:rPr lang="fr-FR" sz="2200" dirty="0"/>
              <a:t>4 heures de Nancy a Mannheim en train</a:t>
            </a:r>
          </a:p>
        </p:txBody>
      </p:sp>
      <p:pic>
        <p:nvPicPr>
          <p:cNvPr id="5" name="Grafik 4" descr="Ein Bild, das Karte enthält.&#10;&#10;Automatisch generierte Beschreibung">
            <a:extLst>
              <a:ext uri="{FF2B5EF4-FFF2-40B4-BE49-F238E27FC236}">
                <a16:creationId xmlns:a16="http://schemas.microsoft.com/office/drawing/2014/main" id="{2675BC17-A956-9724-7526-045666D379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6338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Ein Bild, das Text, Fahrt, Menge enthält.&#10;&#10;Automatisch generierte Beschreibung">
            <a:extLst>
              <a:ext uri="{FF2B5EF4-FFF2-40B4-BE49-F238E27FC236}">
                <a16:creationId xmlns:a16="http://schemas.microsoft.com/office/drawing/2014/main" id="{40E00D6B-813E-4C32-6A9B-5C6B384178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1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007963-36BE-859D-CE71-CA33D6345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4000" dirty="0"/>
              <a:t>La vie nocturne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EAC6868-E339-C7F3-F408-96165D814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2000" dirty="0" err="1"/>
              <a:t>Plusieurs</a:t>
            </a:r>
            <a:r>
              <a:rPr lang="en-US" sz="2000" dirty="0"/>
              <a:t> bars et </a:t>
            </a:r>
            <a:r>
              <a:rPr lang="en-US" sz="2000" dirty="0" err="1"/>
              <a:t>boites</a:t>
            </a:r>
            <a:r>
              <a:rPr lang="en-US" sz="2000" dirty="0"/>
              <a:t> de </a:t>
            </a:r>
            <a:r>
              <a:rPr lang="en-US" sz="2000" dirty="0" err="1"/>
              <a:t>nuites</a:t>
            </a:r>
            <a:endParaRPr lang="en-US" sz="2000" dirty="0"/>
          </a:p>
          <a:p>
            <a:r>
              <a:rPr lang="en-US" sz="2000" dirty="0" err="1"/>
              <a:t>Boites</a:t>
            </a:r>
            <a:r>
              <a:rPr lang="en-US" sz="2000" dirty="0"/>
              <a:t> de </a:t>
            </a:r>
            <a:r>
              <a:rPr lang="en-US" sz="2000" dirty="0" err="1"/>
              <a:t>nuites</a:t>
            </a:r>
            <a:endParaRPr lang="en-US" sz="2000" dirty="0"/>
          </a:p>
          <a:p>
            <a:r>
              <a:rPr lang="en-US" sz="2000" dirty="0" err="1"/>
              <a:t>L’havre</a:t>
            </a:r>
            <a:r>
              <a:rPr lang="en-US" sz="2000" dirty="0"/>
              <a:t> 49, </a:t>
            </a:r>
            <a:r>
              <a:rPr lang="en-US" sz="2000" dirty="0" err="1"/>
              <a:t>tres</a:t>
            </a:r>
            <a:r>
              <a:rPr lang="en-US" sz="2000" dirty="0"/>
              <a:t> </a:t>
            </a:r>
            <a:r>
              <a:rPr lang="en-US" sz="2000" dirty="0" err="1"/>
              <a:t>connu</a:t>
            </a:r>
            <a:endParaRPr lang="en-US" sz="2000" dirty="0"/>
          </a:p>
          <a:p>
            <a:r>
              <a:rPr lang="en-US" sz="2000" dirty="0"/>
              <a:t>Residences pour les </a:t>
            </a:r>
            <a:r>
              <a:rPr lang="en-US" sz="2000" dirty="0" err="1"/>
              <a:t>etudiants</a:t>
            </a:r>
            <a:r>
              <a:rPr lang="en-US" sz="2000" dirty="0"/>
              <a:t> avec des fetes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34381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draußen, Himmel, Natur, Hügel enthält.">
            <a:extLst>
              <a:ext uri="{FF2B5EF4-FFF2-40B4-BE49-F238E27FC236}">
                <a16:creationId xmlns:a16="http://schemas.microsoft.com/office/drawing/2014/main" id="{E92F0C04-2869-E1F1-9234-7ED51338E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09B28C-7794-24F0-7AD0-3BE786DC5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/>
              <a:t>Le Neckar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963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8C7B9D-8135-D7AB-1162-16CEDE762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77739"/>
            <a:ext cx="3418990" cy="1412119"/>
          </a:xfrm>
        </p:spPr>
        <p:txBody>
          <a:bodyPr>
            <a:normAutofit/>
          </a:bodyPr>
          <a:lstStyle/>
          <a:p>
            <a:r>
              <a:rPr lang="fr-FR" sz="4800"/>
              <a:t>Heidelberg</a:t>
            </a:r>
          </a:p>
        </p:txBody>
      </p:sp>
      <p:pic>
        <p:nvPicPr>
          <p:cNvPr id="5" name="Inhaltsplatzhalter 4" descr="Ein Bild, das Himmel, draußen, Baum, Natur enthält.&#10;&#10;Automatisch generierte Beschreibung">
            <a:extLst>
              <a:ext uri="{FF2B5EF4-FFF2-40B4-BE49-F238E27FC236}">
                <a16:creationId xmlns:a16="http://schemas.microsoft.com/office/drawing/2014/main" id="{F1F9A415-D1D9-FA60-063D-9B61ED1CB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21" b="5966"/>
          <a:stretch/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2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D4BD0C4-5A13-C234-17FD-F18E78105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4777739"/>
            <a:ext cx="6897626" cy="1399223"/>
          </a:xfrm>
        </p:spPr>
        <p:txBody>
          <a:bodyPr anchor="ctr">
            <a:normAutofit/>
          </a:bodyPr>
          <a:lstStyle/>
          <a:p>
            <a:r>
              <a:rPr lang="en-US" sz="2200" dirty="0"/>
              <a:t>30 minutes </a:t>
            </a:r>
            <a:r>
              <a:rPr lang="en-US" sz="2200" dirty="0" err="1"/>
              <a:t>en</a:t>
            </a:r>
            <a:r>
              <a:rPr lang="en-US" sz="2200" dirty="0"/>
              <a:t> train de Mannheim</a:t>
            </a:r>
          </a:p>
          <a:p>
            <a:r>
              <a:rPr lang="en-US" sz="2200" dirty="0"/>
              <a:t>Une </a:t>
            </a:r>
            <a:r>
              <a:rPr lang="en-US" sz="2200" dirty="0" err="1"/>
              <a:t>jolie</a:t>
            </a:r>
            <a:r>
              <a:rPr lang="en-US" sz="2200" dirty="0"/>
              <a:t> </a:t>
            </a:r>
            <a:r>
              <a:rPr lang="en-US" sz="2200" dirty="0" err="1"/>
              <a:t>vieille</a:t>
            </a:r>
            <a:r>
              <a:rPr lang="en-US" sz="2200" dirty="0"/>
              <a:t> </a:t>
            </a:r>
            <a:r>
              <a:rPr lang="en-US" sz="2200" dirty="0" err="1"/>
              <a:t>ville</a:t>
            </a:r>
            <a:endParaRPr lang="en-US" sz="2200" dirty="0"/>
          </a:p>
          <a:p>
            <a:r>
              <a:rPr lang="en-US" sz="2200" dirty="0"/>
              <a:t>40.000 </a:t>
            </a:r>
            <a:r>
              <a:rPr lang="en-US" sz="2200" dirty="0" err="1"/>
              <a:t>etudiants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22022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Gebäude, Himmel, draußen, Straße enthält.&#10;&#10;Automatisch generierte Beschreibung">
            <a:extLst>
              <a:ext uri="{FF2B5EF4-FFF2-40B4-BE49-F238E27FC236}">
                <a16:creationId xmlns:a16="http://schemas.microsoft.com/office/drawing/2014/main" id="{700B840B-3D93-EF40-E820-2A249C7CBA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" r="5165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26CA89-3097-E581-7CF4-703ECB38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4000" dirty="0"/>
              <a:t>L’université Mannheim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AA198E-CDB2-5E21-D8BB-89E892C98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fr-FR" sz="2000" dirty="0"/>
              <a:t>Université des sciences appliquées</a:t>
            </a:r>
          </a:p>
          <a:p>
            <a:r>
              <a:rPr lang="fr-FR" sz="2000" dirty="0"/>
              <a:t>Neuf </a:t>
            </a:r>
            <a:r>
              <a:rPr lang="fr-FR" sz="2000" dirty="0" err="1"/>
              <a:t>facultées</a:t>
            </a:r>
            <a:endParaRPr lang="fr-FR" sz="2000" dirty="0"/>
          </a:p>
          <a:p>
            <a:r>
              <a:rPr lang="fr-FR" sz="2000" dirty="0"/>
              <a:t>5000 étudiants</a:t>
            </a:r>
          </a:p>
          <a:p>
            <a:r>
              <a:rPr lang="fr-FR" sz="2000" dirty="0"/>
              <a:t>Etudes modernes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de-DE" sz="1400" dirty="0">
                <a:hlinkClick r:id="rId3"/>
              </a:rPr>
              <a:t>Hochschule Mannheim - Hochschule Mannheim (hs-mannheim.de)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77515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Himmel, draußen, Fabrik enthält.">
            <a:extLst>
              <a:ext uri="{FF2B5EF4-FFF2-40B4-BE49-F238E27FC236}">
                <a16:creationId xmlns:a16="http://schemas.microsoft.com/office/drawing/2014/main" id="{5FC2FED2-2170-4D6C-AD59-70FEE6D4B0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33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D0FFCBC-4822-3D3C-D8D2-4CCA0192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fr-FR" sz="3600"/>
              <a:t>Travailler a Mannheim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5762DF-763D-7EB9-8337-2A5AAC8B3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fr-FR" sz="1800" dirty="0"/>
              <a:t>Dans la </a:t>
            </a:r>
            <a:r>
              <a:rPr lang="fr-FR" sz="1800" dirty="0" err="1"/>
              <a:t>region</a:t>
            </a:r>
            <a:r>
              <a:rPr lang="fr-FR" sz="1800" dirty="0"/>
              <a:t> de Rhin-Neckar il y a 160.000 entreprises</a:t>
            </a:r>
          </a:p>
          <a:p>
            <a:r>
              <a:rPr lang="fr-FR" sz="1800" dirty="0"/>
              <a:t>Grand entreprises industrielle: BASF, Roche, SAP</a:t>
            </a:r>
          </a:p>
          <a:p>
            <a:r>
              <a:rPr lang="fr-FR" sz="1800" dirty="0"/>
              <a:t>Startups</a:t>
            </a:r>
          </a:p>
        </p:txBody>
      </p:sp>
    </p:spTree>
    <p:extLst>
      <p:ext uri="{BB962C8B-B14F-4D97-AF65-F5344CB8AC3E}">
        <p14:creationId xmlns:p14="http://schemas.microsoft.com/office/powerpoint/2010/main" val="296237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Breitbild</PresentationFormat>
  <Paragraphs>29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Étudier Mannheim</vt:lpstr>
      <vt:lpstr>Vivre a Mannheim</vt:lpstr>
      <vt:lpstr>La vie nocturne</vt:lpstr>
      <vt:lpstr>Le Neckar</vt:lpstr>
      <vt:lpstr>Heidelberg</vt:lpstr>
      <vt:lpstr>L’université Mannheim</vt:lpstr>
      <vt:lpstr>Travailler a Mannheim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Etudier à mannheim</dc:title>
  <dc:creator>Luca Ceglie</dc:creator>
  <cp:lastModifiedBy>Luca Ceglie</cp:lastModifiedBy>
  <cp:revision>3</cp:revision>
  <dcterms:created xsi:type="dcterms:W3CDTF">2022-11-20T10:30:18Z</dcterms:created>
  <dcterms:modified xsi:type="dcterms:W3CDTF">2022-11-24T08:47:33Z</dcterms:modified>
</cp:coreProperties>
</file>