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23"/>
  </p:notesMasterIdLst>
  <p:sldIdLst>
    <p:sldId id="256" r:id="rId2"/>
    <p:sldId id="257" r:id="rId3"/>
    <p:sldId id="279" r:id="rId4"/>
    <p:sldId id="258"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7" r:id="rId21"/>
    <p:sldId id="27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0" autoAdjust="0"/>
    <p:restoredTop sz="94660"/>
  </p:normalViewPr>
  <p:slideViewPr>
    <p:cSldViewPr snapToGrid="0">
      <p:cViewPr varScale="1">
        <p:scale>
          <a:sx n="97" d="100"/>
          <a:sy n="97" d="100"/>
        </p:scale>
        <p:origin x="144"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06862F-2F4A-4779-937B-147886CDE067}" type="datetimeFigureOut">
              <a:rPr lang="fr-FR" smtClean="0"/>
              <a:t>19/01/2026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1B07CD-D1F4-4572-A5FF-8E9328A1D6DC}" type="slidenum">
              <a:rPr lang="fr-FR" smtClean="0"/>
              <a:t>‹N°›</a:t>
            </a:fld>
            <a:endParaRPr lang="fr-FR"/>
          </a:p>
        </p:txBody>
      </p:sp>
    </p:spTree>
    <p:extLst>
      <p:ext uri="{BB962C8B-B14F-4D97-AF65-F5344CB8AC3E}">
        <p14:creationId xmlns:p14="http://schemas.microsoft.com/office/powerpoint/2010/main" val="4095337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DDDE097E-CA2A-48E3-8015-6B3AD327F962}" type="datetime1">
              <a:rPr lang="fr-FR" smtClean="0"/>
              <a:t>19/01/2026</a:t>
            </a:fld>
            <a:endParaRPr lang="fr-F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fr-FR"/>
              <a:t>DULASP Intermediate M5 Rapports Professionnels</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E70D9E71-1E16-4C19-A1E6-6509FFE5BCFA}" type="slidenum">
              <a:rPr lang="fr-FR" smtClean="0"/>
              <a:t>‹N°›</a:t>
            </a:fld>
            <a:endParaRPr lang="fr-FR"/>
          </a:p>
        </p:txBody>
      </p:sp>
    </p:spTree>
    <p:extLst>
      <p:ext uri="{BB962C8B-B14F-4D97-AF65-F5344CB8AC3E}">
        <p14:creationId xmlns:p14="http://schemas.microsoft.com/office/powerpoint/2010/main" val="3973737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3543887-369B-4D1A-AB60-9A03E78DB2DF}" type="datetime1">
              <a:rPr lang="fr-FR" smtClean="0"/>
              <a:t>19/01/2026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1462591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167453EE-12BE-4B81-8142-730A1A02D2B4}" type="datetime1">
              <a:rPr lang="fr-FR" smtClean="0"/>
              <a:t>19/01/2026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2194509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92D783AC-1DE3-4253-88B2-A7C0DB884A64}" type="datetime1">
              <a:rPr lang="fr-FR" smtClean="0"/>
              <a:t>19/01/2026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2593147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7ECACB1-D401-41EC-B91D-3153CD046444}" type="datetime1">
              <a:rPr lang="fr-FR" smtClean="0"/>
              <a:t>19/01/2026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3467035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B5DA5F2-A008-4884-B34C-3B73D70031C2}" type="datetime1">
              <a:rPr lang="fr-FR" smtClean="0"/>
              <a:t>19/01/2026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2208146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1AB958E-B4F4-496E-B88E-EBF4807E5A0C}" type="datetime1">
              <a:rPr lang="fr-FR" smtClean="0"/>
              <a:t>19/01/2026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1362381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09B7926-2CB4-4562-9D21-E0E67E68BA58}" type="datetime1">
              <a:rPr lang="fr-FR" smtClean="0"/>
              <a:t>19/01/2026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6" name="Slide Number Placeholder 5"/>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927279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E15B13A-58DE-4BD0-AC17-CAC2BC67E6A8}" type="datetime1">
              <a:rPr lang="fr-FR" smtClean="0"/>
              <a:t>19/01/2026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3668536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A6982E8-07B5-42FB-8B06-2AA44790389E}" type="datetime1">
              <a:rPr lang="fr-FR" smtClean="0"/>
              <a:t>19/01/2026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6" name="Slide Number Placeholder 5"/>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1312712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0E114C7-7281-483F-9794-ADEA2BD60F44}" type="datetime1">
              <a:rPr lang="fr-FR" smtClean="0"/>
              <a:t>19/01/2026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235153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A3E67EE-F28A-4C05-AA07-E2DA45AF4D4E}" type="datetime1">
              <a:rPr lang="fr-FR" smtClean="0"/>
              <a:t>19/01/2026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7" name="Slide Number Placeholder 6"/>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2537799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3037A13-7C87-4E15-8332-D7F60A5D9B76}" type="datetime1">
              <a:rPr lang="fr-FR" smtClean="0"/>
              <a:t>19/01/2026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2462009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53FAF4E-D023-4846-B5E5-54F8DFC69A0D}" type="datetime1">
              <a:rPr lang="fr-FR" smtClean="0"/>
              <a:t>19/01/2026</a:t>
            </a:fld>
            <a:endParaRPr lang="fr-FR"/>
          </a:p>
        </p:txBody>
      </p:sp>
      <p:sp>
        <p:nvSpPr>
          <p:cNvPr id="4" name="Footer Placeholder 3"/>
          <p:cNvSpPr>
            <a:spLocks noGrp="1"/>
          </p:cNvSpPr>
          <p:nvPr>
            <p:ph type="ftr" sz="quarter" idx="11"/>
          </p:nvPr>
        </p:nvSpPr>
        <p:spPr/>
        <p:txBody>
          <a:bodyPr/>
          <a:lstStyle/>
          <a:p>
            <a:r>
              <a:rPr lang="fr-FR"/>
              <a:t>DULASP Intermediate M5 Rapports Professionnels</a:t>
            </a:r>
          </a:p>
        </p:txBody>
      </p:sp>
      <p:sp>
        <p:nvSpPr>
          <p:cNvPr id="5" name="Slide Number Placeholder 4"/>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3301505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B2B1D3-EBA9-4AD9-98EE-60357837F1C8}" type="datetime1">
              <a:rPr lang="fr-FR" smtClean="0"/>
              <a:t>19/01/2026</a:t>
            </a:fld>
            <a:endParaRPr lang="fr-FR"/>
          </a:p>
        </p:txBody>
      </p:sp>
      <p:sp>
        <p:nvSpPr>
          <p:cNvPr id="3" name="Footer Placeholder 2"/>
          <p:cNvSpPr>
            <a:spLocks noGrp="1"/>
          </p:cNvSpPr>
          <p:nvPr>
            <p:ph type="ftr" sz="quarter" idx="11"/>
          </p:nvPr>
        </p:nvSpPr>
        <p:spPr/>
        <p:txBody>
          <a:bodyPr/>
          <a:lstStyle/>
          <a:p>
            <a:r>
              <a:rPr lang="fr-FR"/>
              <a:t>DULASP Intermediate M5 Rapports Professionnels</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4080930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A2A385F-BC28-4A5A-A3F8-8EB55B5ECA28}" type="datetime1">
              <a:rPr lang="fr-FR" smtClean="0"/>
              <a:t>19/01/2026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2294501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85E7923-B125-4D16-A14B-F267330F745C}" type="datetime1">
              <a:rPr lang="fr-FR" smtClean="0"/>
              <a:t>19/01/2026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70D9E71-1E16-4C19-A1E6-6509FFE5BCFA}" type="slidenum">
              <a:rPr lang="fr-FR" smtClean="0"/>
              <a:t>‹N°›</a:t>
            </a:fld>
            <a:endParaRPr lang="fr-FR"/>
          </a:p>
        </p:txBody>
      </p:sp>
    </p:spTree>
    <p:extLst>
      <p:ext uri="{BB962C8B-B14F-4D97-AF65-F5344CB8AC3E}">
        <p14:creationId xmlns:p14="http://schemas.microsoft.com/office/powerpoint/2010/main" val="727792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517038AD-2C14-4138-84F1-5C1AD9286B22}" type="datetime1">
              <a:rPr lang="fr-FR" smtClean="0"/>
              <a:t>19/01/2026</a:t>
            </a:fld>
            <a:endParaRPr lang="fr-F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fr-FR"/>
              <a:t>DULASP Intermediate M5 Rapports Professionnels</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70D9E71-1E16-4C19-A1E6-6509FFE5BCFA}" type="slidenum">
              <a:rPr lang="fr-FR" smtClean="0"/>
              <a:t>‹N°›</a:t>
            </a:fld>
            <a:endParaRPr lang="fr-FR"/>
          </a:p>
        </p:txBody>
      </p:sp>
    </p:spTree>
    <p:extLst>
      <p:ext uri="{BB962C8B-B14F-4D97-AF65-F5344CB8AC3E}">
        <p14:creationId xmlns:p14="http://schemas.microsoft.com/office/powerpoint/2010/main" val="202141081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1A9EBC-D69D-4274-A538-7FB6B0985D68}"/>
              </a:ext>
            </a:extLst>
          </p:cNvPr>
          <p:cNvSpPr>
            <a:spLocks noGrp="1"/>
          </p:cNvSpPr>
          <p:nvPr>
            <p:ph type="ctrTitle"/>
          </p:nvPr>
        </p:nvSpPr>
        <p:spPr/>
        <p:txBody>
          <a:bodyPr/>
          <a:lstStyle/>
          <a:p>
            <a:r>
              <a:rPr lang="fr-FR" dirty="0"/>
              <a:t>Report Structure and </a:t>
            </a:r>
            <a:r>
              <a:rPr lang="fr-FR" dirty="0" err="1"/>
              <a:t>Formatting</a:t>
            </a:r>
            <a:endParaRPr lang="fr-FR" dirty="0"/>
          </a:p>
        </p:txBody>
      </p:sp>
      <p:sp>
        <p:nvSpPr>
          <p:cNvPr id="3" name="Sous-titre 2">
            <a:extLst>
              <a:ext uri="{FF2B5EF4-FFF2-40B4-BE49-F238E27FC236}">
                <a16:creationId xmlns:a16="http://schemas.microsoft.com/office/drawing/2014/main" id="{4FE9A4F5-E412-4087-A5DA-8831D414F30A}"/>
              </a:ext>
            </a:extLst>
          </p:cNvPr>
          <p:cNvSpPr>
            <a:spLocks noGrp="1"/>
          </p:cNvSpPr>
          <p:nvPr>
            <p:ph type="subTitle" idx="1"/>
          </p:nvPr>
        </p:nvSpPr>
        <p:spPr/>
        <p:txBody>
          <a:bodyPr/>
          <a:lstStyle/>
          <a:p>
            <a:r>
              <a:rPr lang="fr-FR" dirty="0"/>
              <a:t>WEEK 2</a:t>
            </a:r>
          </a:p>
        </p:txBody>
      </p:sp>
    </p:spTree>
    <p:extLst>
      <p:ext uri="{BB962C8B-B14F-4D97-AF65-F5344CB8AC3E}">
        <p14:creationId xmlns:p14="http://schemas.microsoft.com/office/powerpoint/2010/main" val="142265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F2C79-EA85-4B61-8504-FB86D7941181}"/>
              </a:ext>
            </a:extLst>
          </p:cNvPr>
          <p:cNvSpPr>
            <a:spLocks noGrp="1"/>
          </p:cNvSpPr>
          <p:nvPr>
            <p:ph type="title"/>
          </p:nvPr>
        </p:nvSpPr>
        <p:spPr>
          <a:xfrm>
            <a:off x="728605" y="679572"/>
            <a:ext cx="3131014" cy="1573458"/>
          </a:xfrm>
        </p:spPr>
        <p:txBody>
          <a:bodyPr/>
          <a:lstStyle/>
          <a:p>
            <a:r>
              <a:rPr lang="fr-FR" dirty="0"/>
              <a:t>Components of a Report </a:t>
            </a:r>
          </a:p>
        </p:txBody>
      </p:sp>
      <p:sp>
        <p:nvSpPr>
          <p:cNvPr id="5" name="Espace réservé du pied de page 4">
            <a:extLst>
              <a:ext uri="{FF2B5EF4-FFF2-40B4-BE49-F238E27FC236}">
                <a16:creationId xmlns:a16="http://schemas.microsoft.com/office/drawing/2014/main" id="{0460BD0B-85E5-42F1-8594-D0A6C1053E1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C73DA898-5AC8-4DD6-B6FD-2DCD951072D1}"/>
              </a:ext>
            </a:extLst>
          </p:cNvPr>
          <p:cNvSpPr>
            <a:spLocks noGrp="1"/>
          </p:cNvSpPr>
          <p:nvPr>
            <p:ph type="sldNum" sz="quarter" idx="12"/>
          </p:nvPr>
        </p:nvSpPr>
        <p:spPr/>
        <p:txBody>
          <a:bodyPr/>
          <a:lstStyle/>
          <a:p>
            <a:fld id="{E70D9E71-1E16-4C19-A1E6-6509FFE5BCFA}" type="slidenum">
              <a:rPr lang="fr-FR" smtClean="0"/>
              <a:t>10</a:t>
            </a:fld>
            <a:endParaRPr lang="fr-FR"/>
          </a:p>
        </p:txBody>
      </p:sp>
      <p:sp>
        <p:nvSpPr>
          <p:cNvPr id="8" name="Rectangle 2">
            <a:extLst>
              <a:ext uri="{FF2B5EF4-FFF2-40B4-BE49-F238E27FC236}">
                <a16:creationId xmlns:a16="http://schemas.microsoft.com/office/drawing/2014/main" id="{BED9E8C2-A703-4FB8-82AE-7FFDE85CAC6C}"/>
              </a:ext>
            </a:extLst>
          </p:cNvPr>
          <p:cNvSpPr>
            <a:spLocks noGrp="1" noChangeArrowheads="1"/>
          </p:cNvSpPr>
          <p:nvPr>
            <p:ph type="body" sz="half" idx="2"/>
          </p:nvPr>
        </p:nvSpPr>
        <p:spPr bwMode="auto">
          <a:xfrm>
            <a:off x="849822" y="3155879"/>
            <a:ext cx="4477552" cy="1728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000" b="1" dirty="0">
                <a:solidFill>
                  <a:schemeClr val="bg1"/>
                </a:solidFill>
              </a:rPr>
              <a:t>Conclusion</a:t>
            </a:r>
            <a:endParaRPr lang="en-US" sz="2000" dirty="0">
              <a:solidFill>
                <a:schemeClr val="bg1"/>
              </a:solidFill>
            </a:endParaRPr>
          </a:p>
          <a:p>
            <a:r>
              <a:rPr lang="en-US" sz="2000" dirty="0">
                <a:solidFill>
                  <a:schemeClr val="bg1"/>
                </a:solidFill>
              </a:rPr>
              <a:t>Summarizes key findings and insights without introducing new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7" name="Image 6">
            <a:extLst>
              <a:ext uri="{FF2B5EF4-FFF2-40B4-BE49-F238E27FC236}">
                <a16:creationId xmlns:a16="http://schemas.microsoft.com/office/drawing/2014/main" id="{1422DCB3-FF3A-4D56-9DBE-83B8784DDE4E}"/>
              </a:ext>
            </a:extLst>
          </p:cNvPr>
          <p:cNvPicPr>
            <a:picLocks noChangeAspect="1"/>
          </p:cNvPicPr>
          <p:nvPr/>
        </p:nvPicPr>
        <p:blipFill>
          <a:blip r:embed="rId2"/>
          <a:stretch>
            <a:fillRect/>
          </a:stretch>
        </p:blipFill>
        <p:spPr>
          <a:xfrm>
            <a:off x="6129634" y="535638"/>
            <a:ext cx="4159354" cy="5852856"/>
          </a:xfrm>
          <a:prstGeom prst="rect">
            <a:avLst/>
          </a:prstGeom>
        </p:spPr>
      </p:pic>
    </p:spTree>
    <p:extLst>
      <p:ext uri="{BB962C8B-B14F-4D97-AF65-F5344CB8AC3E}">
        <p14:creationId xmlns:p14="http://schemas.microsoft.com/office/powerpoint/2010/main" val="262511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arn(inVertical)">
                                      <p:cBhvr>
                                        <p:cTn id="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F2C79-EA85-4B61-8504-FB86D7941181}"/>
              </a:ext>
            </a:extLst>
          </p:cNvPr>
          <p:cNvSpPr>
            <a:spLocks noGrp="1"/>
          </p:cNvSpPr>
          <p:nvPr>
            <p:ph type="title"/>
          </p:nvPr>
        </p:nvSpPr>
        <p:spPr>
          <a:xfrm>
            <a:off x="728605" y="679572"/>
            <a:ext cx="3131014" cy="1573458"/>
          </a:xfrm>
        </p:spPr>
        <p:txBody>
          <a:bodyPr/>
          <a:lstStyle/>
          <a:p>
            <a:r>
              <a:rPr lang="fr-FR" dirty="0"/>
              <a:t>Components of a Report </a:t>
            </a:r>
          </a:p>
        </p:txBody>
      </p:sp>
      <p:sp>
        <p:nvSpPr>
          <p:cNvPr id="5" name="Espace réservé du pied de page 4">
            <a:extLst>
              <a:ext uri="{FF2B5EF4-FFF2-40B4-BE49-F238E27FC236}">
                <a16:creationId xmlns:a16="http://schemas.microsoft.com/office/drawing/2014/main" id="{0460BD0B-85E5-42F1-8594-D0A6C1053E1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C73DA898-5AC8-4DD6-B6FD-2DCD951072D1}"/>
              </a:ext>
            </a:extLst>
          </p:cNvPr>
          <p:cNvSpPr>
            <a:spLocks noGrp="1"/>
          </p:cNvSpPr>
          <p:nvPr>
            <p:ph type="sldNum" sz="quarter" idx="12"/>
          </p:nvPr>
        </p:nvSpPr>
        <p:spPr/>
        <p:txBody>
          <a:bodyPr/>
          <a:lstStyle/>
          <a:p>
            <a:fld id="{E70D9E71-1E16-4C19-A1E6-6509FFE5BCFA}" type="slidenum">
              <a:rPr lang="fr-FR" smtClean="0"/>
              <a:t>11</a:t>
            </a:fld>
            <a:endParaRPr lang="fr-FR"/>
          </a:p>
        </p:txBody>
      </p:sp>
      <p:sp>
        <p:nvSpPr>
          <p:cNvPr id="8" name="Rectangle 2">
            <a:extLst>
              <a:ext uri="{FF2B5EF4-FFF2-40B4-BE49-F238E27FC236}">
                <a16:creationId xmlns:a16="http://schemas.microsoft.com/office/drawing/2014/main" id="{BED9E8C2-A703-4FB8-82AE-7FFDE85CAC6C}"/>
              </a:ext>
            </a:extLst>
          </p:cNvPr>
          <p:cNvSpPr>
            <a:spLocks noGrp="1" noChangeArrowheads="1"/>
          </p:cNvSpPr>
          <p:nvPr>
            <p:ph type="body" sz="half" idx="2"/>
          </p:nvPr>
        </p:nvSpPr>
        <p:spPr bwMode="auto">
          <a:xfrm>
            <a:off x="849822" y="3089590"/>
            <a:ext cx="4334428" cy="1420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000" b="1" dirty="0">
                <a:solidFill>
                  <a:schemeClr val="bg1"/>
                </a:solidFill>
              </a:rPr>
              <a:t>Recommendations</a:t>
            </a:r>
            <a:endParaRPr lang="en-US" sz="2000" dirty="0">
              <a:solidFill>
                <a:schemeClr val="bg1"/>
              </a:solidFill>
            </a:endParaRPr>
          </a:p>
          <a:p>
            <a:r>
              <a:rPr lang="en-US" sz="2000" dirty="0">
                <a:solidFill>
                  <a:schemeClr val="bg1"/>
                </a:solidFill>
              </a:rPr>
              <a:t>Offers actionable steps based on the findings.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4" name="Image 3">
            <a:extLst>
              <a:ext uri="{FF2B5EF4-FFF2-40B4-BE49-F238E27FC236}">
                <a16:creationId xmlns:a16="http://schemas.microsoft.com/office/drawing/2014/main" id="{608384F1-5536-4E9B-AC98-137B07D905C2}"/>
              </a:ext>
            </a:extLst>
          </p:cNvPr>
          <p:cNvPicPr>
            <a:picLocks noChangeAspect="1"/>
          </p:cNvPicPr>
          <p:nvPr/>
        </p:nvPicPr>
        <p:blipFill>
          <a:blip r:embed="rId2"/>
          <a:stretch>
            <a:fillRect/>
          </a:stretch>
        </p:blipFill>
        <p:spPr>
          <a:xfrm>
            <a:off x="6042994" y="396779"/>
            <a:ext cx="4051886" cy="5846771"/>
          </a:xfrm>
          <a:prstGeom prst="rect">
            <a:avLst/>
          </a:prstGeom>
        </p:spPr>
      </p:pic>
    </p:spTree>
    <p:extLst>
      <p:ext uri="{BB962C8B-B14F-4D97-AF65-F5344CB8AC3E}">
        <p14:creationId xmlns:p14="http://schemas.microsoft.com/office/powerpoint/2010/main" val="65441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arn(inVertical)">
                                      <p:cBhvr>
                                        <p:cTn id="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F2C79-EA85-4B61-8504-FB86D7941181}"/>
              </a:ext>
            </a:extLst>
          </p:cNvPr>
          <p:cNvSpPr>
            <a:spLocks noGrp="1"/>
          </p:cNvSpPr>
          <p:nvPr>
            <p:ph type="title"/>
          </p:nvPr>
        </p:nvSpPr>
        <p:spPr>
          <a:xfrm>
            <a:off x="728605" y="491155"/>
            <a:ext cx="3131014" cy="1573458"/>
          </a:xfrm>
        </p:spPr>
        <p:txBody>
          <a:bodyPr/>
          <a:lstStyle/>
          <a:p>
            <a:r>
              <a:rPr lang="fr-FR" dirty="0"/>
              <a:t>Components of a Report </a:t>
            </a:r>
          </a:p>
        </p:txBody>
      </p:sp>
      <p:sp>
        <p:nvSpPr>
          <p:cNvPr id="5" name="Espace réservé du pied de page 4">
            <a:extLst>
              <a:ext uri="{FF2B5EF4-FFF2-40B4-BE49-F238E27FC236}">
                <a16:creationId xmlns:a16="http://schemas.microsoft.com/office/drawing/2014/main" id="{0460BD0B-85E5-42F1-8594-D0A6C1053E1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C73DA898-5AC8-4DD6-B6FD-2DCD951072D1}"/>
              </a:ext>
            </a:extLst>
          </p:cNvPr>
          <p:cNvSpPr>
            <a:spLocks noGrp="1"/>
          </p:cNvSpPr>
          <p:nvPr>
            <p:ph type="sldNum" sz="quarter" idx="12"/>
          </p:nvPr>
        </p:nvSpPr>
        <p:spPr/>
        <p:txBody>
          <a:bodyPr/>
          <a:lstStyle/>
          <a:p>
            <a:fld id="{E70D9E71-1E16-4C19-A1E6-6509FFE5BCFA}" type="slidenum">
              <a:rPr lang="fr-FR" smtClean="0"/>
              <a:t>12</a:t>
            </a:fld>
            <a:endParaRPr lang="fr-FR"/>
          </a:p>
        </p:txBody>
      </p:sp>
      <p:pic>
        <p:nvPicPr>
          <p:cNvPr id="4" name="Image 3">
            <a:extLst>
              <a:ext uri="{FF2B5EF4-FFF2-40B4-BE49-F238E27FC236}">
                <a16:creationId xmlns:a16="http://schemas.microsoft.com/office/drawing/2014/main" id="{4E47DCCB-C180-426E-8F16-49CB0702DAD8}"/>
              </a:ext>
            </a:extLst>
          </p:cNvPr>
          <p:cNvPicPr>
            <a:picLocks noChangeAspect="1"/>
          </p:cNvPicPr>
          <p:nvPr/>
        </p:nvPicPr>
        <p:blipFill>
          <a:blip r:embed="rId2"/>
          <a:stretch>
            <a:fillRect/>
          </a:stretch>
        </p:blipFill>
        <p:spPr>
          <a:xfrm>
            <a:off x="6264613" y="527079"/>
            <a:ext cx="3992569" cy="5687461"/>
          </a:xfrm>
          <a:prstGeom prst="rect">
            <a:avLst/>
          </a:prstGeom>
        </p:spPr>
      </p:pic>
      <p:sp>
        <p:nvSpPr>
          <p:cNvPr id="9" name="Rectangle 2">
            <a:extLst>
              <a:ext uri="{FF2B5EF4-FFF2-40B4-BE49-F238E27FC236}">
                <a16:creationId xmlns:a16="http://schemas.microsoft.com/office/drawing/2014/main" id="{CF54E81A-BA0F-49E5-A2B3-567134F30E9A}"/>
              </a:ext>
            </a:extLst>
          </p:cNvPr>
          <p:cNvSpPr>
            <a:spLocks noGrp="1" noChangeArrowheads="1"/>
          </p:cNvSpPr>
          <p:nvPr>
            <p:ph type="body" sz="half" idx="2"/>
          </p:nvPr>
        </p:nvSpPr>
        <p:spPr bwMode="auto">
          <a:xfrm>
            <a:off x="728605" y="2172324"/>
            <a:ext cx="457491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800" b="1" i="0" u="none" strike="noStrike" cap="none" normalizeH="0" baseline="0" dirty="0">
                <a:ln>
                  <a:noFill/>
                </a:ln>
                <a:solidFill>
                  <a:schemeClr val="bg1"/>
                </a:solidFill>
                <a:effectLst/>
                <a:latin typeface="Arial" panose="020B0604020202020204" pitchFamily="34" charset="0"/>
              </a:rPr>
              <a:t>Appendix:</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800" b="0" i="0" u="none" strike="noStrike" cap="none" normalizeH="0" baseline="0" dirty="0" err="1">
                <a:ln>
                  <a:noFill/>
                </a:ln>
                <a:solidFill>
                  <a:schemeClr val="bg1"/>
                </a:solidFill>
                <a:effectLst/>
                <a:latin typeface="Arial" panose="020B0604020202020204" pitchFamily="34" charset="0"/>
              </a:rPr>
              <a:t>Provides</a:t>
            </a:r>
            <a:r>
              <a:rPr kumimoji="0" lang="fr-FR" altLang="fr-FR" sz="1800" b="0" i="0" u="none" strike="noStrike" cap="none" normalizeH="0" baseline="0" dirty="0">
                <a:ln>
                  <a:noFill/>
                </a:ln>
                <a:solidFill>
                  <a:schemeClr val="bg1"/>
                </a:solidFill>
                <a:effectLst/>
                <a:latin typeface="Arial" panose="020B0604020202020204" pitchFamily="34" charset="0"/>
              </a:rPr>
              <a:t> </a:t>
            </a:r>
            <a:r>
              <a:rPr kumimoji="0" lang="fr-FR" altLang="fr-FR" sz="1800" b="1" i="0" u="none" strike="noStrike" cap="none" normalizeH="0" baseline="0" dirty="0" err="1">
                <a:ln>
                  <a:noFill/>
                </a:ln>
                <a:solidFill>
                  <a:schemeClr val="bg1"/>
                </a:solidFill>
                <a:effectLst/>
                <a:latin typeface="Arial" panose="020B0604020202020204" pitchFamily="34" charset="0"/>
              </a:rPr>
              <a:t>supplementary</a:t>
            </a:r>
            <a:r>
              <a:rPr kumimoji="0" lang="fr-FR" altLang="fr-FR" sz="1800" b="1" i="0" u="none" strike="noStrike" cap="none" normalizeH="0" baseline="0" dirty="0">
                <a:ln>
                  <a:noFill/>
                </a:ln>
                <a:solidFill>
                  <a:schemeClr val="bg1"/>
                </a:solidFill>
                <a:effectLst/>
                <a:latin typeface="Arial" panose="020B0604020202020204" pitchFamily="34" charset="0"/>
              </a:rPr>
              <a:t> </a:t>
            </a:r>
            <a:r>
              <a:rPr kumimoji="0" lang="fr-FR" altLang="fr-FR" sz="1800" b="1" i="0" u="none" strike="noStrike" cap="none" normalizeH="0" baseline="0" dirty="0" err="1">
                <a:ln>
                  <a:noFill/>
                </a:ln>
                <a:solidFill>
                  <a:schemeClr val="bg1"/>
                </a:solidFill>
                <a:effectLst/>
                <a:latin typeface="Arial" panose="020B0604020202020204" pitchFamily="34" charset="0"/>
              </a:rPr>
              <a:t>material</a:t>
            </a:r>
            <a:r>
              <a:rPr kumimoji="0" lang="fr-FR" altLang="fr-FR" sz="1800" b="0" i="0" u="none" strike="noStrike" cap="none" normalizeH="0" baseline="0" dirty="0">
                <a:ln>
                  <a:noFill/>
                </a:ln>
                <a:solidFill>
                  <a:schemeClr val="bg1"/>
                </a:solidFill>
                <a:effectLst/>
                <a:latin typeface="Arial" panose="020B0604020202020204" pitchFamily="34" charset="0"/>
              </a:rPr>
              <a:t> </a:t>
            </a:r>
            <a:r>
              <a:rPr kumimoji="0" lang="fr-FR" altLang="fr-FR" sz="1800" b="0" i="0" u="none" strike="noStrike" cap="none" normalizeH="0" baseline="0" dirty="0" err="1">
                <a:ln>
                  <a:noFill/>
                </a:ln>
                <a:solidFill>
                  <a:schemeClr val="bg1"/>
                </a:solidFill>
                <a:effectLst/>
                <a:latin typeface="Arial" panose="020B0604020202020204" pitchFamily="34" charset="0"/>
              </a:rPr>
              <a:t>directly</a:t>
            </a:r>
            <a:r>
              <a:rPr kumimoji="0" lang="fr-FR" altLang="fr-FR" sz="1800" b="0" i="0" u="none" strike="noStrike" cap="none" normalizeH="0" baseline="0" dirty="0">
                <a:ln>
                  <a:noFill/>
                </a:ln>
                <a:solidFill>
                  <a:schemeClr val="bg1"/>
                </a:solidFill>
                <a:effectLst/>
                <a:latin typeface="Arial" panose="020B0604020202020204" pitchFamily="34" charset="0"/>
              </a:rPr>
              <a:t> </a:t>
            </a:r>
            <a:r>
              <a:rPr kumimoji="0" lang="fr-FR" altLang="fr-FR" sz="1800" b="0" i="0" u="none" strike="noStrike" cap="none" normalizeH="0" baseline="0" dirty="0" err="1">
                <a:ln>
                  <a:noFill/>
                </a:ln>
                <a:solidFill>
                  <a:schemeClr val="bg1"/>
                </a:solidFill>
                <a:effectLst/>
                <a:latin typeface="Arial" panose="020B0604020202020204" pitchFamily="34" charset="0"/>
              </a:rPr>
              <a:t>related</a:t>
            </a:r>
            <a:r>
              <a:rPr kumimoji="0" lang="fr-FR" altLang="fr-FR" sz="1800" b="0" i="0" u="none" strike="noStrike" cap="none" normalizeH="0" baseline="0" dirty="0">
                <a:ln>
                  <a:noFill/>
                </a:ln>
                <a:solidFill>
                  <a:schemeClr val="bg1"/>
                </a:solidFill>
                <a:effectLst/>
                <a:latin typeface="Arial" panose="020B0604020202020204" pitchFamily="34" charset="0"/>
              </a:rPr>
              <a:t> to the report (e.g., </a:t>
            </a:r>
            <a:r>
              <a:rPr kumimoji="0" lang="fr-FR" altLang="fr-FR" sz="1800" b="0" i="0" u="none" strike="noStrike" cap="none" normalizeH="0" baseline="0" dirty="0" err="1">
                <a:ln>
                  <a:noFill/>
                </a:ln>
                <a:solidFill>
                  <a:schemeClr val="bg1"/>
                </a:solidFill>
                <a:effectLst/>
                <a:latin typeface="Arial" panose="020B0604020202020204" pitchFamily="34" charset="0"/>
              </a:rPr>
              <a:t>raw</a:t>
            </a:r>
            <a:r>
              <a:rPr kumimoji="0" lang="fr-FR" altLang="fr-FR" sz="1800" b="0" i="0" u="none" strike="noStrike" cap="none" normalizeH="0" baseline="0" dirty="0">
                <a:ln>
                  <a:noFill/>
                </a:ln>
                <a:solidFill>
                  <a:schemeClr val="bg1"/>
                </a:solidFill>
                <a:effectLst/>
                <a:latin typeface="Arial" panose="020B0604020202020204" pitchFamily="34" charset="0"/>
              </a:rPr>
              <a:t> data, charts, or </a:t>
            </a:r>
            <a:r>
              <a:rPr kumimoji="0" lang="fr-FR" altLang="fr-FR" sz="1800" b="0" i="0" u="none" strike="noStrike" cap="none" normalizeH="0" baseline="0" dirty="0" err="1">
                <a:ln>
                  <a:noFill/>
                </a:ln>
                <a:solidFill>
                  <a:schemeClr val="bg1"/>
                </a:solidFill>
                <a:effectLst/>
                <a:latin typeface="Arial" panose="020B0604020202020204" pitchFamily="34" charset="0"/>
              </a:rPr>
              <a:t>additional</a:t>
            </a:r>
            <a:r>
              <a:rPr kumimoji="0" lang="fr-FR" altLang="fr-FR" sz="1800" b="0" i="0" u="none" strike="noStrike" cap="none" normalizeH="0" baseline="0" dirty="0">
                <a:ln>
                  <a:noFill/>
                </a:ln>
                <a:solidFill>
                  <a:schemeClr val="bg1"/>
                </a:solidFill>
                <a:effectLst/>
                <a:latin typeface="Arial" panose="020B0604020202020204" pitchFamily="34" charset="0"/>
              </a:rPr>
              <a:t> </a:t>
            </a:r>
            <a:r>
              <a:rPr kumimoji="0" lang="fr-FR" altLang="fr-FR" sz="1800" b="0" i="0" u="none" strike="noStrike" cap="none" normalizeH="0" baseline="0" dirty="0" err="1">
                <a:ln>
                  <a:noFill/>
                </a:ln>
                <a:solidFill>
                  <a:schemeClr val="bg1"/>
                </a:solidFill>
                <a:effectLst/>
                <a:latin typeface="Arial" panose="020B0604020202020204" pitchFamily="34" charset="0"/>
              </a:rPr>
              <a:t>explanations</a:t>
            </a:r>
            <a:r>
              <a:rPr kumimoji="0" lang="fr-FR" altLang="fr-FR" sz="1800" b="0" i="0" u="none" strike="noStrike" cap="none" normalizeH="0" baseline="0" dirty="0">
                <a:ln>
                  <a:noFill/>
                </a:ln>
                <a:solidFill>
                  <a:schemeClr val="bg1"/>
                </a:solidFill>
                <a:effectLst/>
                <a:latin typeface="Arial" panose="020B0604020202020204" pitchFamily="34" charset="0"/>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800" b="0" i="0" u="none" strike="noStrike" cap="none" normalizeH="0" baseline="0" dirty="0" err="1">
                <a:ln>
                  <a:noFill/>
                </a:ln>
                <a:solidFill>
                  <a:schemeClr val="bg1"/>
                </a:solidFill>
                <a:effectLst/>
                <a:latin typeface="Arial" panose="020B0604020202020204" pitchFamily="34" charset="0"/>
              </a:rPr>
              <a:t>Helps</a:t>
            </a:r>
            <a:r>
              <a:rPr kumimoji="0" lang="fr-FR" altLang="fr-FR" sz="1800" b="0" i="0" u="none" strike="noStrike" cap="none" normalizeH="0" baseline="0" dirty="0">
                <a:ln>
                  <a:noFill/>
                </a:ln>
                <a:solidFill>
                  <a:schemeClr val="bg1"/>
                </a:solidFill>
                <a:effectLst/>
                <a:latin typeface="Arial" panose="020B0604020202020204" pitchFamily="34" charset="0"/>
              </a:rPr>
              <a:t> the </a:t>
            </a:r>
            <a:r>
              <a:rPr kumimoji="0" lang="fr-FR" altLang="fr-FR" sz="1800" b="0" i="0" u="none" strike="noStrike" cap="none" normalizeH="0" baseline="0" dirty="0" err="1">
                <a:ln>
                  <a:noFill/>
                </a:ln>
                <a:solidFill>
                  <a:schemeClr val="bg1"/>
                </a:solidFill>
                <a:effectLst/>
                <a:latin typeface="Arial" panose="020B0604020202020204" pitchFamily="34" charset="0"/>
              </a:rPr>
              <a:t>reader</a:t>
            </a:r>
            <a:r>
              <a:rPr kumimoji="0" lang="fr-FR" altLang="fr-FR" sz="1800" b="0" i="0" u="none" strike="noStrike" cap="none" normalizeH="0" baseline="0" dirty="0">
                <a:ln>
                  <a:noFill/>
                </a:ln>
                <a:solidFill>
                  <a:schemeClr val="bg1"/>
                </a:solidFill>
                <a:effectLst/>
                <a:latin typeface="Arial" panose="020B0604020202020204" pitchFamily="34" charset="0"/>
              </a:rPr>
              <a:t> </a:t>
            </a:r>
            <a:r>
              <a:rPr kumimoji="0" lang="fr-FR" altLang="fr-FR" sz="1800" b="0" i="0" u="none" strike="noStrike" cap="none" normalizeH="0" baseline="0" dirty="0" err="1">
                <a:ln>
                  <a:noFill/>
                </a:ln>
                <a:solidFill>
                  <a:schemeClr val="bg1"/>
                </a:solidFill>
                <a:effectLst/>
                <a:latin typeface="Arial" panose="020B0604020202020204" pitchFamily="34" charset="0"/>
              </a:rPr>
              <a:t>understand</a:t>
            </a:r>
            <a:r>
              <a:rPr kumimoji="0" lang="fr-FR" altLang="fr-FR" sz="1800" b="0" i="0" u="none" strike="noStrike" cap="none" normalizeH="0" baseline="0" dirty="0">
                <a:ln>
                  <a:noFill/>
                </a:ln>
                <a:solidFill>
                  <a:schemeClr val="bg1"/>
                </a:solidFill>
                <a:effectLst/>
                <a:latin typeface="Arial" panose="020B0604020202020204" pitchFamily="34" charset="0"/>
              </a:rPr>
              <a:t> or </a:t>
            </a:r>
            <a:r>
              <a:rPr kumimoji="0" lang="fr-FR" altLang="fr-FR" sz="1800" b="0" i="0" u="none" strike="noStrike" cap="none" normalizeH="0" baseline="0" dirty="0" err="1">
                <a:ln>
                  <a:noFill/>
                </a:ln>
                <a:solidFill>
                  <a:schemeClr val="bg1"/>
                </a:solidFill>
                <a:effectLst/>
                <a:latin typeface="Arial" panose="020B0604020202020204" pitchFamily="34" charset="0"/>
              </a:rPr>
              <a:t>verify</a:t>
            </a:r>
            <a:r>
              <a:rPr kumimoji="0" lang="fr-FR" altLang="fr-FR" sz="1800" b="0" i="0" u="none" strike="noStrike" cap="none" normalizeH="0" baseline="0" dirty="0">
                <a:ln>
                  <a:noFill/>
                </a:ln>
                <a:solidFill>
                  <a:schemeClr val="bg1"/>
                </a:solidFill>
                <a:effectLst/>
                <a:latin typeface="Arial" panose="020B0604020202020204" pitchFamily="34" charset="0"/>
              </a:rPr>
              <a:t> the main content but </a:t>
            </a:r>
            <a:r>
              <a:rPr kumimoji="0" lang="fr-FR" altLang="fr-FR" sz="1800" b="0" i="0" u="none" strike="noStrike" cap="none" normalizeH="0" baseline="0" dirty="0" err="1">
                <a:ln>
                  <a:noFill/>
                </a:ln>
                <a:solidFill>
                  <a:schemeClr val="bg1"/>
                </a:solidFill>
                <a:effectLst/>
                <a:latin typeface="Arial" panose="020B0604020202020204" pitchFamily="34" charset="0"/>
              </a:rPr>
              <a:t>is</a:t>
            </a:r>
            <a:r>
              <a:rPr kumimoji="0" lang="fr-FR" altLang="fr-FR" sz="1800" b="0" i="0" u="none" strike="noStrike" cap="none" normalizeH="0" baseline="0" dirty="0">
                <a:ln>
                  <a:noFill/>
                </a:ln>
                <a:solidFill>
                  <a:schemeClr val="bg1"/>
                </a:solidFill>
                <a:effectLst/>
                <a:latin typeface="Arial" panose="020B0604020202020204" pitchFamily="34" charset="0"/>
              </a:rPr>
              <a:t> not essential to the </a:t>
            </a:r>
            <a:r>
              <a:rPr kumimoji="0" lang="fr-FR" altLang="fr-FR" sz="1800" b="0" i="0" u="none" strike="noStrike" cap="none" normalizeH="0" baseline="0" dirty="0" err="1">
                <a:ln>
                  <a:noFill/>
                </a:ln>
                <a:solidFill>
                  <a:schemeClr val="bg1"/>
                </a:solidFill>
                <a:effectLst/>
                <a:latin typeface="Arial" panose="020B0604020202020204" pitchFamily="34" charset="0"/>
              </a:rPr>
              <a:t>report's</a:t>
            </a:r>
            <a:r>
              <a:rPr kumimoji="0" lang="fr-FR" altLang="fr-FR" sz="1800" b="0" i="0" u="none" strike="noStrike" cap="none" normalizeH="0" baseline="0" dirty="0">
                <a:ln>
                  <a:noFill/>
                </a:ln>
                <a:solidFill>
                  <a:schemeClr val="bg1"/>
                </a:solidFill>
                <a:effectLst/>
                <a:latin typeface="Arial" panose="020B0604020202020204" pitchFamily="34" charset="0"/>
              </a:rPr>
              <a:t> </a:t>
            </a:r>
            <a:r>
              <a:rPr kumimoji="0" lang="fr-FR" altLang="fr-FR" sz="1800" b="0" i="0" u="none" strike="noStrike" cap="none" normalizeH="0" baseline="0" dirty="0" err="1">
                <a:ln>
                  <a:noFill/>
                </a:ln>
                <a:solidFill>
                  <a:schemeClr val="bg1"/>
                </a:solidFill>
                <a:effectLst/>
                <a:latin typeface="Arial" panose="020B0604020202020204" pitchFamily="34" charset="0"/>
              </a:rPr>
              <a:t>primary</a:t>
            </a:r>
            <a:r>
              <a:rPr kumimoji="0" lang="fr-FR" altLang="fr-FR" sz="1800" b="0" i="0" u="none" strike="noStrike" cap="none" normalizeH="0" baseline="0" dirty="0">
                <a:ln>
                  <a:noFill/>
                </a:ln>
                <a:solidFill>
                  <a:schemeClr val="bg1"/>
                </a:solidFill>
                <a:effectLst/>
                <a:latin typeface="Arial" panose="020B0604020202020204" pitchFamily="34" charset="0"/>
              </a:rPr>
              <a:t> argument.</a:t>
            </a:r>
          </a:p>
          <a:p>
            <a:pPr marL="0" marR="0" lvl="0" indent="0" algn="l" defTabSz="914400" rtl="0" eaLnBrk="0" fontAlgn="base" latinLnBrk="0" hangingPunct="0">
              <a:lnSpc>
                <a:spcPct val="100000"/>
              </a:lnSpc>
              <a:spcBef>
                <a:spcPct val="0"/>
              </a:spcBef>
              <a:spcAft>
                <a:spcPct val="0"/>
              </a:spcAft>
              <a:buClrTx/>
              <a:buSzTx/>
              <a:tabLst/>
            </a:pPr>
            <a:endParaRPr kumimoji="0" lang="fr-FR" altLang="fr-FR" sz="1800" b="1"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fr-FR" altLang="fr-FR" sz="1800" b="1" i="0" u="none" strike="noStrike" cap="none" normalizeH="0" baseline="0" dirty="0">
                <a:ln>
                  <a:noFill/>
                </a:ln>
                <a:solidFill>
                  <a:schemeClr val="bg1"/>
                </a:solidFill>
                <a:effectLst/>
                <a:latin typeface="Arial" panose="020B0604020202020204" pitchFamily="34" charset="0"/>
              </a:rPr>
              <a:t>Annex:</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800" i="0" u="none" strike="noStrike" cap="none" normalizeH="0" baseline="0" dirty="0" err="1">
                <a:ln>
                  <a:noFill/>
                </a:ln>
                <a:solidFill>
                  <a:schemeClr val="bg1"/>
                </a:solidFill>
                <a:effectLst/>
                <a:latin typeface="Arial" panose="020B0604020202020204" pitchFamily="34" charset="0"/>
              </a:rPr>
              <a:t>Includes</a:t>
            </a:r>
            <a:r>
              <a:rPr kumimoji="0" lang="fr-FR" altLang="fr-FR" sz="1800" i="0" u="none" strike="noStrike" cap="none" normalizeH="0" baseline="0" dirty="0">
                <a:ln>
                  <a:noFill/>
                </a:ln>
                <a:solidFill>
                  <a:schemeClr val="bg1"/>
                </a:solidFill>
                <a:effectLst/>
                <a:latin typeface="Arial" panose="020B0604020202020204" pitchFamily="34" charset="0"/>
              </a:rPr>
              <a:t> </a:t>
            </a:r>
            <a:r>
              <a:rPr kumimoji="0" lang="fr-FR" altLang="fr-FR" sz="1800" b="1" i="0" u="none" strike="noStrike" cap="none" normalizeH="0" baseline="0" dirty="0" err="1">
                <a:ln>
                  <a:noFill/>
                </a:ln>
                <a:solidFill>
                  <a:schemeClr val="bg1"/>
                </a:solidFill>
                <a:effectLst/>
                <a:latin typeface="Arial" panose="020B0604020202020204" pitchFamily="34" charset="0"/>
              </a:rPr>
              <a:t>additional</a:t>
            </a:r>
            <a:r>
              <a:rPr kumimoji="0" lang="fr-FR" altLang="fr-FR" sz="1800" b="1" i="0" u="none" strike="noStrike" cap="none" normalizeH="0" baseline="0" dirty="0">
                <a:ln>
                  <a:noFill/>
                </a:ln>
                <a:solidFill>
                  <a:schemeClr val="bg1"/>
                </a:solidFill>
                <a:effectLst/>
                <a:latin typeface="Arial" panose="020B0604020202020204" pitchFamily="34" charset="0"/>
              </a:rPr>
              <a:t> documents or information</a:t>
            </a:r>
            <a:r>
              <a:rPr kumimoji="0" lang="fr-FR" altLang="fr-FR" sz="1800" i="0" u="none" strike="noStrike" cap="none" normalizeH="0" baseline="0" dirty="0">
                <a:ln>
                  <a:noFill/>
                </a:ln>
                <a:solidFill>
                  <a:schemeClr val="bg1"/>
                </a:solidFill>
                <a:effectLst/>
                <a:latin typeface="Arial" panose="020B0604020202020204" pitchFamily="34" charset="0"/>
              </a:rPr>
              <a:t> </a:t>
            </a:r>
            <a:r>
              <a:rPr kumimoji="0" lang="fr-FR" altLang="fr-FR" sz="1800" i="0" u="none" strike="noStrike" cap="none" normalizeH="0" baseline="0" dirty="0" err="1">
                <a:ln>
                  <a:noFill/>
                </a:ln>
                <a:solidFill>
                  <a:schemeClr val="bg1"/>
                </a:solidFill>
                <a:effectLst/>
                <a:latin typeface="Arial" panose="020B0604020202020204" pitchFamily="34" charset="0"/>
              </a:rPr>
              <a:t>that</a:t>
            </a:r>
            <a:r>
              <a:rPr kumimoji="0" lang="fr-FR" altLang="fr-FR" sz="1800" i="0" u="none" strike="noStrike" cap="none" normalizeH="0" baseline="0" dirty="0">
                <a:ln>
                  <a:noFill/>
                </a:ln>
                <a:solidFill>
                  <a:schemeClr val="bg1"/>
                </a:solidFill>
                <a:effectLst/>
                <a:latin typeface="Arial" panose="020B0604020202020204" pitchFamily="34" charset="0"/>
              </a:rPr>
              <a:t> are </a:t>
            </a:r>
            <a:r>
              <a:rPr kumimoji="0" lang="fr-FR" altLang="fr-FR" sz="1800" b="1" i="0" u="none" strike="noStrike" cap="none" normalizeH="0" baseline="0" dirty="0" err="1">
                <a:ln>
                  <a:noFill/>
                </a:ln>
                <a:solidFill>
                  <a:schemeClr val="bg1"/>
                </a:solidFill>
                <a:effectLst/>
                <a:latin typeface="Arial" panose="020B0604020202020204" pitchFamily="34" charset="0"/>
              </a:rPr>
              <a:t>separate</a:t>
            </a:r>
            <a:r>
              <a:rPr kumimoji="0" lang="fr-FR" altLang="fr-FR" sz="1800" b="1" i="0" u="none" strike="noStrike" cap="none" normalizeH="0" baseline="0" dirty="0">
                <a:ln>
                  <a:noFill/>
                </a:ln>
                <a:solidFill>
                  <a:schemeClr val="bg1"/>
                </a:solidFill>
                <a:effectLst/>
                <a:latin typeface="Arial" panose="020B0604020202020204" pitchFamily="34" charset="0"/>
              </a:rPr>
              <a:t> but relevant</a:t>
            </a:r>
            <a:r>
              <a:rPr kumimoji="0" lang="fr-FR" altLang="fr-FR" sz="1800" i="0" u="none" strike="noStrike" cap="none" normalizeH="0" baseline="0" dirty="0">
                <a:ln>
                  <a:noFill/>
                </a:ln>
                <a:solidFill>
                  <a:schemeClr val="bg1"/>
                </a:solidFill>
                <a:effectLst/>
                <a:latin typeface="Arial" panose="020B0604020202020204" pitchFamily="34" charset="0"/>
              </a:rPr>
              <a:t> to the report (e.g., </a:t>
            </a:r>
            <a:r>
              <a:rPr kumimoji="0" lang="fr-FR" altLang="fr-FR" sz="1800" i="0" u="none" strike="noStrike" cap="none" normalizeH="0" baseline="0" dirty="0" err="1">
                <a:ln>
                  <a:noFill/>
                </a:ln>
                <a:solidFill>
                  <a:schemeClr val="bg1"/>
                </a:solidFill>
                <a:effectLst/>
                <a:latin typeface="Arial" panose="020B0604020202020204" pitchFamily="34" charset="0"/>
              </a:rPr>
              <a:t>legal</a:t>
            </a:r>
            <a:r>
              <a:rPr kumimoji="0" lang="fr-FR" altLang="fr-FR" sz="1800" i="0" u="none" strike="noStrike" cap="none" normalizeH="0" baseline="0" dirty="0">
                <a:ln>
                  <a:noFill/>
                </a:ln>
                <a:solidFill>
                  <a:schemeClr val="bg1"/>
                </a:solidFill>
                <a:effectLst/>
                <a:latin typeface="Arial" panose="020B0604020202020204" pitchFamily="34" charset="0"/>
              </a:rPr>
              <a:t> </a:t>
            </a:r>
            <a:r>
              <a:rPr kumimoji="0" lang="fr-FR" altLang="fr-FR" sz="1800" i="0" u="none" strike="noStrike" cap="none" normalizeH="0" baseline="0" dirty="0" err="1">
                <a:ln>
                  <a:noFill/>
                </a:ln>
                <a:solidFill>
                  <a:schemeClr val="bg1"/>
                </a:solidFill>
                <a:effectLst/>
                <a:latin typeface="Arial" panose="020B0604020202020204" pitchFamily="34" charset="0"/>
              </a:rPr>
              <a:t>agreements</a:t>
            </a:r>
            <a:r>
              <a:rPr kumimoji="0" lang="fr-FR" altLang="fr-FR" sz="1800" i="0" u="none" strike="noStrike" cap="none" normalizeH="0" baseline="0" dirty="0">
                <a:ln>
                  <a:noFill/>
                </a:ln>
                <a:solidFill>
                  <a:schemeClr val="bg1"/>
                </a:solidFill>
                <a:effectLst/>
                <a:latin typeface="Arial" panose="020B0604020202020204" pitchFamily="34" charset="0"/>
              </a:rPr>
              <a:t>, </a:t>
            </a:r>
            <a:r>
              <a:rPr kumimoji="0" lang="fr-FR" altLang="fr-FR" sz="1800" i="0" u="none" strike="noStrike" cap="none" normalizeH="0" baseline="0" dirty="0" err="1">
                <a:ln>
                  <a:noFill/>
                </a:ln>
                <a:solidFill>
                  <a:schemeClr val="bg1"/>
                </a:solidFill>
                <a:effectLst/>
                <a:latin typeface="Arial" panose="020B0604020202020204" pitchFamily="34" charset="0"/>
              </a:rPr>
              <a:t>reference</a:t>
            </a:r>
            <a:r>
              <a:rPr kumimoji="0" lang="fr-FR" altLang="fr-FR" sz="1800" i="0" u="none" strike="noStrike" cap="none" normalizeH="0" baseline="0" dirty="0">
                <a:ln>
                  <a:noFill/>
                </a:ln>
                <a:solidFill>
                  <a:schemeClr val="bg1"/>
                </a:solidFill>
                <a:effectLst/>
                <a:latin typeface="Arial" panose="020B0604020202020204" pitchFamily="34" charset="0"/>
              </a:rPr>
              <a:t> documents).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800" i="0" u="none" strike="noStrike" cap="none" normalizeH="0" baseline="0" dirty="0" err="1">
                <a:ln>
                  <a:noFill/>
                </a:ln>
                <a:solidFill>
                  <a:schemeClr val="bg1"/>
                </a:solidFill>
                <a:effectLst/>
                <a:latin typeface="Arial" panose="020B0604020202020204" pitchFamily="34" charset="0"/>
              </a:rPr>
              <a:t>Often</a:t>
            </a:r>
            <a:r>
              <a:rPr kumimoji="0" lang="fr-FR" altLang="fr-FR" sz="1800" i="0" u="none" strike="noStrike" cap="none" normalizeH="0" baseline="0" dirty="0">
                <a:ln>
                  <a:noFill/>
                </a:ln>
                <a:solidFill>
                  <a:schemeClr val="bg1"/>
                </a:solidFill>
                <a:effectLst/>
                <a:latin typeface="Arial" panose="020B0604020202020204" pitchFamily="34" charset="0"/>
              </a:rPr>
              <a:t> stands </a:t>
            </a:r>
            <a:r>
              <a:rPr kumimoji="0" lang="fr-FR" altLang="fr-FR" sz="1800" i="0" u="none" strike="noStrike" cap="none" normalizeH="0" baseline="0" dirty="0" err="1">
                <a:ln>
                  <a:noFill/>
                </a:ln>
                <a:solidFill>
                  <a:schemeClr val="bg1"/>
                </a:solidFill>
                <a:effectLst/>
                <a:latin typeface="Arial" panose="020B0604020202020204" pitchFamily="34" charset="0"/>
              </a:rPr>
              <a:t>independently</a:t>
            </a:r>
            <a:r>
              <a:rPr kumimoji="0" lang="fr-FR" altLang="fr-FR" sz="1800" i="0" u="none" strike="noStrike" cap="none" normalizeH="0" baseline="0" dirty="0">
                <a:ln>
                  <a:noFill/>
                </a:ln>
                <a:solidFill>
                  <a:schemeClr val="bg1"/>
                </a:solidFill>
                <a:effectLst/>
                <a:latin typeface="Arial" panose="020B0604020202020204" pitchFamily="34" charset="0"/>
              </a:rPr>
              <a:t> and supports the report </a:t>
            </a:r>
            <a:r>
              <a:rPr kumimoji="0" lang="fr-FR" altLang="fr-FR" sz="1800" i="0" u="none" strike="noStrike" cap="none" normalizeH="0" baseline="0" dirty="0" err="1">
                <a:ln>
                  <a:noFill/>
                </a:ln>
                <a:solidFill>
                  <a:schemeClr val="bg1"/>
                </a:solidFill>
                <a:effectLst/>
                <a:latin typeface="Arial" panose="020B0604020202020204" pitchFamily="34" charset="0"/>
              </a:rPr>
              <a:t>contextually</a:t>
            </a:r>
            <a:r>
              <a:rPr kumimoji="0" lang="fr-FR" altLang="fr-FR" sz="1800" i="0" u="none" strike="noStrike" cap="none" normalizeH="0" baseline="0" dirty="0">
                <a:ln>
                  <a:noFill/>
                </a:ln>
                <a:solidFill>
                  <a:schemeClr val="bg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43886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59A3CB-3A80-4DC0-BD61-07EA3A3E8B07}"/>
              </a:ext>
            </a:extLst>
          </p:cNvPr>
          <p:cNvSpPr>
            <a:spLocks noGrp="1"/>
          </p:cNvSpPr>
          <p:nvPr>
            <p:ph type="title"/>
          </p:nvPr>
        </p:nvSpPr>
        <p:spPr>
          <a:xfrm>
            <a:off x="571198" y="926063"/>
            <a:ext cx="5072933" cy="1608151"/>
          </a:xfrm>
        </p:spPr>
        <p:txBody>
          <a:bodyPr>
            <a:normAutofit fontScale="90000"/>
          </a:bodyPr>
          <a:lstStyle/>
          <a:p>
            <a:r>
              <a:rPr lang="en-US" dirty="0"/>
              <a:t>Formatting Conventions </a:t>
            </a:r>
            <a:br>
              <a:rPr lang="en-US" dirty="0"/>
            </a:br>
            <a:r>
              <a:rPr lang="en-US" dirty="0"/>
              <a:t>and </a:t>
            </a:r>
            <a:br>
              <a:rPr lang="en-US" dirty="0"/>
            </a:br>
            <a:r>
              <a:rPr lang="en-US" dirty="0"/>
              <a:t>Practical Demonstration</a:t>
            </a:r>
            <a:br>
              <a:rPr lang="en-US" dirty="0"/>
            </a:br>
            <a:r>
              <a:rPr lang="en-US" dirty="0"/>
              <a:t>	</a:t>
            </a:r>
            <a:r>
              <a:rPr lang="fr-FR" sz="2700" dirty="0"/>
              <a:t>Key </a:t>
            </a:r>
            <a:r>
              <a:rPr lang="fr-FR" sz="2700" dirty="0" err="1"/>
              <a:t>Formatting</a:t>
            </a:r>
            <a:r>
              <a:rPr lang="fr-FR" sz="2700" dirty="0"/>
              <a:t> Principles:</a:t>
            </a:r>
          </a:p>
        </p:txBody>
      </p:sp>
      <p:sp>
        <p:nvSpPr>
          <p:cNvPr id="3" name="Espace réservé pour une image  2">
            <a:extLst>
              <a:ext uri="{FF2B5EF4-FFF2-40B4-BE49-F238E27FC236}">
                <a16:creationId xmlns:a16="http://schemas.microsoft.com/office/drawing/2014/main" id="{43795BE0-7C18-4195-B42E-C21BF96F7929}"/>
              </a:ext>
            </a:extLst>
          </p:cNvPr>
          <p:cNvSpPr>
            <a:spLocks noGrp="1"/>
          </p:cNvSpPr>
          <p:nvPr>
            <p:ph type="pic" idx="1"/>
          </p:nvPr>
        </p:nvSpPr>
        <p:spPr/>
      </p:sp>
      <p:sp>
        <p:nvSpPr>
          <p:cNvPr id="4" name="Espace réservé du texte 3">
            <a:extLst>
              <a:ext uri="{FF2B5EF4-FFF2-40B4-BE49-F238E27FC236}">
                <a16:creationId xmlns:a16="http://schemas.microsoft.com/office/drawing/2014/main" id="{1ADE95FC-38F7-44FE-8BB3-EEB3BC2FADE2}"/>
              </a:ext>
            </a:extLst>
          </p:cNvPr>
          <p:cNvSpPr>
            <a:spLocks noGrp="1"/>
          </p:cNvSpPr>
          <p:nvPr>
            <p:ph type="body" sz="half" idx="2"/>
          </p:nvPr>
        </p:nvSpPr>
        <p:spPr>
          <a:xfrm>
            <a:off x="904049" y="3087758"/>
            <a:ext cx="3996400" cy="2246243"/>
          </a:xfrm>
        </p:spPr>
        <p:txBody>
          <a:bodyPr/>
          <a:lstStyle/>
          <a:p>
            <a:r>
              <a:rPr lang="en-US" sz="2000" b="1" dirty="0">
                <a:solidFill>
                  <a:schemeClr val="bg1"/>
                </a:solidFill>
              </a:rPr>
              <a:t>Headings and Subheadings</a:t>
            </a:r>
            <a:endParaRPr lang="en-US" sz="2000" dirty="0">
              <a:solidFill>
                <a:schemeClr val="bg1"/>
              </a:solidFill>
            </a:endParaRPr>
          </a:p>
          <a:p>
            <a:r>
              <a:rPr lang="en-US" sz="2000" dirty="0">
                <a:solidFill>
                  <a:schemeClr val="bg1"/>
                </a:solidFill>
              </a:rPr>
              <a:t>Use consistent levels (e.g., bold for main headings, italic for subheadings).</a:t>
            </a:r>
          </a:p>
          <a:p>
            <a:endParaRPr lang="fr-FR" dirty="0"/>
          </a:p>
        </p:txBody>
      </p:sp>
      <p:sp>
        <p:nvSpPr>
          <p:cNvPr id="5" name="Espace réservé du pied de page 4">
            <a:extLst>
              <a:ext uri="{FF2B5EF4-FFF2-40B4-BE49-F238E27FC236}">
                <a16:creationId xmlns:a16="http://schemas.microsoft.com/office/drawing/2014/main" id="{B51E52F8-5EB5-4AFC-B84E-92519430625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AD68874F-B3C0-47F5-8AB8-C11B61EE3AA5}"/>
              </a:ext>
            </a:extLst>
          </p:cNvPr>
          <p:cNvSpPr>
            <a:spLocks noGrp="1"/>
          </p:cNvSpPr>
          <p:nvPr>
            <p:ph type="sldNum" sz="quarter" idx="12"/>
          </p:nvPr>
        </p:nvSpPr>
        <p:spPr/>
        <p:txBody>
          <a:bodyPr/>
          <a:lstStyle/>
          <a:p>
            <a:fld id="{E70D9E71-1E16-4C19-A1E6-6509FFE5BCFA}" type="slidenum">
              <a:rPr lang="fr-FR" smtClean="0"/>
              <a:t>13</a:t>
            </a:fld>
            <a:endParaRPr lang="fr-FR"/>
          </a:p>
        </p:txBody>
      </p:sp>
      <p:pic>
        <p:nvPicPr>
          <p:cNvPr id="7" name="Image 6">
            <a:extLst>
              <a:ext uri="{FF2B5EF4-FFF2-40B4-BE49-F238E27FC236}">
                <a16:creationId xmlns:a16="http://schemas.microsoft.com/office/drawing/2014/main" id="{517F43CD-23B1-45FC-A060-B5C72D7531C7}"/>
              </a:ext>
            </a:extLst>
          </p:cNvPr>
          <p:cNvPicPr>
            <a:picLocks noChangeAspect="1"/>
          </p:cNvPicPr>
          <p:nvPr/>
        </p:nvPicPr>
        <p:blipFill>
          <a:blip r:embed="rId2"/>
          <a:stretch>
            <a:fillRect/>
          </a:stretch>
        </p:blipFill>
        <p:spPr>
          <a:xfrm>
            <a:off x="6310152" y="437322"/>
            <a:ext cx="4042388" cy="5756009"/>
          </a:xfrm>
          <a:prstGeom prst="rect">
            <a:avLst/>
          </a:prstGeom>
        </p:spPr>
      </p:pic>
    </p:spTree>
    <p:extLst>
      <p:ext uri="{BB962C8B-B14F-4D97-AF65-F5344CB8AC3E}">
        <p14:creationId xmlns:p14="http://schemas.microsoft.com/office/powerpoint/2010/main" val="121126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59A3CB-3A80-4DC0-BD61-07EA3A3E8B07}"/>
              </a:ext>
            </a:extLst>
          </p:cNvPr>
          <p:cNvSpPr>
            <a:spLocks noGrp="1"/>
          </p:cNvSpPr>
          <p:nvPr>
            <p:ph type="title"/>
          </p:nvPr>
        </p:nvSpPr>
        <p:spPr>
          <a:xfrm>
            <a:off x="571198" y="926063"/>
            <a:ext cx="5072933" cy="1608151"/>
          </a:xfrm>
        </p:spPr>
        <p:txBody>
          <a:bodyPr>
            <a:normAutofit fontScale="90000"/>
          </a:bodyPr>
          <a:lstStyle/>
          <a:p>
            <a:r>
              <a:rPr lang="en-US" dirty="0"/>
              <a:t>Formatting Conventions </a:t>
            </a:r>
            <a:br>
              <a:rPr lang="en-US" dirty="0"/>
            </a:br>
            <a:r>
              <a:rPr lang="en-US" dirty="0"/>
              <a:t>and </a:t>
            </a:r>
            <a:br>
              <a:rPr lang="en-US" dirty="0"/>
            </a:br>
            <a:r>
              <a:rPr lang="en-US" dirty="0"/>
              <a:t>Practical Demonstration</a:t>
            </a:r>
            <a:br>
              <a:rPr lang="en-US" dirty="0"/>
            </a:br>
            <a:r>
              <a:rPr lang="en-US" dirty="0"/>
              <a:t>	</a:t>
            </a:r>
            <a:r>
              <a:rPr lang="fr-FR" sz="2700" dirty="0"/>
              <a:t>Key </a:t>
            </a:r>
            <a:r>
              <a:rPr lang="fr-FR" sz="2700" dirty="0" err="1"/>
              <a:t>Formatting</a:t>
            </a:r>
            <a:r>
              <a:rPr lang="fr-FR" sz="2700" dirty="0"/>
              <a:t> Principles:</a:t>
            </a:r>
          </a:p>
        </p:txBody>
      </p:sp>
      <p:sp>
        <p:nvSpPr>
          <p:cNvPr id="3" name="Espace réservé pour une image  2">
            <a:extLst>
              <a:ext uri="{FF2B5EF4-FFF2-40B4-BE49-F238E27FC236}">
                <a16:creationId xmlns:a16="http://schemas.microsoft.com/office/drawing/2014/main" id="{43795BE0-7C18-4195-B42E-C21BF96F7929}"/>
              </a:ext>
            </a:extLst>
          </p:cNvPr>
          <p:cNvSpPr>
            <a:spLocks noGrp="1"/>
          </p:cNvSpPr>
          <p:nvPr>
            <p:ph type="pic" idx="1"/>
          </p:nvPr>
        </p:nvSpPr>
        <p:spPr/>
      </p:sp>
      <p:sp>
        <p:nvSpPr>
          <p:cNvPr id="4" name="Espace réservé du texte 3">
            <a:extLst>
              <a:ext uri="{FF2B5EF4-FFF2-40B4-BE49-F238E27FC236}">
                <a16:creationId xmlns:a16="http://schemas.microsoft.com/office/drawing/2014/main" id="{1ADE95FC-38F7-44FE-8BB3-EEB3BC2FADE2}"/>
              </a:ext>
            </a:extLst>
          </p:cNvPr>
          <p:cNvSpPr>
            <a:spLocks noGrp="1"/>
          </p:cNvSpPr>
          <p:nvPr>
            <p:ph type="body" sz="half" idx="2"/>
          </p:nvPr>
        </p:nvSpPr>
        <p:spPr>
          <a:xfrm>
            <a:off x="904049" y="3087758"/>
            <a:ext cx="4740082" cy="2627242"/>
          </a:xfrm>
        </p:spPr>
        <p:txBody>
          <a:bodyPr/>
          <a:lstStyle/>
          <a:p>
            <a:r>
              <a:rPr lang="en-US" sz="2000" b="1" dirty="0">
                <a:solidFill>
                  <a:schemeClr val="bg1"/>
                </a:solidFill>
              </a:rPr>
              <a:t>Bullet Points and Numbering</a:t>
            </a:r>
            <a:endParaRPr lang="en-US" sz="2000" dirty="0">
              <a:solidFill>
                <a:schemeClr val="bg1"/>
              </a:solidFill>
            </a:endParaRPr>
          </a:p>
          <a:p>
            <a:r>
              <a:rPr lang="en-US" sz="2000" dirty="0">
                <a:solidFill>
                  <a:schemeClr val="bg1"/>
                </a:solidFill>
              </a:rPr>
              <a:t>For lists, use bullet points for non-sequential items and numbers for sequences.</a:t>
            </a:r>
          </a:p>
          <a:p>
            <a:endParaRPr lang="fr-FR" dirty="0"/>
          </a:p>
        </p:txBody>
      </p:sp>
      <p:sp>
        <p:nvSpPr>
          <p:cNvPr id="5" name="Espace réservé du pied de page 4">
            <a:extLst>
              <a:ext uri="{FF2B5EF4-FFF2-40B4-BE49-F238E27FC236}">
                <a16:creationId xmlns:a16="http://schemas.microsoft.com/office/drawing/2014/main" id="{B51E52F8-5EB5-4AFC-B84E-92519430625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AD68874F-B3C0-47F5-8AB8-C11B61EE3AA5}"/>
              </a:ext>
            </a:extLst>
          </p:cNvPr>
          <p:cNvSpPr>
            <a:spLocks noGrp="1"/>
          </p:cNvSpPr>
          <p:nvPr>
            <p:ph type="sldNum" sz="quarter" idx="12"/>
          </p:nvPr>
        </p:nvSpPr>
        <p:spPr/>
        <p:txBody>
          <a:bodyPr/>
          <a:lstStyle/>
          <a:p>
            <a:fld id="{E70D9E71-1E16-4C19-A1E6-6509FFE5BCFA}" type="slidenum">
              <a:rPr lang="fr-FR" smtClean="0"/>
              <a:t>14</a:t>
            </a:fld>
            <a:endParaRPr lang="fr-FR"/>
          </a:p>
        </p:txBody>
      </p:sp>
      <p:pic>
        <p:nvPicPr>
          <p:cNvPr id="7" name="Image 6">
            <a:extLst>
              <a:ext uri="{FF2B5EF4-FFF2-40B4-BE49-F238E27FC236}">
                <a16:creationId xmlns:a16="http://schemas.microsoft.com/office/drawing/2014/main" id="{517F43CD-23B1-45FC-A060-B5C72D7531C7}"/>
              </a:ext>
            </a:extLst>
          </p:cNvPr>
          <p:cNvPicPr>
            <a:picLocks noChangeAspect="1"/>
          </p:cNvPicPr>
          <p:nvPr/>
        </p:nvPicPr>
        <p:blipFill>
          <a:blip r:embed="rId2"/>
          <a:stretch>
            <a:fillRect/>
          </a:stretch>
        </p:blipFill>
        <p:spPr>
          <a:xfrm>
            <a:off x="6310152" y="437322"/>
            <a:ext cx="4042388" cy="5756009"/>
          </a:xfrm>
          <a:prstGeom prst="rect">
            <a:avLst/>
          </a:prstGeom>
        </p:spPr>
      </p:pic>
    </p:spTree>
    <p:extLst>
      <p:ext uri="{BB962C8B-B14F-4D97-AF65-F5344CB8AC3E}">
        <p14:creationId xmlns:p14="http://schemas.microsoft.com/office/powerpoint/2010/main" val="2183740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59A3CB-3A80-4DC0-BD61-07EA3A3E8B07}"/>
              </a:ext>
            </a:extLst>
          </p:cNvPr>
          <p:cNvSpPr>
            <a:spLocks noGrp="1"/>
          </p:cNvSpPr>
          <p:nvPr>
            <p:ph type="title"/>
          </p:nvPr>
        </p:nvSpPr>
        <p:spPr>
          <a:xfrm>
            <a:off x="571198" y="926063"/>
            <a:ext cx="5072933" cy="1608151"/>
          </a:xfrm>
        </p:spPr>
        <p:txBody>
          <a:bodyPr>
            <a:normAutofit fontScale="90000"/>
          </a:bodyPr>
          <a:lstStyle/>
          <a:p>
            <a:r>
              <a:rPr lang="en-US" dirty="0"/>
              <a:t>Formatting Conventions </a:t>
            </a:r>
            <a:br>
              <a:rPr lang="en-US" dirty="0"/>
            </a:br>
            <a:r>
              <a:rPr lang="en-US" dirty="0"/>
              <a:t>and </a:t>
            </a:r>
            <a:br>
              <a:rPr lang="en-US" dirty="0"/>
            </a:br>
            <a:r>
              <a:rPr lang="en-US" dirty="0"/>
              <a:t>Practical Demonstration</a:t>
            </a:r>
            <a:br>
              <a:rPr lang="en-US" dirty="0"/>
            </a:br>
            <a:r>
              <a:rPr lang="en-US" dirty="0"/>
              <a:t>	</a:t>
            </a:r>
            <a:r>
              <a:rPr lang="fr-FR" sz="2700" dirty="0"/>
              <a:t>Key </a:t>
            </a:r>
            <a:r>
              <a:rPr lang="fr-FR" sz="2700" dirty="0" err="1"/>
              <a:t>Formatting</a:t>
            </a:r>
            <a:r>
              <a:rPr lang="fr-FR" sz="2700" dirty="0"/>
              <a:t> Principles:</a:t>
            </a:r>
          </a:p>
        </p:txBody>
      </p:sp>
      <p:sp>
        <p:nvSpPr>
          <p:cNvPr id="3" name="Espace réservé pour une image  2">
            <a:extLst>
              <a:ext uri="{FF2B5EF4-FFF2-40B4-BE49-F238E27FC236}">
                <a16:creationId xmlns:a16="http://schemas.microsoft.com/office/drawing/2014/main" id="{43795BE0-7C18-4195-B42E-C21BF96F7929}"/>
              </a:ext>
            </a:extLst>
          </p:cNvPr>
          <p:cNvSpPr>
            <a:spLocks noGrp="1"/>
          </p:cNvSpPr>
          <p:nvPr>
            <p:ph type="pic" idx="1"/>
          </p:nvPr>
        </p:nvSpPr>
        <p:spPr/>
      </p:sp>
      <p:sp>
        <p:nvSpPr>
          <p:cNvPr id="4" name="Espace réservé du texte 3">
            <a:extLst>
              <a:ext uri="{FF2B5EF4-FFF2-40B4-BE49-F238E27FC236}">
                <a16:creationId xmlns:a16="http://schemas.microsoft.com/office/drawing/2014/main" id="{1ADE95FC-38F7-44FE-8BB3-EEB3BC2FADE2}"/>
              </a:ext>
            </a:extLst>
          </p:cNvPr>
          <p:cNvSpPr>
            <a:spLocks noGrp="1"/>
          </p:cNvSpPr>
          <p:nvPr>
            <p:ph type="body" sz="half" idx="2"/>
          </p:nvPr>
        </p:nvSpPr>
        <p:spPr>
          <a:xfrm>
            <a:off x="904049" y="3087758"/>
            <a:ext cx="4176834" cy="2430447"/>
          </a:xfrm>
        </p:spPr>
        <p:txBody>
          <a:bodyPr/>
          <a:lstStyle/>
          <a:p>
            <a:r>
              <a:rPr lang="en-US" sz="2000" b="1" dirty="0">
                <a:solidFill>
                  <a:schemeClr val="bg1"/>
                </a:solidFill>
              </a:rPr>
              <a:t>Tables and Visuals</a:t>
            </a: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Insert clear labels (e.g., "Table 1: Sales Data");</a:t>
            </a:r>
          </a:p>
          <a:p>
            <a:pPr marL="342900" indent="-342900">
              <a:buFont typeface="Arial" panose="020B0604020202020204" pitchFamily="34" charset="0"/>
              <a:buChar char="•"/>
            </a:pPr>
            <a:r>
              <a:rPr lang="en-US" sz="2000" dirty="0">
                <a:solidFill>
                  <a:schemeClr val="bg1"/>
                </a:solidFill>
              </a:rPr>
              <a:t>Add brief captions to explain relevance.</a:t>
            </a:r>
          </a:p>
          <a:p>
            <a:endParaRPr lang="fr-FR" dirty="0"/>
          </a:p>
        </p:txBody>
      </p:sp>
      <p:sp>
        <p:nvSpPr>
          <p:cNvPr id="5" name="Espace réservé du pied de page 4">
            <a:extLst>
              <a:ext uri="{FF2B5EF4-FFF2-40B4-BE49-F238E27FC236}">
                <a16:creationId xmlns:a16="http://schemas.microsoft.com/office/drawing/2014/main" id="{B51E52F8-5EB5-4AFC-B84E-92519430625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AD68874F-B3C0-47F5-8AB8-C11B61EE3AA5}"/>
              </a:ext>
            </a:extLst>
          </p:cNvPr>
          <p:cNvSpPr>
            <a:spLocks noGrp="1"/>
          </p:cNvSpPr>
          <p:nvPr>
            <p:ph type="sldNum" sz="quarter" idx="12"/>
          </p:nvPr>
        </p:nvSpPr>
        <p:spPr/>
        <p:txBody>
          <a:bodyPr/>
          <a:lstStyle/>
          <a:p>
            <a:fld id="{E70D9E71-1E16-4C19-A1E6-6509FFE5BCFA}" type="slidenum">
              <a:rPr lang="fr-FR" smtClean="0"/>
              <a:t>15</a:t>
            </a:fld>
            <a:endParaRPr lang="fr-FR"/>
          </a:p>
        </p:txBody>
      </p:sp>
      <p:pic>
        <p:nvPicPr>
          <p:cNvPr id="8" name="Image 7">
            <a:extLst>
              <a:ext uri="{FF2B5EF4-FFF2-40B4-BE49-F238E27FC236}">
                <a16:creationId xmlns:a16="http://schemas.microsoft.com/office/drawing/2014/main" id="{B002AD25-3D19-4705-A6A0-F50606E95F52}"/>
              </a:ext>
            </a:extLst>
          </p:cNvPr>
          <p:cNvPicPr>
            <a:picLocks noChangeAspect="1"/>
          </p:cNvPicPr>
          <p:nvPr/>
        </p:nvPicPr>
        <p:blipFill>
          <a:blip r:embed="rId2"/>
          <a:stretch>
            <a:fillRect/>
          </a:stretch>
        </p:blipFill>
        <p:spPr>
          <a:xfrm>
            <a:off x="6178162" y="599952"/>
            <a:ext cx="4255329" cy="5513591"/>
          </a:xfrm>
          <a:prstGeom prst="rect">
            <a:avLst/>
          </a:prstGeom>
        </p:spPr>
      </p:pic>
    </p:spTree>
    <p:extLst>
      <p:ext uri="{BB962C8B-B14F-4D97-AF65-F5344CB8AC3E}">
        <p14:creationId xmlns:p14="http://schemas.microsoft.com/office/powerpoint/2010/main" val="1274746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59A3CB-3A80-4DC0-BD61-07EA3A3E8B07}"/>
              </a:ext>
            </a:extLst>
          </p:cNvPr>
          <p:cNvSpPr>
            <a:spLocks noGrp="1"/>
          </p:cNvSpPr>
          <p:nvPr>
            <p:ph type="title"/>
          </p:nvPr>
        </p:nvSpPr>
        <p:spPr>
          <a:xfrm>
            <a:off x="571198" y="926063"/>
            <a:ext cx="5072933" cy="1608151"/>
          </a:xfrm>
        </p:spPr>
        <p:txBody>
          <a:bodyPr>
            <a:normAutofit fontScale="90000"/>
          </a:bodyPr>
          <a:lstStyle/>
          <a:p>
            <a:r>
              <a:rPr lang="en-US" dirty="0"/>
              <a:t>Formatting Conventions </a:t>
            </a:r>
            <a:br>
              <a:rPr lang="en-US" dirty="0"/>
            </a:br>
            <a:r>
              <a:rPr lang="en-US" dirty="0"/>
              <a:t>and </a:t>
            </a:r>
            <a:br>
              <a:rPr lang="en-US" dirty="0"/>
            </a:br>
            <a:r>
              <a:rPr lang="en-US" dirty="0"/>
              <a:t>Practical Demonstration</a:t>
            </a:r>
            <a:br>
              <a:rPr lang="en-US" dirty="0"/>
            </a:br>
            <a:r>
              <a:rPr lang="en-US" dirty="0"/>
              <a:t>	</a:t>
            </a:r>
            <a:r>
              <a:rPr lang="fr-FR" sz="2700" dirty="0"/>
              <a:t>Key </a:t>
            </a:r>
            <a:r>
              <a:rPr lang="fr-FR" sz="2700" dirty="0" err="1"/>
              <a:t>Formatting</a:t>
            </a:r>
            <a:r>
              <a:rPr lang="fr-FR" sz="2700" dirty="0"/>
              <a:t> Principles:</a:t>
            </a:r>
          </a:p>
        </p:txBody>
      </p:sp>
      <p:sp>
        <p:nvSpPr>
          <p:cNvPr id="3" name="Espace réservé pour une image  2">
            <a:extLst>
              <a:ext uri="{FF2B5EF4-FFF2-40B4-BE49-F238E27FC236}">
                <a16:creationId xmlns:a16="http://schemas.microsoft.com/office/drawing/2014/main" id="{43795BE0-7C18-4195-B42E-C21BF96F7929}"/>
              </a:ext>
            </a:extLst>
          </p:cNvPr>
          <p:cNvSpPr>
            <a:spLocks noGrp="1"/>
          </p:cNvSpPr>
          <p:nvPr>
            <p:ph type="pic" idx="1"/>
          </p:nvPr>
        </p:nvSpPr>
        <p:spPr/>
      </p:sp>
      <p:sp>
        <p:nvSpPr>
          <p:cNvPr id="4" name="Espace réservé du texte 3">
            <a:extLst>
              <a:ext uri="{FF2B5EF4-FFF2-40B4-BE49-F238E27FC236}">
                <a16:creationId xmlns:a16="http://schemas.microsoft.com/office/drawing/2014/main" id="{1ADE95FC-38F7-44FE-8BB3-EEB3BC2FADE2}"/>
              </a:ext>
            </a:extLst>
          </p:cNvPr>
          <p:cNvSpPr>
            <a:spLocks noGrp="1"/>
          </p:cNvSpPr>
          <p:nvPr>
            <p:ph type="body" sz="half" idx="2"/>
          </p:nvPr>
        </p:nvSpPr>
        <p:spPr>
          <a:xfrm>
            <a:off x="904049" y="3087758"/>
            <a:ext cx="4567904" cy="2557668"/>
          </a:xfrm>
        </p:spPr>
        <p:txBody>
          <a:bodyPr/>
          <a:lstStyle/>
          <a:p>
            <a:r>
              <a:rPr lang="en-US" sz="2000" b="1" dirty="0">
                <a:solidFill>
                  <a:schemeClr val="bg1"/>
                </a:solidFill>
              </a:rPr>
              <a:t>Fonts and Margins</a:t>
            </a:r>
          </a:p>
          <a:p>
            <a:pPr marL="342900" indent="-342900" algn="just">
              <a:buFont typeface="Arial" panose="020B0604020202020204" pitchFamily="34" charset="0"/>
              <a:buChar char="•"/>
            </a:pPr>
            <a:r>
              <a:rPr lang="en-US" sz="2000" dirty="0">
                <a:solidFill>
                  <a:schemeClr val="bg1"/>
                </a:solidFill>
              </a:rPr>
              <a:t>Professional fonts like Arial or Times New Roman;</a:t>
            </a:r>
          </a:p>
          <a:p>
            <a:pPr marL="342900" indent="-342900" algn="just">
              <a:buFont typeface="Arial" panose="020B0604020202020204" pitchFamily="34" charset="0"/>
              <a:buChar char="•"/>
            </a:pPr>
            <a:r>
              <a:rPr lang="en-US" sz="2000" dirty="0">
                <a:solidFill>
                  <a:schemeClr val="bg1"/>
                </a:solidFill>
              </a:rPr>
              <a:t>Use normal margins (2,54cm) and align text to the left.</a:t>
            </a:r>
          </a:p>
          <a:p>
            <a:endParaRPr lang="fr-FR" dirty="0"/>
          </a:p>
        </p:txBody>
      </p:sp>
      <p:sp>
        <p:nvSpPr>
          <p:cNvPr id="5" name="Espace réservé du pied de page 4">
            <a:extLst>
              <a:ext uri="{FF2B5EF4-FFF2-40B4-BE49-F238E27FC236}">
                <a16:creationId xmlns:a16="http://schemas.microsoft.com/office/drawing/2014/main" id="{B51E52F8-5EB5-4AFC-B84E-92519430625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AD68874F-B3C0-47F5-8AB8-C11B61EE3AA5}"/>
              </a:ext>
            </a:extLst>
          </p:cNvPr>
          <p:cNvSpPr>
            <a:spLocks noGrp="1"/>
          </p:cNvSpPr>
          <p:nvPr>
            <p:ph type="sldNum" sz="quarter" idx="12"/>
          </p:nvPr>
        </p:nvSpPr>
        <p:spPr/>
        <p:txBody>
          <a:bodyPr/>
          <a:lstStyle/>
          <a:p>
            <a:fld id="{E70D9E71-1E16-4C19-A1E6-6509FFE5BCFA}" type="slidenum">
              <a:rPr lang="fr-FR" smtClean="0"/>
              <a:t>16</a:t>
            </a:fld>
            <a:endParaRPr lang="fr-FR"/>
          </a:p>
        </p:txBody>
      </p:sp>
      <p:pic>
        <p:nvPicPr>
          <p:cNvPr id="7" name="Image 6">
            <a:extLst>
              <a:ext uri="{FF2B5EF4-FFF2-40B4-BE49-F238E27FC236}">
                <a16:creationId xmlns:a16="http://schemas.microsoft.com/office/drawing/2014/main" id="{517F43CD-23B1-45FC-A060-B5C72D7531C7}"/>
              </a:ext>
            </a:extLst>
          </p:cNvPr>
          <p:cNvPicPr>
            <a:picLocks noChangeAspect="1"/>
          </p:cNvPicPr>
          <p:nvPr/>
        </p:nvPicPr>
        <p:blipFill>
          <a:blip r:embed="rId2"/>
          <a:stretch>
            <a:fillRect/>
          </a:stretch>
        </p:blipFill>
        <p:spPr>
          <a:xfrm>
            <a:off x="6310152" y="437322"/>
            <a:ext cx="4042388" cy="5756009"/>
          </a:xfrm>
          <a:prstGeom prst="rect">
            <a:avLst/>
          </a:prstGeom>
        </p:spPr>
      </p:pic>
    </p:spTree>
    <p:extLst>
      <p:ext uri="{BB962C8B-B14F-4D97-AF65-F5344CB8AC3E}">
        <p14:creationId xmlns:p14="http://schemas.microsoft.com/office/powerpoint/2010/main" val="711693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5AC3E2-98FA-435D-A923-A00BC7727FD8}"/>
              </a:ext>
            </a:extLst>
          </p:cNvPr>
          <p:cNvSpPr>
            <a:spLocks noGrp="1"/>
          </p:cNvSpPr>
          <p:nvPr>
            <p:ph type="title"/>
          </p:nvPr>
        </p:nvSpPr>
        <p:spPr>
          <a:xfrm>
            <a:off x="1715293" y="1148596"/>
            <a:ext cx="8761413" cy="706964"/>
          </a:xfrm>
        </p:spPr>
        <p:txBody>
          <a:bodyPr/>
          <a:lstStyle/>
          <a:p>
            <a:r>
              <a:rPr lang="en-US" b="1" dirty="0"/>
              <a:t>Report Structure and Formatting</a:t>
            </a:r>
            <a:br>
              <a:rPr lang="en-US" b="1" dirty="0"/>
            </a:br>
            <a:endParaRPr lang="fr-FR" dirty="0"/>
          </a:p>
        </p:txBody>
      </p:sp>
      <p:sp>
        <p:nvSpPr>
          <p:cNvPr id="3" name="Espace réservé du contenu 2">
            <a:extLst>
              <a:ext uri="{FF2B5EF4-FFF2-40B4-BE49-F238E27FC236}">
                <a16:creationId xmlns:a16="http://schemas.microsoft.com/office/drawing/2014/main" id="{CD097425-14FA-4D15-8538-7174E55B5519}"/>
              </a:ext>
            </a:extLst>
          </p:cNvPr>
          <p:cNvSpPr>
            <a:spLocks noGrp="1"/>
          </p:cNvSpPr>
          <p:nvPr>
            <p:ph idx="1"/>
          </p:nvPr>
        </p:nvSpPr>
        <p:spPr/>
        <p:txBody>
          <a:bodyPr/>
          <a:lstStyle/>
          <a:p>
            <a:pPr marL="0" indent="0">
              <a:buNone/>
            </a:pPr>
            <a:r>
              <a:rPr lang="en-US" b="1" dirty="0"/>
              <a:t>Why Structure Matters?</a:t>
            </a:r>
          </a:p>
          <a:p>
            <a:pPr marL="0" indent="0">
              <a:buNone/>
            </a:pPr>
            <a:endParaRPr lang="en-US" b="1" dirty="0"/>
          </a:p>
          <a:p>
            <a:r>
              <a:rPr lang="en-US" dirty="0"/>
              <a:t>Ensures clarity for the reader;</a:t>
            </a:r>
          </a:p>
          <a:p>
            <a:r>
              <a:rPr lang="en-US" dirty="0"/>
              <a:t>Provides a logical flow of information;</a:t>
            </a:r>
          </a:p>
          <a:p>
            <a:r>
              <a:rPr lang="en-US" dirty="0"/>
              <a:t>Makes the report easy to navigate with sections and subheadings.</a:t>
            </a:r>
          </a:p>
          <a:p>
            <a:endParaRPr lang="fr-FR" dirty="0"/>
          </a:p>
        </p:txBody>
      </p:sp>
      <p:sp>
        <p:nvSpPr>
          <p:cNvPr id="4" name="Espace réservé du pied de page 3">
            <a:extLst>
              <a:ext uri="{FF2B5EF4-FFF2-40B4-BE49-F238E27FC236}">
                <a16:creationId xmlns:a16="http://schemas.microsoft.com/office/drawing/2014/main" id="{B96D3DE6-7D83-4A14-B8ED-B8CFB4D554E4}"/>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258B4D89-3C7B-400A-A160-B22E055F7F40}"/>
              </a:ext>
            </a:extLst>
          </p:cNvPr>
          <p:cNvSpPr>
            <a:spLocks noGrp="1"/>
          </p:cNvSpPr>
          <p:nvPr>
            <p:ph type="sldNum" sz="quarter" idx="12"/>
          </p:nvPr>
        </p:nvSpPr>
        <p:spPr/>
        <p:txBody>
          <a:bodyPr/>
          <a:lstStyle/>
          <a:p>
            <a:fld id="{E70D9E71-1E16-4C19-A1E6-6509FFE5BCFA}" type="slidenum">
              <a:rPr lang="fr-FR" smtClean="0"/>
              <a:t>17</a:t>
            </a:fld>
            <a:endParaRPr lang="fr-FR"/>
          </a:p>
        </p:txBody>
      </p:sp>
    </p:spTree>
    <p:extLst>
      <p:ext uri="{BB962C8B-B14F-4D97-AF65-F5344CB8AC3E}">
        <p14:creationId xmlns:p14="http://schemas.microsoft.com/office/powerpoint/2010/main" val="341023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barn(inVertical)">
                                      <p:cBhvr>
                                        <p:cTn id="14" dur="500"/>
                                        <p:tgtEl>
                                          <p:spTgt spid="3">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4BE879-4458-4B2B-B971-C0A2932B7DEE}"/>
              </a:ext>
            </a:extLst>
          </p:cNvPr>
          <p:cNvSpPr>
            <a:spLocks noGrp="1"/>
          </p:cNvSpPr>
          <p:nvPr>
            <p:ph type="title"/>
          </p:nvPr>
        </p:nvSpPr>
        <p:spPr/>
        <p:txBody>
          <a:bodyPr/>
          <a:lstStyle/>
          <a:p>
            <a:r>
              <a:rPr lang="fr-FR" dirty="0"/>
              <a:t>  Over to </a:t>
            </a:r>
            <a:r>
              <a:rPr lang="fr-FR" dirty="0" err="1"/>
              <a:t>you</a:t>
            </a:r>
            <a:r>
              <a:rPr lang="fr-FR" dirty="0"/>
              <a:t>: Report Section </a:t>
            </a:r>
            <a:r>
              <a:rPr lang="fr-FR" dirty="0" err="1"/>
              <a:t>Sorting</a:t>
            </a:r>
            <a:endParaRPr lang="fr-FR" dirty="0"/>
          </a:p>
        </p:txBody>
      </p:sp>
      <p:sp>
        <p:nvSpPr>
          <p:cNvPr id="3" name="Espace réservé du contenu 2">
            <a:extLst>
              <a:ext uri="{FF2B5EF4-FFF2-40B4-BE49-F238E27FC236}">
                <a16:creationId xmlns:a16="http://schemas.microsoft.com/office/drawing/2014/main" id="{9F606DB9-E947-4D19-AD27-FA71D3481A81}"/>
              </a:ext>
            </a:extLst>
          </p:cNvPr>
          <p:cNvSpPr>
            <a:spLocks noGrp="1"/>
          </p:cNvSpPr>
          <p:nvPr>
            <p:ph idx="1"/>
          </p:nvPr>
        </p:nvSpPr>
        <p:spPr>
          <a:xfrm>
            <a:off x="972074" y="2345635"/>
            <a:ext cx="10064336" cy="4512365"/>
          </a:xfrm>
        </p:spPr>
        <p:txBody>
          <a:bodyPr>
            <a:normAutofit fontScale="62500" lnSpcReduction="20000"/>
          </a:bodyPr>
          <a:lstStyle/>
          <a:p>
            <a:pPr marL="0" indent="0">
              <a:buNone/>
            </a:pPr>
            <a:r>
              <a:rPr lang="en-US" sz="1900" b="1" dirty="0"/>
              <a:t>1. Title Page</a:t>
            </a:r>
          </a:p>
          <a:p>
            <a:r>
              <a:rPr lang="en-US" sz="1900" b="1" dirty="0"/>
              <a:t>Title:</a:t>
            </a:r>
            <a:r>
              <a:rPr lang="en-US" sz="1900" dirty="0"/>
              <a:t> </a:t>
            </a:r>
            <a:r>
              <a:rPr lang="en-US" sz="1900" i="1" dirty="0"/>
              <a:t>Improving Recycling Practices in Our Community</a:t>
            </a:r>
            <a:br>
              <a:rPr lang="en-US" sz="1900" dirty="0"/>
            </a:br>
            <a:r>
              <a:rPr lang="en-US" sz="1900" b="1" dirty="0"/>
              <a:t>Author:</a:t>
            </a:r>
            <a:r>
              <a:rPr lang="en-US" sz="1900" dirty="0"/>
              <a:t> </a:t>
            </a:r>
            <a:r>
              <a:rPr lang="en-US" sz="1900" i="1" dirty="0"/>
              <a:t>Green Future Initiative</a:t>
            </a:r>
            <a:br>
              <a:rPr lang="en-US" sz="1900" dirty="0"/>
            </a:br>
            <a:r>
              <a:rPr lang="en-US" sz="1900" b="1" dirty="0"/>
              <a:t>Date:</a:t>
            </a:r>
            <a:r>
              <a:rPr lang="en-US" sz="1900" dirty="0"/>
              <a:t> </a:t>
            </a:r>
            <a:r>
              <a:rPr lang="en-US" sz="1900" i="1" dirty="0"/>
              <a:t>January 15, 2025</a:t>
            </a:r>
            <a:endParaRPr lang="en-US" sz="1900" dirty="0"/>
          </a:p>
          <a:p>
            <a:pPr marL="0" indent="0">
              <a:buNone/>
            </a:pPr>
            <a:r>
              <a:rPr lang="en-US" sz="1900" b="1" dirty="0"/>
              <a:t>2. Body</a:t>
            </a:r>
          </a:p>
          <a:p>
            <a:r>
              <a:rPr lang="en-US" sz="1900" dirty="0"/>
              <a:t>Our research showed that 60% of recyclable waste is not being sorted correctly. The main reasons are a lack of awareness and limited access to recycling bins. Communities with recycling education programs had 40% better outcomes compared to those without.</a:t>
            </a:r>
          </a:p>
          <a:p>
            <a:pPr marL="0" indent="0">
              <a:buNone/>
            </a:pPr>
            <a:r>
              <a:rPr lang="en-US" sz="1900" b="1" dirty="0"/>
              <a:t>3. Recommendations</a:t>
            </a:r>
          </a:p>
          <a:p>
            <a:pPr>
              <a:spcBef>
                <a:spcPts val="0"/>
              </a:spcBef>
            </a:pPr>
            <a:r>
              <a:rPr lang="en-US" sz="1900" dirty="0"/>
              <a:t>Launch a community awareness campaign about proper recycling practices.</a:t>
            </a:r>
          </a:p>
          <a:p>
            <a:pPr>
              <a:spcBef>
                <a:spcPts val="0"/>
              </a:spcBef>
            </a:pPr>
            <a:r>
              <a:rPr lang="en-US" sz="1900" dirty="0"/>
              <a:t>Install additional recycling bins in public areas.</a:t>
            </a:r>
          </a:p>
          <a:p>
            <a:pPr>
              <a:spcBef>
                <a:spcPts val="0"/>
              </a:spcBef>
            </a:pPr>
            <a:r>
              <a:rPr lang="en-US" sz="1900" dirty="0"/>
              <a:t>Partner with local schools to teach students about recycling.</a:t>
            </a:r>
          </a:p>
          <a:p>
            <a:pPr marL="0" indent="0">
              <a:buNone/>
            </a:pPr>
            <a:r>
              <a:rPr lang="en-US" sz="1900" b="1" dirty="0"/>
              <a:t>4. Conclusion</a:t>
            </a:r>
          </a:p>
          <a:p>
            <a:r>
              <a:rPr lang="en-US" sz="1900" dirty="0"/>
              <a:t>Recycling rates in our community can be improved through education and better infrastructure. By implementing these changes, we can reduce waste and create a more sustainable environment.</a:t>
            </a:r>
          </a:p>
          <a:p>
            <a:pPr marL="0" indent="0">
              <a:buNone/>
            </a:pPr>
            <a:r>
              <a:rPr lang="en-US" sz="1900" b="1" dirty="0"/>
              <a:t>5. Introduction</a:t>
            </a:r>
          </a:p>
          <a:p>
            <a:r>
              <a:rPr lang="en-US" sz="1900" dirty="0"/>
              <a:t>Recycling is a key way to reduce waste and protect the environment. This report looks at recycling practices in our community, identifies challenges, and suggests solutions to improve outcomes.</a:t>
            </a:r>
          </a:p>
          <a:p>
            <a:pPr marL="0" indent="0">
              <a:buNone/>
            </a:pPr>
            <a:r>
              <a:rPr lang="en-US" sz="1900" b="1" dirty="0"/>
              <a:t>6. Executive Summary</a:t>
            </a:r>
          </a:p>
          <a:p>
            <a:r>
              <a:rPr lang="en-US" sz="1900" dirty="0"/>
              <a:t>This report examines recycling practices in our community. It highlights that 60% of recyclable waste is not sorted correctly and recommends launching awareness campaigns, adding recycling bins, and involving schools to address the issue.</a:t>
            </a:r>
          </a:p>
          <a:p>
            <a:pPr marL="0" indent="0">
              <a:buNone/>
            </a:pPr>
            <a:endParaRPr lang="en-US" dirty="0"/>
          </a:p>
          <a:p>
            <a:endParaRPr lang="en-US" dirty="0"/>
          </a:p>
          <a:p>
            <a:endParaRPr lang="en-US" dirty="0"/>
          </a:p>
          <a:p>
            <a:pPr marL="0" indent="0">
              <a:buNone/>
            </a:pPr>
            <a:endParaRPr lang="fr-FR" dirty="0"/>
          </a:p>
        </p:txBody>
      </p:sp>
      <p:sp>
        <p:nvSpPr>
          <p:cNvPr id="5" name="Espace réservé du numéro de diapositive 4">
            <a:extLst>
              <a:ext uri="{FF2B5EF4-FFF2-40B4-BE49-F238E27FC236}">
                <a16:creationId xmlns:a16="http://schemas.microsoft.com/office/drawing/2014/main" id="{B66D589C-3436-47EC-B913-135DF7DAC7FD}"/>
              </a:ext>
            </a:extLst>
          </p:cNvPr>
          <p:cNvSpPr>
            <a:spLocks noGrp="1"/>
          </p:cNvSpPr>
          <p:nvPr>
            <p:ph type="sldNum" sz="quarter" idx="12"/>
          </p:nvPr>
        </p:nvSpPr>
        <p:spPr/>
        <p:txBody>
          <a:bodyPr/>
          <a:lstStyle/>
          <a:p>
            <a:fld id="{E70D9E71-1E16-4C19-A1E6-6509FFE5BCFA}" type="slidenum">
              <a:rPr lang="fr-FR" smtClean="0"/>
              <a:t>18</a:t>
            </a:fld>
            <a:endParaRPr lang="fr-FR"/>
          </a:p>
        </p:txBody>
      </p:sp>
      <p:pic>
        <p:nvPicPr>
          <p:cNvPr id="28" name="Image 27">
            <a:extLst>
              <a:ext uri="{FF2B5EF4-FFF2-40B4-BE49-F238E27FC236}">
                <a16:creationId xmlns:a16="http://schemas.microsoft.com/office/drawing/2014/main" id="{869D47A6-6D7D-40AA-B4F6-D0A1C2D4688E}"/>
              </a:ext>
            </a:extLst>
          </p:cNvPr>
          <p:cNvPicPr>
            <a:picLocks noChangeAspect="1"/>
          </p:cNvPicPr>
          <p:nvPr/>
        </p:nvPicPr>
        <p:blipFill>
          <a:blip r:embed="rId2"/>
          <a:stretch>
            <a:fillRect/>
          </a:stretch>
        </p:blipFill>
        <p:spPr>
          <a:xfrm>
            <a:off x="718779" y="1063416"/>
            <a:ext cx="491557" cy="481421"/>
          </a:xfrm>
          <a:prstGeom prst="rect">
            <a:avLst/>
          </a:prstGeom>
        </p:spPr>
      </p:pic>
    </p:spTree>
    <p:extLst>
      <p:ext uri="{BB962C8B-B14F-4D97-AF65-F5344CB8AC3E}">
        <p14:creationId xmlns:p14="http://schemas.microsoft.com/office/powerpoint/2010/main" val="307756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5ACF6B-0261-4F82-A4E0-C65B10903105}"/>
              </a:ext>
            </a:extLst>
          </p:cNvPr>
          <p:cNvSpPr>
            <a:spLocks noGrp="1"/>
          </p:cNvSpPr>
          <p:nvPr>
            <p:ph type="title"/>
          </p:nvPr>
        </p:nvSpPr>
        <p:spPr>
          <a:xfrm>
            <a:off x="1279499" y="787179"/>
            <a:ext cx="8731193" cy="1208598"/>
          </a:xfrm>
        </p:spPr>
        <p:txBody>
          <a:bodyPr/>
          <a:lstStyle/>
          <a:p>
            <a:pPr indent="-504000"/>
            <a:r>
              <a:rPr lang="fr-FR" dirty="0"/>
              <a:t>Over to </a:t>
            </a:r>
            <a:r>
              <a:rPr lang="fr-FR" dirty="0" err="1"/>
              <a:t>you</a:t>
            </a:r>
            <a:r>
              <a:rPr lang="fr-FR" dirty="0"/>
              <a:t>: Editing &amp;</a:t>
            </a:r>
            <a:r>
              <a:rPr lang="en-US" dirty="0"/>
              <a:t>Formatting a Report Draft</a:t>
            </a:r>
            <a:endParaRPr lang="fr-FR" dirty="0"/>
          </a:p>
        </p:txBody>
      </p:sp>
      <p:sp>
        <p:nvSpPr>
          <p:cNvPr id="5" name="Espace réservé du numéro de diapositive 4">
            <a:extLst>
              <a:ext uri="{FF2B5EF4-FFF2-40B4-BE49-F238E27FC236}">
                <a16:creationId xmlns:a16="http://schemas.microsoft.com/office/drawing/2014/main" id="{FF5F817F-035B-4A41-9DEE-3A3A0BAC5156}"/>
              </a:ext>
            </a:extLst>
          </p:cNvPr>
          <p:cNvSpPr>
            <a:spLocks noGrp="1"/>
          </p:cNvSpPr>
          <p:nvPr>
            <p:ph type="sldNum" sz="quarter" idx="12"/>
          </p:nvPr>
        </p:nvSpPr>
        <p:spPr/>
        <p:txBody>
          <a:bodyPr/>
          <a:lstStyle/>
          <a:p>
            <a:fld id="{E70D9E71-1E16-4C19-A1E6-6509FFE5BCFA}" type="slidenum">
              <a:rPr lang="fr-FR" smtClean="0"/>
              <a:t>19</a:t>
            </a:fld>
            <a:endParaRPr lang="fr-FR"/>
          </a:p>
        </p:txBody>
      </p:sp>
      <p:sp>
        <p:nvSpPr>
          <p:cNvPr id="6" name="Rectangle 2">
            <a:extLst>
              <a:ext uri="{FF2B5EF4-FFF2-40B4-BE49-F238E27FC236}">
                <a16:creationId xmlns:a16="http://schemas.microsoft.com/office/drawing/2014/main" id="{5A4270A1-8A4C-4B47-9DD5-B310565C2199}"/>
              </a:ext>
            </a:extLst>
          </p:cNvPr>
          <p:cNvSpPr>
            <a:spLocks noGrp="1" noChangeArrowheads="1"/>
          </p:cNvSpPr>
          <p:nvPr>
            <p:ph idx="1"/>
          </p:nvPr>
        </p:nvSpPr>
        <p:spPr bwMode="auto">
          <a:xfrm>
            <a:off x="1279498" y="3277510"/>
            <a:ext cx="958198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effectLst/>
              </a:rPr>
              <a:t>The </a:t>
            </a:r>
            <a:r>
              <a:rPr kumimoji="0" lang="fr-FR" altLang="fr-FR" b="0" i="0" u="none" strike="noStrike" cap="none" normalizeH="0" baseline="0" dirty="0" err="1">
                <a:ln>
                  <a:noFill/>
                </a:ln>
                <a:effectLst/>
              </a:rPr>
              <a:t>following</a:t>
            </a:r>
            <a:r>
              <a:rPr kumimoji="0" lang="fr-FR" altLang="fr-FR" b="0" i="0" u="none" strike="noStrike" cap="none" normalizeH="0" baseline="0" dirty="0">
                <a:ln>
                  <a:noFill/>
                </a:ln>
                <a:effectLst/>
              </a:rPr>
              <a:t> draft </a:t>
            </a:r>
            <a:r>
              <a:rPr lang="fr-FR" altLang="fr-FR" dirty="0" err="1"/>
              <a:t>comes</a:t>
            </a:r>
            <a:r>
              <a:rPr lang="fr-FR" altLang="fr-FR" dirty="0"/>
              <a:t> </a:t>
            </a:r>
            <a:r>
              <a:rPr kumimoji="0" lang="fr-FR" altLang="fr-FR" b="0" i="0" u="none" strike="noStrike" cap="none" normalizeH="0" baseline="0" dirty="0" err="1">
                <a:ln>
                  <a:noFill/>
                </a:ln>
                <a:effectLst/>
              </a:rPr>
              <a:t>unformatted</a:t>
            </a:r>
            <a:r>
              <a:rPr lang="fr-FR" altLang="fr-FR" dirty="0"/>
              <a:t> </a:t>
            </a:r>
            <a:r>
              <a:rPr kumimoji="0" lang="fr-FR" altLang="fr-FR" b="0" i="0" u="none" strike="noStrike" cap="none" normalizeH="0" baseline="0" dirty="0">
                <a:ln>
                  <a:noFill/>
                </a:ln>
                <a:effectLst/>
              </a:rPr>
              <a:t>(plain </a:t>
            </a:r>
            <a:r>
              <a:rPr kumimoji="0" lang="fr-FR" altLang="fr-FR" b="0" i="0" u="none" strike="noStrike" cap="none" normalizeH="0" baseline="0" dirty="0" err="1">
                <a:ln>
                  <a:noFill/>
                </a:ln>
                <a:effectLst/>
              </a:rPr>
              <a:t>text</a:t>
            </a:r>
            <a:r>
              <a:rPr kumimoji="0" lang="fr-FR" altLang="fr-FR" b="0" i="0" u="none" strike="noStrike" cap="none" normalizeH="0" baseline="0" dirty="0">
                <a:ln>
                  <a:noFill/>
                </a:ln>
                <a:effectLst/>
              </a:rPr>
              <a:t>, no </a:t>
            </a:r>
            <a:r>
              <a:rPr kumimoji="0" lang="fr-FR" altLang="fr-FR" b="0" i="0" u="none" strike="noStrike" cap="none" normalizeH="0" baseline="0" dirty="0" err="1">
                <a:ln>
                  <a:noFill/>
                </a:ln>
                <a:effectLst/>
              </a:rPr>
              <a:t>headings</a:t>
            </a:r>
            <a:r>
              <a:rPr kumimoji="0" lang="fr-FR" altLang="fr-FR" b="0" i="0" u="none" strike="noStrike" cap="none" normalizeH="0" baseline="0" dirty="0">
                <a:ln>
                  <a:noFill/>
                </a:ln>
                <a:effectLst/>
              </a:rPr>
              <a:t>, </a:t>
            </a:r>
            <a:r>
              <a:rPr kumimoji="0" lang="fr-FR" altLang="fr-FR" b="0" i="0" u="none" strike="noStrike" cap="none" normalizeH="0" baseline="0" dirty="0" err="1">
                <a:ln>
                  <a:noFill/>
                </a:ln>
                <a:effectLst/>
              </a:rPr>
              <a:t>inconsistent</a:t>
            </a:r>
            <a:r>
              <a:rPr kumimoji="0" lang="fr-FR" altLang="fr-FR" b="0" i="0" u="none" strike="noStrike" cap="none" normalizeH="0" baseline="0" dirty="0">
                <a:ln>
                  <a:noFill/>
                </a:ln>
                <a:effectLst/>
              </a:rPr>
              <a:t> </a:t>
            </a:r>
            <a:r>
              <a:rPr kumimoji="0" lang="fr-FR" altLang="fr-FR" b="0" i="0" u="none" strike="noStrike" cap="none" normalizeH="0" baseline="0" dirty="0" err="1">
                <a:ln>
                  <a:noFill/>
                </a:ln>
                <a:effectLst/>
              </a:rPr>
              <a:t>formatting</a:t>
            </a:r>
            <a:r>
              <a:rPr kumimoji="0" lang="fr-FR" altLang="fr-FR" b="0" i="0" u="none" strike="noStrike" cap="none" normalizeH="0" baseline="0" dirty="0">
                <a:ln>
                  <a:noFill/>
                </a:ln>
                <a:effectLst/>
              </a:rPr>
              <a:t>).</a:t>
            </a:r>
          </a:p>
          <a:p>
            <a:pPr marL="0" marR="0" lvl="0" indent="0" algn="l" defTabSz="914400" rtl="0" eaLnBrk="0" fontAlgn="base" latinLnBrk="0" hangingPunct="0">
              <a:lnSpc>
                <a:spcPct val="100000"/>
              </a:lnSpc>
              <a:spcBef>
                <a:spcPct val="0"/>
              </a:spcBef>
              <a:spcAft>
                <a:spcPct val="0"/>
              </a:spcAft>
              <a:buClrTx/>
              <a:buSzTx/>
              <a:buNone/>
              <a:tabLst/>
            </a:pPr>
            <a:r>
              <a:rPr kumimoji="0" lang="fr-FR" altLang="fr-FR" b="0" i="0" u="none" strike="noStrike" cap="none" normalizeH="0" baseline="0" dirty="0" err="1">
                <a:ln>
                  <a:noFill/>
                </a:ln>
                <a:effectLst/>
              </a:rPr>
              <a:t>Add</a:t>
            </a:r>
            <a:r>
              <a:rPr kumimoji="0" lang="fr-FR" altLang="fr-FR" b="0" i="0" u="none" strike="noStrike" cap="none" normalizeH="0" baseline="0" dirty="0">
                <a:ln>
                  <a:noFill/>
                </a:ln>
                <a:effectLst/>
              </a:rPr>
              <a:t>:</a:t>
            </a:r>
          </a:p>
          <a:p>
            <a:pPr defTabSz="914400" eaLnBrk="0" fontAlgn="base" hangingPunct="0">
              <a:spcBef>
                <a:spcPct val="0"/>
              </a:spcBef>
              <a:spcAft>
                <a:spcPct val="0"/>
              </a:spcAft>
              <a:buClrTx/>
              <a:buSzTx/>
              <a:buFont typeface="Arial" panose="020B0604020202020204" pitchFamily="34" charset="0"/>
              <a:buChar char="•"/>
            </a:pPr>
            <a:r>
              <a:rPr lang="fr-FR" altLang="fr-FR" dirty="0" err="1"/>
              <a:t>H</a:t>
            </a:r>
            <a:r>
              <a:rPr kumimoji="0" lang="fr-FR" altLang="fr-FR" b="0" i="0" u="none" strike="noStrike" cap="none" normalizeH="0" baseline="0" dirty="0" err="1">
                <a:ln>
                  <a:noFill/>
                </a:ln>
                <a:effectLst/>
              </a:rPr>
              <a:t>eadings</a:t>
            </a:r>
            <a:r>
              <a:rPr kumimoji="0" lang="fr-FR" altLang="fr-FR" b="0" i="0" u="none" strike="noStrike" cap="none" normalizeH="0" baseline="0" dirty="0">
                <a:ln>
                  <a:noFill/>
                </a:ln>
                <a:effectLst/>
              </a:rPr>
              <a:t> and </a:t>
            </a:r>
            <a:r>
              <a:rPr kumimoji="0" lang="fr-FR" altLang="fr-FR" b="0" i="0" u="none" strike="noStrike" cap="none" normalizeH="0" baseline="0" dirty="0" err="1">
                <a:ln>
                  <a:noFill/>
                </a:ln>
                <a:effectLst/>
              </a:rPr>
              <a:t>subheadings</a:t>
            </a:r>
            <a:r>
              <a:rPr lang="fr-FR" altLang="fr-FR" dirty="0"/>
              <a:t>;</a:t>
            </a:r>
            <a:endParaRPr kumimoji="0" lang="fr-FR" altLang="fr-FR" b="0" i="0" u="none" strike="noStrike" cap="none" normalizeH="0" baseline="0" dirty="0">
              <a:ln>
                <a:noFill/>
              </a:ln>
              <a:effectLst/>
            </a:endParaRPr>
          </a:p>
          <a:p>
            <a:pPr defTabSz="914400" eaLnBrk="0" fontAlgn="base" hangingPunct="0">
              <a:spcBef>
                <a:spcPct val="0"/>
              </a:spcBef>
              <a:spcAft>
                <a:spcPct val="0"/>
              </a:spcAft>
              <a:buClrTx/>
              <a:buSzTx/>
              <a:buFont typeface="Arial" panose="020B0604020202020204" pitchFamily="34" charset="0"/>
              <a:buChar char="•"/>
            </a:pPr>
            <a:r>
              <a:rPr kumimoji="0" lang="fr-FR" altLang="fr-FR" b="0" i="0" u="none" strike="noStrike" cap="none" normalizeH="0" baseline="0" dirty="0">
                <a:ln>
                  <a:noFill/>
                </a:ln>
                <a:effectLst/>
              </a:rPr>
              <a:t>Format </a:t>
            </a:r>
            <a:r>
              <a:rPr kumimoji="0" lang="fr-FR" altLang="fr-FR" b="0" i="0" u="none" strike="noStrike" cap="none" normalizeH="0" baseline="0" dirty="0" err="1">
                <a:ln>
                  <a:noFill/>
                </a:ln>
                <a:effectLst/>
              </a:rPr>
              <a:t>bullet</a:t>
            </a:r>
            <a:r>
              <a:rPr kumimoji="0" lang="fr-FR" altLang="fr-FR" b="0" i="0" u="none" strike="noStrike" cap="none" normalizeH="0" baseline="0" dirty="0">
                <a:ln>
                  <a:noFill/>
                </a:ln>
                <a:effectLst/>
              </a:rPr>
              <a:t> points;</a:t>
            </a:r>
          </a:p>
          <a:p>
            <a:pPr defTabSz="914400" eaLnBrk="0" fontAlgn="base" hangingPunct="0">
              <a:spcBef>
                <a:spcPct val="0"/>
              </a:spcBef>
              <a:spcAft>
                <a:spcPct val="0"/>
              </a:spcAft>
              <a:buClrTx/>
              <a:buSzTx/>
              <a:buFont typeface="Arial" panose="020B0604020202020204" pitchFamily="34" charset="0"/>
              <a:buChar char="•"/>
            </a:pPr>
            <a:r>
              <a:rPr kumimoji="0" lang="fr-FR" altLang="fr-FR" b="0" i="0" u="none" strike="noStrike" cap="none" normalizeH="0" baseline="0" dirty="0">
                <a:ln>
                  <a:noFill/>
                </a:ln>
                <a:effectLst/>
              </a:rPr>
              <a:t>Insert a </a:t>
            </a:r>
            <a:r>
              <a:rPr kumimoji="0" lang="fr-FR" altLang="fr-FR" b="0" i="0" u="none" strike="noStrike" cap="none" normalizeH="0" baseline="0" dirty="0" err="1">
                <a:ln>
                  <a:noFill/>
                </a:ln>
                <a:effectLst/>
              </a:rPr>
              <a:t>sample</a:t>
            </a:r>
            <a:r>
              <a:rPr kumimoji="0" lang="fr-FR" altLang="fr-FR" b="0" i="0" u="none" strike="noStrike" cap="none" normalizeH="0" baseline="0" dirty="0">
                <a:ln>
                  <a:noFill/>
                </a:ln>
                <a:effectLst/>
              </a:rPr>
              <a:t> table or figure </a:t>
            </a:r>
            <a:r>
              <a:rPr kumimoji="0" lang="fr-FR" altLang="fr-FR" b="0" i="0" u="none" strike="noStrike" cap="none" normalizeH="0" baseline="0" dirty="0" err="1">
                <a:ln>
                  <a:noFill/>
                </a:ln>
                <a:effectLst/>
              </a:rPr>
              <a:t>with</a:t>
            </a:r>
            <a:r>
              <a:rPr kumimoji="0" lang="fr-FR" altLang="fr-FR" b="0" i="0" u="none" strike="noStrike" cap="none" normalizeH="0" baseline="0" dirty="0">
                <a:ln>
                  <a:noFill/>
                </a:ln>
                <a:effectLst/>
              </a:rPr>
              <a:t> a </a:t>
            </a:r>
            <a:r>
              <a:rPr kumimoji="0" lang="fr-FR" altLang="fr-FR" b="0" i="0" u="none" strike="noStrike" cap="none" normalizeH="0" baseline="0" dirty="0" err="1">
                <a:ln>
                  <a:noFill/>
                </a:ln>
                <a:effectLst/>
              </a:rPr>
              <a:t>caption</a:t>
            </a:r>
            <a:r>
              <a:rPr lang="fr-FR" altLang="fr-FR" dirty="0"/>
              <a:t>;</a:t>
            </a:r>
            <a:endParaRPr kumimoji="0" lang="fr-FR" altLang="fr-FR" b="0" i="0" u="none" strike="noStrike" cap="none" normalizeH="0" baseline="0" dirty="0">
              <a:ln>
                <a:noFill/>
              </a:ln>
              <a:effectLst/>
            </a:endParaRPr>
          </a:p>
          <a:p>
            <a:pPr defTabSz="914400" eaLnBrk="0" fontAlgn="base" hangingPunct="0">
              <a:spcBef>
                <a:spcPct val="0"/>
              </a:spcBef>
              <a:spcAft>
                <a:spcPct val="0"/>
              </a:spcAft>
              <a:buClrTx/>
              <a:buSzTx/>
              <a:buFont typeface="Arial" panose="020B0604020202020204" pitchFamily="34" charset="0"/>
              <a:buChar char="•"/>
            </a:pPr>
            <a:r>
              <a:rPr kumimoji="0" lang="fr-FR" altLang="fr-FR" b="0" i="0" u="none" strike="noStrike" cap="none" normalizeH="0" baseline="0" dirty="0" err="1">
                <a:ln>
                  <a:noFill/>
                </a:ln>
                <a:effectLst/>
              </a:rPr>
              <a:t>Conduct</a:t>
            </a:r>
            <a:r>
              <a:rPr kumimoji="0" lang="fr-FR" altLang="fr-FR" b="0" i="0" u="none" strike="noStrike" cap="none" normalizeH="0" baseline="0" dirty="0">
                <a:ln>
                  <a:noFill/>
                </a:ln>
                <a:effectLst/>
              </a:rPr>
              <a:t> a </a:t>
            </a:r>
            <a:r>
              <a:rPr kumimoji="0" lang="fr-FR" altLang="fr-FR" b="0" i="0" u="none" strike="noStrike" cap="none" normalizeH="0" baseline="0" dirty="0" err="1">
                <a:ln>
                  <a:noFill/>
                </a:ln>
                <a:effectLst/>
              </a:rPr>
              <a:t>peer</a:t>
            </a:r>
            <a:r>
              <a:rPr kumimoji="0" lang="fr-FR" altLang="fr-FR" b="0" i="0" u="none" strike="noStrike" cap="none" normalizeH="0" baseline="0" dirty="0">
                <a:ln>
                  <a:noFill/>
                </a:ln>
                <a:effectLst/>
              </a:rPr>
              <a:t> </a:t>
            </a:r>
            <a:r>
              <a:rPr kumimoji="0" lang="fr-FR" altLang="fr-FR" b="0" i="0" u="none" strike="noStrike" cap="none" normalizeH="0" baseline="0" dirty="0" err="1">
                <a:ln>
                  <a:noFill/>
                </a:ln>
                <a:effectLst/>
              </a:rPr>
              <a:t>review</a:t>
            </a:r>
            <a:r>
              <a:rPr kumimoji="0" lang="fr-FR" altLang="fr-FR" b="0" i="0" u="none" strike="noStrike" cap="none" normalizeH="0" baseline="0" dirty="0">
                <a:ln>
                  <a:noFill/>
                </a:ln>
                <a:effectLst/>
              </a:rPr>
              <a:t> session </a:t>
            </a:r>
            <a:r>
              <a:rPr kumimoji="0" lang="fr-FR" altLang="fr-FR" b="0" i="0" u="none" strike="noStrike" cap="none" normalizeH="0" baseline="0" dirty="0" err="1">
                <a:ln>
                  <a:noFill/>
                </a:ln>
                <a:effectLst/>
              </a:rPr>
              <a:t>with</a:t>
            </a:r>
            <a:r>
              <a:rPr kumimoji="0" lang="fr-FR" altLang="fr-FR" b="0" i="0" u="none" strike="noStrike" cap="none" normalizeH="0" baseline="0" dirty="0">
                <a:ln>
                  <a:noFill/>
                </a:ln>
                <a:effectLst/>
              </a:rPr>
              <a:t> </a:t>
            </a:r>
            <a:r>
              <a:rPr kumimoji="0" lang="fr-FR" altLang="fr-FR" b="0" i="0" u="none" strike="noStrike" cap="none" normalizeH="0" baseline="0" dirty="0" err="1">
                <a:ln>
                  <a:noFill/>
                </a:ln>
                <a:effectLst/>
              </a:rPr>
              <a:t>your</a:t>
            </a:r>
            <a:r>
              <a:rPr kumimoji="0" lang="fr-FR" altLang="fr-FR" b="0" i="0" u="none" strike="noStrike" cap="none" normalizeH="0" baseline="0" dirty="0">
                <a:ln>
                  <a:noFill/>
                </a:ln>
                <a:effectLst/>
              </a:rPr>
              <a:t> </a:t>
            </a:r>
            <a:r>
              <a:rPr kumimoji="0" lang="fr-FR" altLang="fr-FR" b="0" i="0" u="none" strike="noStrike" cap="none" normalizeH="0" baseline="0" dirty="0" err="1">
                <a:ln>
                  <a:noFill/>
                </a:ln>
                <a:effectLst/>
              </a:rPr>
              <a:t>neighbour</a:t>
            </a:r>
            <a:r>
              <a:rPr kumimoji="0" lang="fr-FR" altLang="fr-FR" b="0" i="0" u="none" strike="noStrike" cap="none" normalizeH="0" baseline="0" dirty="0">
                <a:ln>
                  <a:noFill/>
                </a:ln>
                <a:effectLst/>
              </a:rPr>
              <a:t>.</a:t>
            </a:r>
          </a:p>
        </p:txBody>
      </p:sp>
      <p:sp>
        <p:nvSpPr>
          <p:cNvPr id="7" name="Espace réservé du pied de page 6">
            <a:extLst>
              <a:ext uri="{FF2B5EF4-FFF2-40B4-BE49-F238E27FC236}">
                <a16:creationId xmlns:a16="http://schemas.microsoft.com/office/drawing/2014/main" id="{47099A0D-CFC9-4899-94A4-2108D0DFC63D}"/>
              </a:ext>
            </a:extLst>
          </p:cNvPr>
          <p:cNvSpPr>
            <a:spLocks noGrp="1"/>
          </p:cNvSpPr>
          <p:nvPr>
            <p:ph type="ftr" sz="quarter" idx="11"/>
          </p:nvPr>
        </p:nvSpPr>
        <p:spPr/>
        <p:txBody>
          <a:bodyPr/>
          <a:lstStyle/>
          <a:p>
            <a:r>
              <a:rPr lang="fr-FR"/>
              <a:t>DULASP Intermediate M5 Rapports Professionnels</a:t>
            </a:r>
          </a:p>
        </p:txBody>
      </p:sp>
      <p:pic>
        <p:nvPicPr>
          <p:cNvPr id="8" name="Image 7">
            <a:extLst>
              <a:ext uri="{FF2B5EF4-FFF2-40B4-BE49-F238E27FC236}">
                <a16:creationId xmlns:a16="http://schemas.microsoft.com/office/drawing/2014/main" id="{F92072FA-A38F-4EF1-A85C-958304039391}"/>
              </a:ext>
            </a:extLst>
          </p:cNvPr>
          <p:cNvPicPr>
            <a:picLocks noChangeAspect="1"/>
          </p:cNvPicPr>
          <p:nvPr/>
        </p:nvPicPr>
        <p:blipFill>
          <a:blip r:embed="rId2"/>
          <a:stretch>
            <a:fillRect/>
          </a:stretch>
        </p:blipFill>
        <p:spPr>
          <a:xfrm>
            <a:off x="760723" y="856475"/>
            <a:ext cx="481075" cy="553146"/>
          </a:xfrm>
          <a:prstGeom prst="rect">
            <a:avLst/>
          </a:prstGeom>
        </p:spPr>
      </p:pic>
    </p:spTree>
    <p:extLst>
      <p:ext uri="{BB962C8B-B14F-4D97-AF65-F5344CB8AC3E}">
        <p14:creationId xmlns:p14="http://schemas.microsoft.com/office/powerpoint/2010/main" val="1977664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A7AD63-45BF-4CD6-ABA3-BDFC02967174}"/>
              </a:ext>
            </a:extLst>
          </p:cNvPr>
          <p:cNvSpPr>
            <a:spLocks noGrp="1"/>
          </p:cNvSpPr>
          <p:nvPr>
            <p:ph type="title"/>
          </p:nvPr>
        </p:nvSpPr>
        <p:spPr>
          <a:xfrm>
            <a:off x="1154955" y="5030469"/>
            <a:ext cx="9775314" cy="711112"/>
          </a:xfrm>
        </p:spPr>
        <p:txBody>
          <a:bodyPr>
            <a:noAutofit/>
          </a:bodyPr>
          <a:lstStyle/>
          <a:p>
            <a:pPr algn="ctr"/>
            <a:r>
              <a:rPr lang="en-US" sz="2000" dirty="0"/>
              <a:t>Imagine you are a detective looking at a mysterious document. How would you figure out who wrote it, why they wrote it, and who should read it? What clues would you look for?</a:t>
            </a:r>
            <a:endParaRPr lang="fr-FR" sz="2000" dirty="0"/>
          </a:p>
        </p:txBody>
      </p:sp>
      <p:pic>
        <p:nvPicPr>
          <p:cNvPr id="9" name="Espace réservé pour une image  8">
            <a:extLst>
              <a:ext uri="{FF2B5EF4-FFF2-40B4-BE49-F238E27FC236}">
                <a16:creationId xmlns:a16="http://schemas.microsoft.com/office/drawing/2014/main" id="{611996A1-386E-4CE8-B4F2-97BD8B4115E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2505288" y="536944"/>
            <a:ext cx="6745037" cy="3524282"/>
          </a:xfrm>
          <a:prstGeom prst="rect">
            <a:avLst/>
          </a:prstGeom>
        </p:spPr>
      </p:pic>
      <p:sp>
        <p:nvSpPr>
          <p:cNvPr id="4" name="Espace réservé du texte 3">
            <a:extLst>
              <a:ext uri="{FF2B5EF4-FFF2-40B4-BE49-F238E27FC236}">
                <a16:creationId xmlns:a16="http://schemas.microsoft.com/office/drawing/2014/main" id="{BD2F5B62-518B-451D-A146-EC7C57969A9C}"/>
              </a:ext>
            </a:extLst>
          </p:cNvPr>
          <p:cNvSpPr>
            <a:spLocks noGrp="1"/>
          </p:cNvSpPr>
          <p:nvPr>
            <p:ph type="body" sz="half" idx="2"/>
          </p:nvPr>
        </p:nvSpPr>
        <p:spPr>
          <a:xfrm>
            <a:off x="956930" y="5741581"/>
            <a:ext cx="10515600" cy="579475"/>
          </a:xfrm>
        </p:spPr>
        <p:txBody>
          <a:bodyPr>
            <a:normAutofit/>
          </a:bodyPr>
          <a:lstStyle/>
          <a:p>
            <a:r>
              <a:rPr lang="fr-FR" sz="1400" dirty="0"/>
              <a:t>This session </a:t>
            </a:r>
            <a:r>
              <a:rPr lang="fr-FR" sz="1400" dirty="0" err="1"/>
              <a:t>will</a:t>
            </a:r>
            <a:r>
              <a:rPr lang="fr-FR" sz="1400" dirty="0"/>
              <a:t> focus on </a:t>
            </a:r>
            <a:r>
              <a:rPr lang="fr-FR" sz="1400" dirty="0" err="1"/>
              <a:t>understanding</a:t>
            </a:r>
            <a:r>
              <a:rPr lang="fr-FR" sz="1400" dirty="0"/>
              <a:t> the essential components of a </a:t>
            </a:r>
            <a:r>
              <a:rPr lang="fr-FR" sz="1400" dirty="0" err="1"/>
              <a:t>professional</a:t>
            </a:r>
            <a:r>
              <a:rPr lang="fr-FR" sz="1400" dirty="0"/>
              <a:t> report and </a:t>
            </a:r>
            <a:r>
              <a:rPr lang="fr-FR" sz="1400" dirty="0" err="1"/>
              <a:t>learning</a:t>
            </a:r>
            <a:r>
              <a:rPr lang="fr-FR" sz="1400" dirty="0"/>
              <a:t> basic </a:t>
            </a:r>
            <a:r>
              <a:rPr lang="fr-FR" sz="1400" dirty="0" err="1"/>
              <a:t>formatting</a:t>
            </a:r>
            <a:r>
              <a:rPr lang="fr-FR" sz="1400" dirty="0"/>
              <a:t> conventions (e.g. </a:t>
            </a:r>
            <a:r>
              <a:rPr lang="fr-FR" sz="1400" dirty="0" err="1"/>
              <a:t>headings</a:t>
            </a:r>
            <a:r>
              <a:rPr lang="fr-FR" sz="1400" dirty="0"/>
              <a:t>, </a:t>
            </a:r>
            <a:r>
              <a:rPr lang="fr-FR" sz="1400" dirty="0" err="1"/>
              <a:t>bullet</a:t>
            </a:r>
            <a:r>
              <a:rPr lang="fr-FR" sz="1400" dirty="0"/>
              <a:t> points, tables, …) </a:t>
            </a:r>
          </a:p>
        </p:txBody>
      </p:sp>
      <p:sp>
        <p:nvSpPr>
          <p:cNvPr id="5" name="Rectangle 1">
            <a:extLst>
              <a:ext uri="{FF2B5EF4-FFF2-40B4-BE49-F238E27FC236}">
                <a16:creationId xmlns:a16="http://schemas.microsoft.com/office/drawing/2014/main" id="{BCFC3131-8DC5-406C-8E0B-FEAF9C87988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0" name="Espace réservé du pied de page 9">
            <a:extLst>
              <a:ext uri="{FF2B5EF4-FFF2-40B4-BE49-F238E27FC236}">
                <a16:creationId xmlns:a16="http://schemas.microsoft.com/office/drawing/2014/main" id="{3719CDD1-4C02-41FC-B66C-DDCF8CBB760A}"/>
              </a:ext>
            </a:extLst>
          </p:cNvPr>
          <p:cNvSpPr>
            <a:spLocks noGrp="1"/>
          </p:cNvSpPr>
          <p:nvPr>
            <p:ph type="ftr" sz="quarter" idx="11"/>
          </p:nvPr>
        </p:nvSpPr>
        <p:spPr/>
        <p:txBody>
          <a:bodyPr/>
          <a:lstStyle/>
          <a:p>
            <a:r>
              <a:rPr lang="fr-FR"/>
              <a:t>DULASP Intermediate M5 Rapports Professionnels</a:t>
            </a:r>
          </a:p>
        </p:txBody>
      </p:sp>
      <p:sp>
        <p:nvSpPr>
          <p:cNvPr id="11" name="Espace réservé du numéro de diapositive 10">
            <a:extLst>
              <a:ext uri="{FF2B5EF4-FFF2-40B4-BE49-F238E27FC236}">
                <a16:creationId xmlns:a16="http://schemas.microsoft.com/office/drawing/2014/main" id="{38600A82-6372-4AC0-9FE8-F14B0CBA3EEF}"/>
              </a:ext>
            </a:extLst>
          </p:cNvPr>
          <p:cNvSpPr>
            <a:spLocks noGrp="1"/>
          </p:cNvSpPr>
          <p:nvPr>
            <p:ph type="sldNum" sz="quarter" idx="12"/>
          </p:nvPr>
        </p:nvSpPr>
        <p:spPr/>
        <p:txBody>
          <a:bodyPr/>
          <a:lstStyle/>
          <a:p>
            <a:fld id="{E70D9E71-1E16-4C19-A1E6-6509FFE5BCFA}" type="slidenum">
              <a:rPr lang="fr-FR" smtClean="0"/>
              <a:t>2</a:t>
            </a:fld>
            <a:endParaRPr lang="fr-FR"/>
          </a:p>
        </p:txBody>
      </p:sp>
    </p:spTree>
    <p:extLst>
      <p:ext uri="{BB962C8B-B14F-4D97-AF65-F5344CB8AC3E}">
        <p14:creationId xmlns:p14="http://schemas.microsoft.com/office/powerpoint/2010/main" val="895282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DF6B924-DD0E-4661-BE0E-55BC135D41E3}"/>
              </a:ext>
            </a:extLst>
          </p:cNvPr>
          <p:cNvSpPr>
            <a:spLocks noGrp="1"/>
          </p:cNvSpPr>
          <p:nvPr>
            <p:ph type="ftr" sz="quarter" idx="11"/>
          </p:nvPr>
        </p:nvSpPr>
        <p:spPr/>
        <p:txBody>
          <a:bodyPr/>
          <a:lstStyle/>
          <a:p>
            <a:r>
              <a:rPr lang="fr-FR" dirty="0"/>
              <a:t>DULASP </a:t>
            </a:r>
            <a:r>
              <a:rPr lang="fr-FR" dirty="0" err="1"/>
              <a:t>Intermediate</a:t>
            </a:r>
            <a:r>
              <a:rPr lang="fr-FR" dirty="0"/>
              <a:t> M5 Rapports Professionnels</a:t>
            </a:r>
          </a:p>
        </p:txBody>
      </p:sp>
      <p:sp>
        <p:nvSpPr>
          <p:cNvPr id="3" name="Espace réservé du numéro de diapositive 2">
            <a:extLst>
              <a:ext uri="{FF2B5EF4-FFF2-40B4-BE49-F238E27FC236}">
                <a16:creationId xmlns:a16="http://schemas.microsoft.com/office/drawing/2014/main" id="{D96F01F2-48DC-4351-9B95-61F819211B44}"/>
              </a:ext>
            </a:extLst>
          </p:cNvPr>
          <p:cNvSpPr>
            <a:spLocks noGrp="1"/>
          </p:cNvSpPr>
          <p:nvPr>
            <p:ph type="sldNum" sz="quarter" idx="12"/>
          </p:nvPr>
        </p:nvSpPr>
        <p:spPr/>
        <p:txBody>
          <a:bodyPr/>
          <a:lstStyle/>
          <a:p>
            <a:fld id="{E70D9E71-1E16-4C19-A1E6-6509FFE5BCFA}" type="slidenum">
              <a:rPr lang="fr-FR" smtClean="0"/>
              <a:t>20</a:t>
            </a:fld>
            <a:endParaRPr lang="fr-FR"/>
          </a:p>
        </p:txBody>
      </p:sp>
      <p:sp>
        <p:nvSpPr>
          <p:cNvPr id="4" name="Espace réservé du contenu 2">
            <a:extLst>
              <a:ext uri="{FF2B5EF4-FFF2-40B4-BE49-F238E27FC236}">
                <a16:creationId xmlns:a16="http://schemas.microsoft.com/office/drawing/2014/main" id="{9CC991F9-84D6-484B-876A-A1072DBC971D}"/>
              </a:ext>
            </a:extLst>
          </p:cNvPr>
          <p:cNvSpPr txBox="1">
            <a:spLocks/>
          </p:cNvSpPr>
          <p:nvPr/>
        </p:nvSpPr>
        <p:spPr>
          <a:xfrm>
            <a:off x="424674" y="1260598"/>
            <a:ext cx="11080864" cy="5283640"/>
          </a:xfrm>
          <a:prstGeom prst="rect">
            <a:avLst/>
          </a:prstGeom>
        </p:spPr>
        <p:txBody>
          <a:bodyPr>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en-US" dirty="0"/>
              <a:t>In recent years, the use of public transportation in urban areas has become a major concern for both governments and citizens. This report looks at the benefits of increasing public transportation options, the challenges cities face, and recommendations for improving these systems. Public transportation systems, such as buses, subways, and trams, offer many advantages. They reduce traffic congestion, lower pollution levels, and provide affordable travel options for people from all income levels. For example, a study in 2022 found that cities with well-developed public transportation systems saw 25% fewer traffic jams compared to cities that rely mainly on private vehicles. Despite these benefits, many cities face challenges in improving their public transportation. One of the main issues is funding. Building and maintaining transport systems can be expensive. In addition, older infrastructure often requires costly repairs. Another problem is overcrowding, which can discourage people from using buses or trains. In some cases, poor planning and a lack of reliable schedules can make public transport inconvenient.</a:t>
            </a:r>
          </a:p>
          <a:p>
            <a:pPr marL="0" indent="0">
              <a:buFont typeface="Wingdings 3" charset="2"/>
              <a:buNone/>
            </a:pPr>
            <a:r>
              <a:rPr lang="en-US" dirty="0"/>
              <a:t>The lack of coordination between different modes of transportation also creates problems. For example, in some cities, bus schedules do not align with train schedules, leading to long waiting times for commuters. Cities can take several steps to improve public transportation and make it more attractive for users. Governments should increase investments in public transport infrastructure. This includes building new routes, maintaining vehicles, and upgrading facilities. Planners should also focus on improving the user experience by making services more reliable and comfortable. For example, adding air conditioning to buses and providing real-time updates on schedules can encourage more people to use public transportation. Another recommendation is to create better connections between different modes of transportation. Cities should design schedules that minimize waiting times between buses, trains, and trams. This will make travel more convenient and efficient for commuters. Finally, governments should run campaigns to promote the benefits of public transportation. These campaigns can focus on reducing environmental impact, saving money, and improving quality of life.</a:t>
            </a:r>
          </a:p>
          <a:p>
            <a:pPr marL="0" indent="0">
              <a:buFont typeface="Wingdings 3" charset="2"/>
              <a:buNone/>
            </a:pPr>
            <a:r>
              <a:rPr lang="en-US" dirty="0"/>
              <a:t>To conclude, public transportation offers many benefits, including reducing traffic and pollution. However, challenges such as funding and overcrowding must be addressed to improve these systems. By investing in infrastructure, improving user experience, and promoting public transport, cities can create systems that are both efficient and attractive for citizens.</a:t>
            </a:r>
          </a:p>
          <a:p>
            <a:pPr marL="0" indent="0">
              <a:buFont typeface="Wingdings 3" charset="2"/>
              <a:buNone/>
            </a:pPr>
            <a:endParaRPr lang="fr-FR" dirty="0"/>
          </a:p>
        </p:txBody>
      </p:sp>
    </p:spTree>
    <p:extLst>
      <p:ext uri="{BB962C8B-B14F-4D97-AF65-F5344CB8AC3E}">
        <p14:creationId xmlns:p14="http://schemas.microsoft.com/office/powerpoint/2010/main" val="747499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DCE236-77BD-4552-9A48-97F5E0627D50}"/>
              </a:ext>
            </a:extLst>
          </p:cNvPr>
          <p:cNvSpPr>
            <a:spLocks noGrp="1"/>
          </p:cNvSpPr>
          <p:nvPr>
            <p:ph type="title"/>
          </p:nvPr>
        </p:nvSpPr>
        <p:spPr/>
        <p:txBody>
          <a:bodyPr/>
          <a:lstStyle/>
          <a:p>
            <a:r>
              <a:rPr lang="fr-FR" dirty="0"/>
              <a:t>  Over to </a:t>
            </a:r>
            <a:r>
              <a:rPr lang="fr-FR" dirty="0" err="1"/>
              <a:t>you</a:t>
            </a:r>
            <a:r>
              <a:rPr lang="fr-FR" dirty="0"/>
              <a:t>: Draft a Report </a:t>
            </a:r>
            <a:r>
              <a:rPr lang="fr-FR" dirty="0" err="1"/>
              <a:t>Outline</a:t>
            </a:r>
            <a:endParaRPr lang="fr-FR" dirty="0"/>
          </a:p>
        </p:txBody>
      </p:sp>
      <p:sp>
        <p:nvSpPr>
          <p:cNvPr id="3" name="Espace réservé du contenu 2">
            <a:extLst>
              <a:ext uri="{FF2B5EF4-FFF2-40B4-BE49-F238E27FC236}">
                <a16:creationId xmlns:a16="http://schemas.microsoft.com/office/drawing/2014/main" id="{B409DCB5-BC59-4343-8DE6-1FFD40BD64DB}"/>
              </a:ext>
            </a:extLst>
          </p:cNvPr>
          <p:cNvSpPr>
            <a:spLocks noGrp="1"/>
          </p:cNvSpPr>
          <p:nvPr>
            <p:ph idx="1"/>
          </p:nvPr>
        </p:nvSpPr>
        <p:spPr/>
        <p:txBody>
          <a:bodyPr/>
          <a:lstStyle/>
          <a:p>
            <a:r>
              <a:rPr lang="en-US" dirty="0"/>
              <a:t>Create a </a:t>
            </a:r>
            <a:r>
              <a:rPr lang="en-US" dirty="0">
                <a:effectLst>
                  <a:outerShdw blurRad="38100" dist="38100" dir="2700000" algn="tl">
                    <a:srgbClr val="000000">
                      <a:alpha val="43137"/>
                    </a:srgbClr>
                  </a:outerShdw>
                </a:effectLst>
              </a:rPr>
              <a:t>detailed outline </a:t>
            </a:r>
            <a:r>
              <a:rPr lang="en-US" dirty="0"/>
              <a:t>for a report on:</a:t>
            </a:r>
          </a:p>
          <a:p>
            <a:pPr marL="0" indent="0">
              <a:buNone/>
            </a:pPr>
            <a:endParaRPr lang="en-US" dirty="0"/>
          </a:p>
          <a:p>
            <a:pPr marL="400050" lvl="1" indent="0">
              <a:buNone/>
            </a:pPr>
            <a:r>
              <a:rPr lang="en-US" i="1" dirty="0"/>
              <a:t>The Importance of Learning English: Why English is important for Education and work.</a:t>
            </a:r>
          </a:p>
          <a:p>
            <a:pPr marL="0" indent="0">
              <a:buNone/>
            </a:pPr>
            <a:r>
              <a:rPr lang="en-US" dirty="0"/>
              <a:t>and organize it into appropriate sections with headings and subheadings.</a:t>
            </a:r>
            <a:endParaRPr lang="fr-FR" dirty="0"/>
          </a:p>
        </p:txBody>
      </p:sp>
      <p:sp>
        <p:nvSpPr>
          <p:cNvPr id="4" name="Espace réservé du pied de page 3">
            <a:extLst>
              <a:ext uri="{FF2B5EF4-FFF2-40B4-BE49-F238E27FC236}">
                <a16:creationId xmlns:a16="http://schemas.microsoft.com/office/drawing/2014/main" id="{AA971EC7-046C-4A85-A3C6-6D46C142647F}"/>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EFD26674-4A23-4066-87C6-8D4165B0F3C8}"/>
              </a:ext>
            </a:extLst>
          </p:cNvPr>
          <p:cNvSpPr>
            <a:spLocks noGrp="1"/>
          </p:cNvSpPr>
          <p:nvPr>
            <p:ph type="sldNum" sz="quarter" idx="12"/>
          </p:nvPr>
        </p:nvSpPr>
        <p:spPr/>
        <p:txBody>
          <a:bodyPr/>
          <a:lstStyle/>
          <a:p>
            <a:fld id="{E70D9E71-1E16-4C19-A1E6-6509FFE5BCFA}" type="slidenum">
              <a:rPr lang="fr-FR" smtClean="0"/>
              <a:t>21</a:t>
            </a:fld>
            <a:endParaRPr lang="fr-FR"/>
          </a:p>
        </p:txBody>
      </p:sp>
      <p:pic>
        <p:nvPicPr>
          <p:cNvPr id="6" name="Image 5">
            <a:extLst>
              <a:ext uri="{FF2B5EF4-FFF2-40B4-BE49-F238E27FC236}">
                <a16:creationId xmlns:a16="http://schemas.microsoft.com/office/drawing/2014/main" id="{A0AC067A-54AB-4026-9549-D94591B9834D}"/>
              </a:ext>
            </a:extLst>
          </p:cNvPr>
          <p:cNvPicPr>
            <a:picLocks noChangeAspect="1"/>
          </p:cNvPicPr>
          <p:nvPr/>
        </p:nvPicPr>
        <p:blipFill>
          <a:blip r:embed="rId2"/>
          <a:stretch>
            <a:fillRect/>
          </a:stretch>
        </p:blipFill>
        <p:spPr>
          <a:xfrm>
            <a:off x="718779" y="1033383"/>
            <a:ext cx="655749" cy="587533"/>
          </a:xfrm>
          <a:prstGeom prst="rect">
            <a:avLst/>
          </a:prstGeom>
        </p:spPr>
      </p:pic>
    </p:spTree>
    <p:extLst>
      <p:ext uri="{BB962C8B-B14F-4D97-AF65-F5344CB8AC3E}">
        <p14:creationId xmlns:p14="http://schemas.microsoft.com/office/powerpoint/2010/main" val="152012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3284D9-BDBB-4FFB-9F7F-D715FC440024}"/>
              </a:ext>
            </a:extLst>
          </p:cNvPr>
          <p:cNvSpPr>
            <a:spLocks noGrp="1"/>
          </p:cNvSpPr>
          <p:nvPr>
            <p:ph type="title"/>
          </p:nvPr>
        </p:nvSpPr>
        <p:spPr/>
        <p:txBody>
          <a:bodyPr/>
          <a:lstStyle/>
          <a:p>
            <a:r>
              <a:rPr lang="fr-FR" dirty="0" err="1"/>
              <a:t>Detective</a:t>
            </a:r>
            <a:r>
              <a:rPr lang="fr-FR" dirty="0"/>
              <a:t> Investigations…</a:t>
            </a:r>
          </a:p>
        </p:txBody>
      </p:sp>
      <p:sp>
        <p:nvSpPr>
          <p:cNvPr id="3" name="Espace réservé du contenu 2">
            <a:extLst>
              <a:ext uri="{FF2B5EF4-FFF2-40B4-BE49-F238E27FC236}">
                <a16:creationId xmlns:a16="http://schemas.microsoft.com/office/drawing/2014/main" id="{6A632F53-4965-4054-B8B3-088376F40C60}"/>
              </a:ext>
            </a:extLst>
          </p:cNvPr>
          <p:cNvSpPr>
            <a:spLocks noGrp="1"/>
          </p:cNvSpPr>
          <p:nvPr>
            <p:ph idx="1"/>
          </p:nvPr>
        </p:nvSpPr>
        <p:spPr>
          <a:xfrm>
            <a:off x="1154955" y="2603500"/>
            <a:ext cx="9898056" cy="3788338"/>
          </a:xfrm>
        </p:spPr>
        <p:txBody>
          <a:bodyPr/>
          <a:lstStyle/>
          <a:p>
            <a:pPr marL="0" indent="0">
              <a:buNone/>
            </a:pPr>
            <a:r>
              <a:rPr lang="en-US" b="1" dirty="0"/>
              <a:t>Nancy Traffic Study – 2025</a:t>
            </a:r>
            <a:endParaRPr lang="en-US" dirty="0"/>
          </a:p>
          <a:p>
            <a:pPr marL="0" indent="0" algn="just">
              <a:buNone/>
            </a:pPr>
            <a:r>
              <a:rPr lang="en-US" dirty="0"/>
              <a:t>This report examines traffic congestion in the city center. The study analyzes traffic data collected between January and June 2025 and identifies the main causes of delays during peak hours.</a:t>
            </a:r>
          </a:p>
          <a:p>
            <a:pPr marL="0" indent="0" algn="just">
              <a:buNone/>
            </a:pPr>
            <a:r>
              <a:rPr lang="en-US" dirty="0"/>
              <a:t>The findings show that traffic congestion increased by 18% compared to the previous year. The main causes include road construction, limited public transport options, and an increase in private vehicle use.</a:t>
            </a:r>
          </a:p>
          <a:p>
            <a:pPr marL="0" indent="0" algn="just">
              <a:buNone/>
            </a:pPr>
            <a:r>
              <a:rPr lang="en-US" dirty="0"/>
              <a:t>Based on these findings, the report recommends improving public transportation services, adjusting traffic light systems, and encouraging carpooling to reduce congestion.</a:t>
            </a:r>
          </a:p>
          <a:p>
            <a:endParaRPr lang="fr-FR" dirty="0"/>
          </a:p>
        </p:txBody>
      </p:sp>
      <p:sp>
        <p:nvSpPr>
          <p:cNvPr id="4" name="Espace réservé du pied de page 3">
            <a:extLst>
              <a:ext uri="{FF2B5EF4-FFF2-40B4-BE49-F238E27FC236}">
                <a16:creationId xmlns:a16="http://schemas.microsoft.com/office/drawing/2014/main" id="{CC653DF2-B837-4AB7-B75B-51F00626F979}"/>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6E04EAFD-AEF3-41AD-BDC4-57D94CF545A6}"/>
              </a:ext>
            </a:extLst>
          </p:cNvPr>
          <p:cNvSpPr>
            <a:spLocks noGrp="1"/>
          </p:cNvSpPr>
          <p:nvPr>
            <p:ph type="sldNum" sz="quarter" idx="12"/>
          </p:nvPr>
        </p:nvSpPr>
        <p:spPr/>
        <p:txBody>
          <a:bodyPr/>
          <a:lstStyle/>
          <a:p>
            <a:fld id="{E70D9E71-1E16-4C19-A1E6-6509FFE5BCFA}" type="slidenum">
              <a:rPr lang="fr-FR" smtClean="0"/>
              <a:t>3</a:t>
            </a:fld>
            <a:endParaRPr lang="fr-FR"/>
          </a:p>
        </p:txBody>
      </p:sp>
    </p:spTree>
    <p:extLst>
      <p:ext uri="{BB962C8B-B14F-4D97-AF65-F5344CB8AC3E}">
        <p14:creationId xmlns:p14="http://schemas.microsoft.com/office/powerpoint/2010/main" val="1215401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4AB4BC-A893-4E72-82F9-E13BA18D1A63}"/>
              </a:ext>
            </a:extLst>
          </p:cNvPr>
          <p:cNvSpPr>
            <a:spLocks noGrp="1"/>
          </p:cNvSpPr>
          <p:nvPr>
            <p:ph type="title"/>
          </p:nvPr>
        </p:nvSpPr>
        <p:spPr/>
        <p:txBody>
          <a:bodyPr/>
          <a:lstStyle/>
          <a:p>
            <a:r>
              <a:rPr lang="fr-FR" dirty="0"/>
              <a:t>  Warm up: Match the sections!</a:t>
            </a:r>
          </a:p>
        </p:txBody>
      </p:sp>
      <p:graphicFrame>
        <p:nvGraphicFramePr>
          <p:cNvPr id="6" name="Espace réservé du contenu 5">
            <a:extLst>
              <a:ext uri="{FF2B5EF4-FFF2-40B4-BE49-F238E27FC236}">
                <a16:creationId xmlns:a16="http://schemas.microsoft.com/office/drawing/2014/main" id="{8789C61E-B22C-4744-8A43-0823B8DC2678}"/>
              </a:ext>
            </a:extLst>
          </p:cNvPr>
          <p:cNvGraphicFramePr>
            <a:graphicFrameLocks noGrp="1"/>
          </p:cNvGraphicFramePr>
          <p:nvPr>
            <p:ph idx="1"/>
            <p:extLst>
              <p:ext uri="{D42A27DB-BD31-4B8C-83A1-F6EECF244321}">
                <p14:modId xmlns:p14="http://schemas.microsoft.com/office/powerpoint/2010/main" val="1490371690"/>
              </p:ext>
            </p:extLst>
          </p:nvPr>
        </p:nvGraphicFramePr>
        <p:xfrm>
          <a:off x="810767" y="2365194"/>
          <a:ext cx="10379972" cy="4197077"/>
        </p:xfrm>
        <a:graphic>
          <a:graphicData uri="http://schemas.openxmlformats.org/drawingml/2006/table">
            <a:tbl>
              <a:tblPr firstRow="1" bandRow="1">
                <a:tableStyleId>{2D5ABB26-0587-4C30-8999-92F81FD0307C}</a:tableStyleId>
              </a:tblPr>
              <a:tblGrid>
                <a:gridCol w="3007440">
                  <a:extLst>
                    <a:ext uri="{9D8B030D-6E8A-4147-A177-3AD203B41FA5}">
                      <a16:colId xmlns:a16="http://schemas.microsoft.com/office/drawing/2014/main" val="856988488"/>
                    </a:ext>
                  </a:extLst>
                </a:gridCol>
                <a:gridCol w="7372532">
                  <a:extLst>
                    <a:ext uri="{9D8B030D-6E8A-4147-A177-3AD203B41FA5}">
                      <a16:colId xmlns:a16="http://schemas.microsoft.com/office/drawing/2014/main" val="4193181994"/>
                    </a:ext>
                  </a:extLst>
                </a:gridCol>
              </a:tblGrid>
              <a:tr h="382084">
                <a:tc>
                  <a:txBody>
                    <a:bodyPr/>
                    <a:lstStyle/>
                    <a:p>
                      <a:r>
                        <a:rPr lang="fr-FR" sz="1400" dirty="0"/>
                        <a:t>1. </a:t>
                      </a:r>
                      <a:r>
                        <a:rPr lang="fr-FR" sz="1400" dirty="0" err="1"/>
                        <a:t>Title</a:t>
                      </a:r>
                      <a:r>
                        <a:rPr lang="fr-FR" sz="1400" dirty="0"/>
                        <a:t> Page</a:t>
                      </a:r>
                    </a:p>
                  </a:txBody>
                  <a:tcPr/>
                </a:tc>
                <a:tc>
                  <a:txBody>
                    <a:bodyPr/>
                    <a:lstStyle/>
                    <a:p>
                      <a:r>
                        <a:rPr lang="fr-FR" sz="1400" dirty="0"/>
                        <a:t>a. </a:t>
                      </a:r>
                      <a:r>
                        <a:rPr lang="en-US" sz="1400" dirty="0"/>
                        <a:t>This section includes additional information that supports the report, such as charts, graphs, or detailed data.</a:t>
                      </a:r>
                      <a:endParaRPr lang="fr-FR" sz="1400" dirty="0"/>
                    </a:p>
                  </a:txBody>
                  <a:tcPr/>
                </a:tc>
                <a:extLst>
                  <a:ext uri="{0D108BD9-81ED-4DB2-BD59-A6C34878D82A}">
                    <a16:rowId xmlns:a16="http://schemas.microsoft.com/office/drawing/2014/main" val="1257049038"/>
                  </a:ext>
                </a:extLst>
              </a:tr>
              <a:tr h="382084">
                <a:tc>
                  <a:txBody>
                    <a:bodyPr/>
                    <a:lstStyle/>
                    <a:p>
                      <a:r>
                        <a:rPr lang="fr-FR" sz="1400" dirty="0"/>
                        <a:t>2. </a:t>
                      </a:r>
                      <a:r>
                        <a:rPr lang="fr-FR" sz="1400" dirty="0" err="1"/>
                        <a:t>Executive</a:t>
                      </a:r>
                      <a:r>
                        <a:rPr lang="fr-FR" sz="1400" dirty="0"/>
                        <a:t> </a:t>
                      </a:r>
                      <a:r>
                        <a:rPr lang="fr-FR" sz="1400" dirty="0" err="1"/>
                        <a:t>Summary</a:t>
                      </a:r>
                      <a:endParaRPr lang="fr-FR" sz="1400" dirty="0"/>
                    </a:p>
                  </a:txBody>
                  <a:tcPr/>
                </a:tc>
                <a:tc>
                  <a:txBody>
                    <a:bodyPr/>
                    <a:lstStyle/>
                    <a:p>
                      <a:r>
                        <a:rPr lang="fr-FR" sz="1400" dirty="0"/>
                        <a:t>b. </a:t>
                      </a:r>
                      <a:r>
                        <a:rPr lang="en-US" sz="1400" dirty="0"/>
                        <a:t>This section provides actionable steps based on the report’s findings.</a:t>
                      </a:r>
                      <a:endParaRPr lang="fr-FR" sz="1400" dirty="0"/>
                    </a:p>
                  </a:txBody>
                  <a:tcPr/>
                </a:tc>
                <a:extLst>
                  <a:ext uri="{0D108BD9-81ED-4DB2-BD59-A6C34878D82A}">
                    <a16:rowId xmlns:a16="http://schemas.microsoft.com/office/drawing/2014/main" val="3603127133"/>
                  </a:ext>
                </a:extLst>
              </a:tr>
              <a:tr h="706033">
                <a:tc>
                  <a:txBody>
                    <a:bodyPr/>
                    <a:lstStyle/>
                    <a:p>
                      <a:r>
                        <a:rPr lang="fr-FR" sz="1400" dirty="0"/>
                        <a:t>3. Table of Contents (TOC)</a:t>
                      </a:r>
                    </a:p>
                  </a:txBody>
                  <a:tcPr/>
                </a:tc>
                <a:tc>
                  <a:txBody>
                    <a:bodyPr/>
                    <a:lstStyle/>
                    <a:p>
                      <a:r>
                        <a:rPr lang="fr-FR" sz="1400" dirty="0"/>
                        <a:t>c. </a:t>
                      </a:r>
                      <a:r>
                        <a:rPr lang="en-US" sz="1400" dirty="0"/>
                        <a:t>This section appears at the very beginning and includes the report’s title, author(s), date, and the organization it’s for.</a:t>
                      </a:r>
                      <a:endParaRPr lang="fr-FR" sz="1400" dirty="0"/>
                    </a:p>
                  </a:txBody>
                  <a:tcPr/>
                </a:tc>
                <a:extLst>
                  <a:ext uri="{0D108BD9-81ED-4DB2-BD59-A6C34878D82A}">
                    <a16:rowId xmlns:a16="http://schemas.microsoft.com/office/drawing/2014/main" val="1852703361"/>
                  </a:ext>
                </a:extLst>
              </a:tr>
              <a:tr h="382084">
                <a:tc>
                  <a:txBody>
                    <a:bodyPr/>
                    <a:lstStyle/>
                    <a:p>
                      <a:r>
                        <a:rPr lang="fr-FR" sz="1400" dirty="0"/>
                        <a:t>4. Introduction</a:t>
                      </a:r>
                    </a:p>
                  </a:txBody>
                  <a:tcPr/>
                </a:tc>
                <a:tc>
                  <a:txBody>
                    <a:bodyPr/>
                    <a:lstStyle/>
                    <a:p>
                      <a:r>
                        <a:rPr lang="fr-FR" sz="1400" dirty="0"/>
                        <a:t>d. </a:t>
                      </a:r>
                      <a:r>
                        <a:rPr lang="en-US" sz="1400" dirty="0"/>
                        <a:t>This is the main part of the report, divided into sections. It contains data, analysis, and discussion related to the report’s purpose.</a:t>
                      </a:r>
                      <a:endParaRPr lang="fr-FR" sz="1400" dirty="0"/>
                    </a:p>
                  </a:txBody>
                  <a:tcPr/>
                </a:tc>
                <a:extLst>
                  <a:ext uri="{0D108BD9-81ED-4DB2-BD59-A6C34878D82A}">
                    <a16:rowId xmlns:a16="http://schemas.microsoft.com/office/drawing/2014/main" val="3779650363"/>
                  </a:ext>
                </a:extLst>
              </a:tr>
              <a:tr h="382084">
                <a:tc>
                  <a:txBody>
                    <a:bodyPr/>
                    <a:lstStyle/>
                    <a:p>
                      <a:r>
                        <a:rPr lang="fr-FR" sz="1400" dirty="0"/>
                        <a:t>5. Body</a:t>
                      </a:r>
                    </a:p>
                  </a:txBody>
                  <a:tcPr/>
                </a:tc>
                <a:tc>
                  <a:txBody>
                    <a:bodyPr/>
                    <a:lstStyle/>
                    <a:p>
                      <a:r>
                        <a:rPr lang="fr-FR" sz="1400" dirty="0"/>
                        <a:t>e. </a:t>
                      </a:r>
                      <a:r>
                        <a:rPr lang="en-US" sz="1400" dirty="0"/>
                        <a:t>This section summarizes the key findings of the report but does not introduce new information.</a:t>
                      </a:r>
                      <a:endParaRPr lang="fr-FR" sz="1400" dirty="0"/>
                    </a:p>
                  </a:txBody>
                  <a:tcPr/>
                </a:tc>
                <a:extLst>
                  <a:ext uri="{0D108BD9-81ED-4DB2-BD59-A6C34878D82A}">
                    <a16:rowId xmlns:a16="http://schemas.microsoft.com/office/drawing/2014/main" val="2690705337"/>
                  </a:ext>
                </a:extLst>
              </a:tr>
              <a:tr h="382084">
                <a:tc>
                  <a:txBody>
                    <a:bodyPr/>
                    <a:lstStyle/>
                    <a:p>
                      <a:r>
                        <a:rPr lang="fr-FR" sz="1400" dirty="0"/>
                        <a:t>6. Conclusion</a:t>
                      </a:r>
                    </a:p>
                  </a:txBody>
                  <a:tcPr/>
                </a:tc>
                <a:tc>
                  <a:txBody>
                    <a:bodyPr/>
                    <a:lstStyle/>
                    <a:p>
                      <a:r>
                        <a:rPr lang="fr-FR" sz="1400" dirty="0"/>
                        <a:t>f.</a:t>
                      </a:r>
                      <a:r>
                        <a:rPr lang="en-US" sz="1400" dirty="0"/>
                        <a:t> This part summarizes the whole report and includes the key findings and recommendations. It is written last but read first</a:t>
                      </a:r>
                      <a:endParaRPr lang="fr-FR" sz="1400" dirty="0"/>
                    </a:p>
                  </a:txBody>
                  <a:tcPr/>
                </a:tc>
                <a:extLst>
                  <a:ext uri="{0D108BD9-81ED-4DB2-BD59-A6C34878D82A}">
                    <a16:rowId xmlns:a16="http://schemas.microsoft.com/office/drawing/2014/main" val="892063887"/>
                  </a:ext>
                </a:extLst>
              </a:tr>
              <a:tr h="382084">
                <a:tc>
                  <a:txBody>
                    <a:bodyPr/>
                    <a:lstStyle/>
                    <a:p>
                      <a:r>
                        <a:rPr lang="fr-FR" sz="1400" dirty="0"/>
                        <a:t>7. </a:t>
                      </a:r>
                      <a:r>
                        <a:rPr lang="fr-FR" sz="1400" dirty="0" err="1"/>
                        <a:t>Recommendations</a:t>
                      </a:r>
                      <a:endParaRPr lang="fr-FR" sz="1400" dirty="0"/>
                    </a:p>
                  </a:txBody>
                  <a:tcPr/>
                </a:tc>
                <a:tc>
                  <a:txBody>
                    <a:bodyPr/>
                    <a:lstStyle/>
                    <a:p>
                      <a:r>
                        <a:rPr lang="fr-FR" sz="1400" dirty="0"/>
                        <a:t>g. </a:t>
                      </a:r>
                      <a:r>
                        <a:rPr lang="en-US" sz="1400" dirty="0"/>
                        <a:t>This section provides the background and context for the report. It also explains the purpose and scope of the report.</a:t>
                      </a:r>
                      <a:endParaRPr lang="fr-FR" sz="1400" dirty="0"/>
                    </a:p>
                  </a:txBody>
                  <a:tcPr/>
                </a:tc>
                <a:extLst>
                  <a:ext uri="{0D108BD9-81ED-4DB2-BD59-A6C34878D82A}">
                    <a16:rowId xmlns:a16="http://schemas.microsoft.com/office/drawing/2014/main" val="581034274"/>
                  </a:ext>
                </a:extLst>
              </a:tr>
              <a:tr h="382084">
                <a:tc>
                  <a:txBody>
                    <a:bodyPr/>
                    <a:lstStyle/>
                    <a:p>
                      <a:r>
                        <a:rPr lang="fr-FR" sz="1400" dirty="0"/>
                        <a:t>8. Appendices</a:t>
                      </a:r>
                    </a:p>
                  </a:txBody>
                  <a:tcPr/>
                </a:tc>
                <a:tc>
                  <a:txBody>
                    <a:bodyPr/>
                    <a:lstStyle/>
                    <a:p>
                      <a:r>
                        <a:rPr lang="fr-FR" sz="1400" dirty="0"/>
                        <a:t>h. </a:t>
                      </a:r>
                      <a:r>
                        <a:rPr lang="en-US" sz="1400" dirty="0"/>
                        <a:t>This section provides an organized list of all the sections in the report with corresponding page numbers.</a:t>
                      </a:r>
                      <a:endParaRPr lang="fr-FR" sz="1400" dirty="0"/>
                    </a:p>
                  </a:txBody>
                  <a:tcPr/>
                </a:tc>
                <a:extLst>
                  <a:ext uri="{0D108BD9-81ED-4DB2-BD59-A6C34878D82A}">
                    <a16:rowId xmlns:a16="http://schemas.microsoft.com/office/drawing/2014/main" val="3450113260"/>
                  </a:ext>
                </a:extLst>
              </a:tr>
            </a:tbl>
          </a:graphicData>
        </a:graphic>
      </p:graphicFrame>
      <p:sp>
        <p:nvSpPr>
          <p:cNvPr id="4" name="Espace réservé du pied de page 3">
            <a:extLst>
              <a:ext uri="{FF2B5EF4-FFF2-40B4-BE49-F238E27FC236}">
                <a16:creationId xmlns:a16="http://schemas.microsoft.com/office/drawing/2014/main" id="{50F229CF-E1F5-4F54-A487-80172A4109BD}"/>
              </a:ext>
            </a:extLst>
          </p:cNvPr>
          <p:cNvSpPr>
            <a:spLocks noGrp="1"/>
          </p:cNvSpPr>
          <p:nvPr>
            <p:ph type="ftr" sz="quarter" idx="11"/>
          </p:nvPr>
        </p:nvSpPr>
        <p:spPr/>
        <p:txBody>
          <a:bodyPr/>
          <a:lstStyle/>
          <a:p>
            <a:r>
              <a:rPr lang="fr-FR" dirty="0"/>
              <a:t>DULASP </a:t>
            </a:r>
            <a:r>
              <a:rPr lang="fr-FR" dirty="0" err="1"/>
              <a:t>Intermediate</a:t>
            </a:r>
            <a:r>
              <a:rPr lang="fr-FR" dirty="0"/>
              <a:t> M5 Rapports Professionnels</a:t>
            </a:r>
          </a:p>
        </p:txBody>
      </p:sp>
      <p:sp>
        <p:nvSpPr>
          <p:cNvPr id="5" name="Espace réservé du numéro de diapositive 4">
            <a:extLst>
              <a:ext uri="{FF2B5EF4-FFF2-40B4-BE49-F238E27FC236}">
                <a16:creationId xmlns:a16="http://schemas.microsoft.com/office/drawing/2014/main" id="{2683D34A-07CE-4B58-AFEA-C49ECBC2CA58}"/>
              </a:ext>
            </a:extLst>
          </p:cNvPr>
          <p:cNvSpPr>
            <a:spLocks noGrp="1"/>
          </p:cNvSpPr>
          <p:nvPr>
            <p:ph type="sldNum" sz="quarter" idx="12"/>
          </p:nvPr>
        </p:nvSpPr>
        <p:spPr/>
        <p:txBody>
          <a:bodyPr/>
          <a:lstStyle/>
          <a:p>
            <a:fld id="{E70D9E71-1E16-4C19-A1E6-6509FFE5BCFA}" type="slidenum">
              <a:rPr lang="fr-FR" smtClean="0"/>
              <a:t>4</a:t>
            </a:fld>
            <a:endParaRPr lang="fr-FR"/>
          </a:p>
        </p:txBody>
      </p:sp>
      <p:pic>
        <p:nvPicPr>
          <p:cNvPr id="7" name="Image 6">
            <a:extLst>
              <a:ext uri="{FF2B5EF4-FFF2-40B4-BE49-F238E27FC236}">
                <a16:creationId xmlns:a16="http://schemas.microsoft.com/office/drawing/2014/main" id="{7EB1658B-06C4-485A-A201-86EEDBCADC59}"/>
              </a:ext>
            </a:extLst>
          </p:cNvPr>
          <p:cNvPicPr>
            <a:picLocks noChangeAspect="1"/>
          </p:cNvPicPr>
          <p:nvPr/>
        </p:nvPicPr>
        <p:blipFill>
          <a:blip r:embed="rId2"/>
          <a:stretch>
            <a:fillRect/>
          </a:stretch>
        </p:blipFill>
        <p:spPr>
          <a:xfrm>
            <a:off x="823200" y="1110784"/>
            <a:ext cx="468951" cy="432731"/>
          </a:xfrm>
          <a:prstGeom prst="rect">
            <a:avLst/>
          </a:prstGeom>
        </p:spPr>
      </p:pic>
    </p:spTree>
    <p:extLst>
      <p:ext uri="{BB962C8B-B14F-4D97-AF65-F5344CB8AC3E}">
        <p14:creationId xmlns:p14="http://schemas.microsoft.com/office/powerpoint/2010/main" val="2597379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F2C79-EA85-4B61-8504-FB86D7941181}"/>
              </a:ext>
            </a:extLst>
          </p:cNvPr>
          <p:cNvSpPr>
            <a:spLocks noGrp="1"/>
          </p:cNvSpPr>
          <p:nvPr>
            <p:ph type="title"/>
          </p:nvPr>
        </p:nvSpPr>
        <p:spPr>
          <a:xfrm>
            <a:off x="728605" y="679572"/>
            <a:ext cx="3131014" cy="1573458"/>
          </a:xfrm>
        </p:spPr>
        <p:txBody>
          <a:bodyPr/>
          <a:lstStyle/>
          <a:p>
            <a:r>
              <a:rPr lang="fr-FR" dirty="0"/>
              <a:t>Components of a Report </a:t>
            </a:r>
          </a:p>
        </p:txBody>
      </p:sp>
      <p:sp>
        <p:nvSpPr>
          <p:cNvPr id="4" name="Espace réservé du texte 3">
            <a:extLst>
              <a:ext uri="{FF2B5EF4-FFF2-40B4-BE49-F238E27FC236}">
                <a16:creationId xmlns:a16="http://schemas.microsoft.com/office/drawing/2014/main" id="{ABC06577-106E-4D20-B0FE-C84AAA0EA0FE}"/>
              </a:ext>
            </a:extLst>
          </p:cNvPr>
          <p:cNvSpPr>
            <a:spLocks noGrp="1"/>
          </p:cNvSpPr>
          <p:nvPr>
            <p:ph type="body" sz="half" idx="2"/>
          </p:nvPr>
        </p:nvSpPr>
        <p:spPr>
          <a:xfrm>
            <a:off x="728605" y="2634623"/>
            <a:ext cx="4863073" cy="2886361"/>
          </a:xfrm>
        </p:spPr>
        <p:txBody>
          <a:bodyPr>
            <a:normAutofit/>
          </a:bodyPr>
          <a:lstStyle/>
          <a:p>
            <a:r>
              <a:rPr lang="en-US" sz="2200" b="1" dirty="0">
                <a:solidFill>
                  <a:schemeClr val="bg1"/>
                </a:solidFill>
              </a:rPr>
              <a:t>Title Page</a:t>
            </a:r>
            <a:endParaRPr lang="en-US" sz="2200" dirty="0">
              <a:solidFill>
                <a:schemeClr val="bg1"/>
              </a:solidFill>
            </a:endParaRPr>
          </a:p>
          <a:p>
            <a:pPr marL="342900" indent="-342900">
              <a:spcBef>
                <a:spcPts val="0"/>
              </a:spcBef>
              <a:buFont typeface="Arial" panose="020B0604020202020204" pitchFamily="34" charset="0"/>
              <a:buChar char="•"/>
            </a:pPr>
            <a:r>
              <a:rPr lang="en-US" sz="2000" dirty="0">
                <a:solidFill>
                  <a:schemeClr val="bg1"/>
                </a:solidFill>
              </a:rPr>
              <a:t>Elements: </a:t>
            </a:r>
          </a:p>
          <a:p>
            <a:pPr>
              <a:spcBef>
                <a:spcPts val="0"/>
              </a:spcBef>
            </a:pPr>
            <a:r>
              <a:rPr lang="en-US" sz="2000" dirty="0">
                <a:solidFill>
                  <a:schemeClr val="bg1"/>
                </a:solidFill>
              </a:rPr>
              <a:t>Title, author(s), date, organization.</a:t>
            </a:r>
          </a:p>
          <a:p>
            <a:pPr marL="342900" indent="-342900">
              <a:buFont typeface="Arial" panose="020B0604020202020204" pitchFamily="34" charset="0"/>
              <a:buChar char="•"/>
            </a:pPr>
            <a:endParaRPr lang="en-US" sz="2000" dirty="0">
              <a:solidFill>
                <a:schemeClr val="bg1"/>
              </a:solidFill>
            </a:endParaRPr>
          </a:p>
          <a:p>
            <a:pPr marL="342900" indent="-342900">
              <a:spcBef>
                <a:spcPts val="0"/>
              </a:spcBef>
              <a:buFont typeface="Arial" panose="020B0604020202020204" pitchFamily="34" charset="0"/>
              <a:buChar char="•"/>
            </a:pPr>
            <a:r>
              <a:rPr lang="en-US" sz="2000" dirty="0">
                <a:solidFill>
                  <a:schemeClr val="bg1"/>
                </a:solidFill>
              </a:rPr>
              <a:t>Importance: </a:t>
            </a:r>
          </a:p>
          <a:p>
            <a:pPr>
              <a:spcBef>
                <a:spcPts val="0"/>
              </a:spcBef>
            </a:pPr>
            <a:r>
              <a:rPr lang="en-US" sz="2000" dirty="0">
                <a:solidFill>
                  <a:schemeClr val="bg1"/>
                </a:solidFill>
              </a:rPr>
              <a:t>Sets the first impression and provides essential information.</a:t>
            </a:r>
          </a:p>
          <a:p>
            <a:endParaRPr lang="fr-FR" dirty="0"/>
          </a:p>
        </p:txBody>
      </p:sp>
      <p:sp>
        <p:nvSpPr>
          <p:cNvPr id="5" name="Espace réservé du pied de page 4">
            <a:extLst>
              <a:ext uri="{FF2B5EF4-FFF2-40B4-BE49-F238E27FC236}">
                <a16:creationId xmlns:a16="http://schemas.microsoft.com/office/drawing/2014/main" id="{0460BD0B-85E5-42F1-8594-D0A6C1053E1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C73DA898-5AC8-4DD6-B6FD-2DCD951072D1}"/>
              </a:ext>
            </a:extLst>
          </p:cNvPr>
          <p:cNvSpPr>
            <a:spLocks noGrp="1"/>
          </p:cNvSpPr>
          <p:nvPr>
            <p:ph type="sldNum" sz="quarter" idx="12"/>
          </p:nvPr>
        </p:nvSpPr>
        <p:spPr/>
        <p:txBody>
          <a:bodyPr/>
          <a:lstStyle/>
          <a:p>
            <a:fld id="{E70D9E71-1E16-4C19-A1E6-6509FFE5BCFA}" type="slidenum">
              <a:rPr lang="fr-FR" smtClean="0"/>
              <a:t>5</a:t>
            </a:fld>
            <a:endParaRPr lang="fr-FR"/>
          </a:p>
        </p:txBody>
      </p:sp>
      <p:sp>
        <p:nvSpPr>
          <p:cNvPr id="10" name="Espace réservé pour une image  9">
            <a:extLst>
              <a:ext uri="{FF2B5EF4-FFF2-40B4-BE49-F238E27FC236}">
                <a16:creationId xmlns:a16="http://schemas.microsoft.com/office/drawing/2014/main" id="{A2B9246F-68D0-43F0-97F5-3F17D3B55E3C}"/>
              </a:ext>
            </a:extLst>
          </p:cNvPr>
          <p:cNvSpPr>
            <a:spLocks noGrp="1"/>
          </p:cNvSpPr>
          <p:nvPr>
            <p:ph type="pic" idx="1"/>
          </p:nvPr>
        </p:nvSpPr>
        <p:spPr/>
      </p:sp>
      <p:pic>
        <p:nvPicPr>
          <p:cNvPr id="12" name="Image 11">
            <a:extLst>
              <a:ext uri="{FF2B5EF4-FFF2-40B4-BE49-F238E27FC236}">
                <a16:creationId xmlns:a16="http://schemas.microsoft.com/office/drawing/2014/main" id="{C166DEBA-0DAD-4FDA-AF91-DFCE90123325}"/>
              </a:ext>
            </a:extLst>
          </p:cNvPr>
          <p:cNvPicPr>
            <a:picLocks noChangeAspect="1"/>
          </p:cNvPicPr>
          <p:nvPr/>
        </p:nvPicPr>
        <p:blipFill>
          <a:blip r:embed="rId2"/>
          <a:stretch>
            <a:fillRect/>
          </a:stretch>
        </p:blipFill>
        <p:spPr>
          <a:xfrm>
            <a:off x="6184755" y="572741"/>
            <a:ext cx="4008817" cy="5714262"/>
          </a:xfrm>
          <a:prstGeom prst="rect">
            <a:avLst/>
          </a:prstGeom>
        </p:spPr>
      </p:pic>
    </p:spTree>
    <p:extLst>
      <p:ext uri="{BB962C8B-B14F-4D97-AF65-F5344CB8AC3E}">
        <p14:creationId xmlns:p14="http://schemas.microsoft.com/office/powerpoint/2010/main" val="64052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barn(inVertical)">
                                      <p:cBhvr>
                                        <p:cTn id="1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F2C79-EA85-4B61-8504-FB86D7941181}"/>
              </a:ext>
            </a:extLst>
          </p:cNvPr>
          <p:cNvSpPr>
            <a:spLocks noGrp="1"/>
          </p:cNvSpPr>
          <p:nvPr>
            <p:ph type="title"/>
          </p:nvPr>
        </p:nvSpPr>
        <p:spPr>
          <a:xfrm>
            <a:off x="728605" y="679572"/>
            <a:ext cx="3131014" cy="1573458"/>
          </a:xfrm>
        </p:spPr>
        <p:txBody>
          <a:bodyPr/>
          <a:lstStyle/>
          <a:p>
            <a:r>
              <a:rPr lang="fr-FR"/>
              <a:t>Components of a Report </a:t>
            </a:r>
            <a:endParaRPr lang="fr-FR" dirty="0"/>
          </a:p>
        </p:txBody>
      </p:sp>
      <p:sp>
        <p:nvSpPr>
          <p:cNvPr id="4" name="Espace réservé du texte 3">
            <a:extLst>
              <a:ext uri="{FF2B5EF4-FFF2-40B4-BE49-F238E27FC236}">
                <a16:creationId xmlns:a16="http://schemas.microsoft.com/office/drawing/2014/main" id="{ABC06577-106E-4D20-B0FE-C84AAA0EA0FE}"/>
              </a:ext>
            </a:extLst>
          </p:cNvPr>
          <p:cNvSpPr>
            <a:spLocks noGrp="1"/>
          </p:cNvSpPr>
          <p:nvPr>
            <p:ph type="body" sz="half" idx="2"/>
          </p:nvPr>
        </p:nvSpPr>
        <p:spPr>
          <a:xfrm>
            <a:off x="728605" y="2634623"/>
            <a:ext cx="5157427" cy="2886361"/>
          </a:xfrm>
        </p:spPr>
        <p:txBody>
          <a:bodyPr>
            <a:normAutofit/>
          </a:bodyPr>
          <a:lstStyle/>
          <a:p>
            <a:r>
              <a:rPr lang="en-US" sz="2200" b="1" dirty="0">
                <a:solidFill>
                  <a:schemeClr val="bg1"/>
                </a:solidFill>
              </a:rPr>
              <a:t>Table of Contents </a:t>
            </a:r>
          </a:p>
          <a:p>
            <a:endParaRPr lang="en-US" sz="2200" b="1" dirty="0">
              <a:solidFill>
                <a:schemeClr val="bg1"/>
              </a:solidFill>
            </a:endParaRPr>
          </a:p>
          <a:p>
            <a:pPr marL="342900" indent="-342900">
              <a:buFont typeface="Arial" panose="020B0604020202020204" pitchFamily="34" charset="0"/>
              <a:buChar char="•"/>
            </a:pPr>
            <a:r>
              <a:rPr lang="en-US" sz="2000" dirty="0">
                <a:solidFill>
                  <a:schemeClr val="bg1"/>
                </a:solidFill>
              </a:rPr>
              <a:t>Lists all sections with page numbers;</a:t>
            </a:r>
          </a:p>
          <a:p>
            <a:pPr marL="342900" indent="-342900">
              <a:buFont typeface="Arial" panose="020B0604020202020204" pitchFamily="34" charset="0"/>
              <a:buChar char="•"/>
            </a:pPr>
            <a:r>
              <a:rPr lang="en-US" sz="2000" dirty="0">
                <a:solidFill>
                  <a:schemeClr val="bg1"/>
                </a:solidFill>
              </a:rPr>
              <a:t>Helps readers navigate the report</a:t>
            </a:r>
            <a:r>
              <a:rPr lang="en-US" sz="2200" dirty="0">
                <a:solidFill>
                  <a:schemeClr val="bg1"/>
                </a:solidFill>
              </a:rPr>
              <a:t>.</a:t>
            </a:r>
          </a:p>
          <a:p>
            <a:endParaRPr lang="fr-FR" dirty="0"/>
          </a:p>
        </p:txBody>
      </p:sp>
      <p:sp>
        <p:nvSpPr>
          <p:cNvPr id="5" name="Espace réservé du pied de page 4">
            <a:extLst>
              <a:ext uri="{FF2B5EF4-FFF2-40B4-BE49-F238E27FC236}">
                <a16:creationId xmlns:a16="http://schemas.microsoft.com/office/drawing/2014/main" id="{0460BD0B-85E5-42F1-8594-D0A6C1053E1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C73DA898-5AC8-4DD6-B6FD-2DCD951072D1}"/>
              </a:ext>
            </a:extLst>
          </p:cNvPr>
          <p:cNvSpPr>
            <a:spLocks noGrp="1"/>
          </p:cNvSpPr>
          <p:nvPr>
            <p:ph type="sldNum" sz="quarter" idx="12"/>
          </p:nvPr>
        </p:nvSpPr>
        <p:spPr/>
        <p:txBody>
          <a:bodyPr/>
          <a:lstStyle/>
          <a:p>
            <a:fld id="{E70D9E71-1E16-4C19-A1E6-6509FFE5BCFA}" type="slidenum">
              <a:rPr lang="fr-FR" smtClean="0"/>
              <a:t>6</a:t>
            </a:fld>
            <a:endParaRPr lang="fr-FR"/>
          </a:p>
        </p:txBody>
      </p:sp>
      <p:sp>
        <p:nvSpPr>
          <p:cNvPr id="20" name="Espace réservé pour une image  19">
            <a:extLst>
              <a:ext uri="{FF2B5EF4-FFF2-40B4-BE49-F238E27FC236}">
                <a16:creationId xmlns:a16="http://schemas.microsoft.com/office/drawing/2014/main" id="{D472261E-8775-457C-AED6-A4DCE2A8593F}"/>
              </a:ext>
            </a:extLst>
          </p:cNvPr>
          <p:cNvSpPr>
            <a:spLocks noGrp="1"/>
          </p:cNvSpPr>
          <p:nvPr>
            <p:ph type="pic" idx="1"/>
          </p:nvPr>
        </p:nvSpPr>
        <p:spPr/>
      </p:sp>
      <p:pic>
        <p:nvPicPr>
          <p:cNvPr id="22" name="Image 21">
            <a:extLst>
              <a:ext uri="{FF2B5EF4-FFF2-40B4-BE49-F238E27FC236}">
                <a16:creationId xmlns:a16="http://schemas.microsoft.com/office/drawing/2014/main" id="{5D01D4A9-9269-4269-ABE1-BF0E184382BE}"/>
              </a:ext>
            </a:extLst>
          </p:cNvPr>
          <p:cNvPicPr>
            <a:picLocks noChangeAspect="1"/>
          </p:cNvPicPr>
          <p:nvPr/>
        </p:nvPicPr>
        <p:blipFill>
          <a:blip r:embed="rId2"/>
          <a:stretch>
            <a:fillRect/>
          </a:stretch>
        </p:blipFill>
        <p:spPr>
          <a:xfrm>
            <a:off x="6318201" y="492980"/>
            <a:ext cx="4028364" cy="5665743"/>
          </a:xfrm>
          <a:prstGeom prst="rect">
            <a:avLst/>
          </a:prstGeom>
        </p:spPr>
      </p:pic>
    </p:spTree>
    <p:extLst>
      <p:ext uri="{BB962C8B-B14F-4D97-AF65-F5344CB8AC3E}">
        <p14:creationId xmlns:p14="http://schemas.microsoft.com/office/powerpoint/2010/main" val="16421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arn(inVertic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barn(inVertical)">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F2C79-EA85-4B61-8504-FB86D7941181}"/>
              </a:ext>
            </a:extLst>
          </p:cNvPr>
          <p:cNvSpPr>
            <a:spLocks noGrp="1"/>
          </p:cNvSpPr>
          <p:nvPr>
            <p:ph type="title"/>
          </p:nvPr>
        </p:nvSpPr>
        <p:spPr>
          <a:xfrm>
            <a:off x="728605" y="679572"/>
            <a:ext cx="3131014" cy="1573458"/>
          </a:xfrm>
        </p:spPr>
        <p:txBody>
          <a:bodyPr/>
          <a:lstStyle/>
          <a:p>
            <a:r>
              <a:rPr lang="fr-FR"/>
              <a:t>Components of a Report </a:t>
            </a:r>
            <a:endParaRPr lang="fr-FR" dirty="0"/>
          </a:p>
        </p:txBody>
      </p:sp>
      <p:sp>
        <p:nvSpPr>
          <p:cNvPr id="4" name="Espace réservé du texte 3">
            <a:extLst>
              <a:ext uri="{FF2B5EF4-FFF2-40B4-BE49-F238E27FC236}">
                <a16:creationId xmlns:a16="http://schemas.microsoft.com/office/drawing/2014/main" id="{ABC06577-106E-4D20-B0FE-C84AAA0EA0FE}"/>
              </a:ext>
            </a:extLst>
          </p:cNvPr>
          <p:cNvSpPr>
            <a:spLocks noGrp="1"/>
          </p:cNvSpPr>
          <p:nvPr>
            <p:ph type="body" sz="half" idx="2"/>
          </p:nvPr>
        </p:nvSpPr>
        <p:spPr>
          <a:xfrm>
            <a:off x="728605" y="2634623"/>
            <a:ext cx="5157427" cy="2886361"/>
          </a:xfrm>
        </p:spPr>
        <p:txBody>
          <a:bodyPr>
            <a:normAutofit/>
          </a:bodyPr>
          <a:lstStyle/>
          <a:p>
            <a:r>
              <a:rPr lang="en-US" sz="2000" b="1" dirty="0">
                <a:solidFill>
                  <a:schemeClr val="bg1"/>
                </a:solidFill>
              </a:rPr>
              <a:t>Executive Summary</a:t>
            </a:r>
          </a:p>
          <a:p>
            <a:pPr marL="342900" indent="-342900">
              <a:buFont typeface="Arial" panose="020B0604020202020204" pitchFamily="34" charset="0"/>
              <a:buChar char="•"/>
            </a:pPr>
            <a:r>
              <a:rPr lang="en-US" sz="2000" dirty="0">
                <a:solidFill>
                  <a:schemeClr val="bg1"/>
                </a:solidFill>
              </a:rPr>
              <a:t>Purpose: Brief overview of the entire report (objective, findings, recommendations).</a:t>
            </a:r>
          </a:p>
          <a:p>
            <a:pPr marL="342900" indent="-342900">
              <a:buFont typeface="Arial" panose="020B0604020202020204" pitchFamily="34" charset="0"/>
              <a:buChar char="•"/>
            </a:pPr>
            <a:r>
              <a:rPr lang="en-US" sz="2000" dirty="0">
                <a:solidFill>
                  <a:schemeClr val="bg1"/>
                </a:solidFill>
              </a:rPr>
              <a:t>Length: 1–2 paragraphs, written last but placed at the beginning.</a:t>
            </a:r>
          </a:p>
          <a:p>
            <a:endParaRPr lang="fr-FR" dirty="0"/>
          </a:p>
        </p:txBody>
      </p:sp>
      <p:sp>
        <p:nvSpPr>
          <p:cNvPr id="5" name="Espace réservé du pied de page 4">
            <a:extLst>
              <a:ext uri="{FF2B5EF4-FFF2-40B4-BE49-F238E27FC236}">
                <a16:creationId xmlns:a16="http://schemas.microsoft.com/office/drawing/2014/main" id="{0460BD0B-85E5-42F1-8594-D0A6C1053E1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C73DA898-5AC8-4DD6-B6FD-2DCD951072D1}"/>
              </a:ext>
            </a:extLst>
          </p:cNvPr>
          <p:cNvSpPr>
            <a:spLocks noGrp="1"/>
          </p:cNvSpPr>
          <p:nvPr>
            <p:ph type="sldNum" sz="quarter" idx="12"/>
          </p:nvPr>
        </p:nvSpPr>
        <p:spPr/>
        <p:txBody>
          <a:bodyPr/>
          <a:lstStyle/>
          <a:p>
            <a:fld id="{E70D9E71-1E16-4C19-A1E6-6509FFE5BCFA}" type="slidenum">
              <a:rPr lang="fr-FR" smtClean="0"/>
              <a:t>7</a:t>
            </a:fld>
            <a:endParaRPr lang="fr-FR"/>
          </a:p>
        </p:txBody>
      </p:sp>
      <p:pic>
        <p:nvPicPr>
          <p:cNvPr id="7" name="Image 6">
            <a:extLst>
              <a:ext uri="{FF2B5EF4-FFF2-40B4-BE49-F238E27FC236}">
                <a16:creationId xmlns:a16="http://schemas.microsoft.com/office/drawing/2014/main" id="{C3C4387D-7DFA-4A6F-90F5-2F5EBC9F85B8}"/>
              </a:ext>
            </a:extLst>
          </p:cNvPr>
          <p:cNvPicPr>
            <a:picLocks noChangeAspect="1"/>
          </p:cNvPicPr>
          <p:nvPr/>
        </p:nvPicPr>
        <p:blipFill>
          <a:blip r:embed="rId2"/>
          <a:stretch>
            <a:fillRect/>
          </a:stretch>
        </p:blipFill>
        <p:spPr>
          <a:xfrm>
            <a:off x="6248538" y="445273"/>
            <a:ext cx="4003954" cy="5684794"/>
          </a:xfrm>
          <a:prstGeom prst="rect">
            <a:avLst/>
          </a:prstGeom>
        </p:spPr>
      </p:pic>
    </p:spTree>
    <p:extLst>
      <p:ext uri="{BB962C8B-B14F-4D97-AF65-F5344CB8AC3E}">
        <p14:creationId xmlns:p14="http://schemas.microsoft.com/office/powerpoint/2010/main" val="1350491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F2C79-EA85-4B61-8504-FB86D7941181}"/>
              </a:ext>
            </a:extLst>
          </p:cNvPr>
          <p:cNvSpPr>
            <a:spLocks noGrp="1"/>
          </p:cNvSpPr>
          <p:nvPr>
            <p:ph type="title"/>
          </p:nvPr>
        </p:nvSpPr>
        <p:spPr>
          <a:xfrm>
            <a:off x="728605" y="679572"/>
            <a:ext cx="3131014" cy="1573458"/>
          </a:xfrm>
        </p:spPr>
        <p:txBody>
          <a:bodyPr/>
          <a:lstStyle/>
          <a:p>
            <a:r>
              <a:rPr lang="fr-FR"/>
              <a:t>Components of a Report </a:t>
            </a:r>
            <a:endParaRPr lang="fr-FR" dirty="0"/>
          </a:p>
        </p:txBody>
      </p:sp>
      <p:sp>
        <p:nvSpPr>
          <p:cNvPr id="4" name="Espace réservé du texte 3">
            <a:extLst>
              <a:ext uri="{FF2B5EF4-FFF2-40B4-BE49-F238E27FC236}">
                <a16:creationId xmlns:a16="http://schemas.microsoft.com/office/drawing/2014/main" id="{ABC06577-106E-4D20-B0FE-C84AAA0EA0FE}"/>
              </a:ext>
            </a:extLst>
          </p:cNvPr>
          <p:cNvSpPr>
            <a:spLocks noGrp="1"/>
          </p:cNvSpPr>
          <p:nvPr>
            <p:ph type="body" sz="half" idx="2"/>
          </p:nvPr>
        </p:nvSpPr>
        <p:spPr>
          <a:xfrm>
            <a:off x="728605" y="2634623"/>
            <a:ext cx="5157427" cy="2886361"/>
          </a:xfrm>
        </p:spPr>
        <p:txBody>
          <a:bodyPr>
            <a:normAutofit/>
          </a:bodyPr>
          <a:lstStyle/>
          <a:p>
            <a:r>
              <a:rPr lang="en-US" sz="2000" b="1" dirty="0">
                <a:solidFill>
                  <a:schemeClr val="bg1"/>
                </a:solidFill>
              </a:rPr>
              <a:t>Introduction</a:t>
            </a:r>
          </a:p>
          <a:p>
            <a:endParaRPr lang="en-US" sz="2000" b="1" dirty="0">
              <a:solidFill>
                <a:schemeClr val="bg1"/>
              </a:solidFill>
            </a:endParaRPr>
          </a:p>
          <a:p>
            <a:pPr marL="342900" indent="-342900">
              <a:buFont typeface="Arial" panose="020B0604020202020204" pitchFamily="34" charset="0"/>
              <a:buChar char="•"/>
            </a:pPr>
            <a:r>
              <a:rPr lang="en-US" sz="2000" dirty="0">
                <a:solidFill>
                  <a:schemeClr val="bg1"/>
                </a:solidFill>
              </a:rPr>
              <a:t>Elements: Context, purpose, scope, and structure of the report.</a:t>
            </a:r>
          </a:p>
          <a:p>
            <a:pPr marL="342900" indent="-342900">
              <a:buFont typeface="Arial" panose="020B0604020202020204" pitchFamily="34" charset="0"/>
              <a:buChar char="•"/>
            </a:pPr>
            <a:r>
              <a:rPr lang="en-US" sz="2000" dirty="0">
                <a:solidFill>
                  <a:schemeClr val="bg1"/>
                </a:solidFill>
              </a:rPr>
              <a:t>Sets the stage for the reader.</a:t>
            </a:r>
          </a:p>
          <a:p>
            <a:endParaRPr lang="fr-FR" dirty="0"/>
          </a:p>
        </p:txBody>
      </p:sp>
      <p:sp>
        <p:nvSpPr>
          <p:cNvPr id="5" name="Espace réservé du pied de page 4">
            <a:extLst>
              <a:ext uri="{FF2B5EF4-FFF2-40B4-BE49-F238E27FC236}">
                <a16:creationId xmlns:a16="http://schemas.microsoft.com/office/drawing/2014/main" id="{0460BD0B-85E5-42F1-8594-D0A6C1053E1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C73DA898-5AC8-4DD6-B6FD-2DCD951072D1}"/>
              </a:ext>
            </a:extLst>
          </p:cNvPr>
          <p:cNvSpPr>
            <a:spLocks noGrp="1"/>
          </p:cNvSpPr>
          <p:nvPr>
            <p:ph type="sldNum" sz="quarter" idx="12"/>
          </p:nvPr>
        </p:nvSpPr>
        <p:spPr/>
        <p:txBody>
          <a:bodyPr/>
          <a:lstStyle/>
          <a:p>
            <a:fld id="{E70D9E71-1E16-4C19-A1E6-6509FFE5BCFA}" type="slidenum">
              <a:rPr lang="fr-FR" smtClean="0"/>
              <a:t>8</a:t>
            </a:fld>
            <a:endParaRPr lang="fr-FR"/>
          </a:p>
        </p:txBody>
      </p:sp>
      <p:pic>
        <p:nvPicPr>
          <p:cNvPr id="12" name="Image 11">
            <a:extLst>
              <a:ext uri="{FF2B5EF4-FFF2-40B4-BE49-F238E27FC236}">
                <a16:creationId xmlns:a16="http://schemas.microsoft.com/office/drawing/2014/main" id="{D7AF22E9-BD0F-445C-A98C-F536BA918072}"/>
              </a:ext>
            </a:extLst>
          </p:cNvPr>
          <p:cNvPicPr>
            <a:picLocks noChangeAspect="1"/>
          </p:cNvPicPr>
          <p:nvPr/>
        </p:nvPicPr>
        <p:blipFill>
          <a:blip r:embed="rId2"/>
          <a:stretch>
            <a:fillRect/>
          </a:stretch>
        </p:blipFill>
        <p:spPr>
          <a:xfrm>
            <a:off x="6096000" y="463473"/>
            <a:ext cx="4190805" cy="5931053"/>
          </a:xfrm>
          <a:prstGeom prst="rect">
            <a:avLst/>
          </a:prstGeom>
        </p:spPr>
      </p:pic>
    </p:spTree>
    <p:extLst>
      <p:ext uri="{BB962C8B-B14F-4D97-AF65-F5344CB8AC3E}">
        <p14:creationId xmlns:p14="http://schemas.microsoft.com/office/powerpoint/2010/main" val="218378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arn(inVertic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barn(inVertical)">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F2C79-EA85-4B61-8504-FB86D7941181}"/>
              </a:ext>
            </a:extLst>
          </p:cNvPr>
          <p:cNvSpPr>
            <a:spLocks noGrp="1"/>
          </p:cNvSpPr>
          <p:nvPr>
            <p:ph type="title"/>
          </p:nvPr>
        </p:nvSpPr>
        <p:spPr>
          <a:xfrm>
            <a:off x="728605" y="679572"/>
            <a:ext cx="3131014" cy="1573458"/>
          </a:xfrm>
        </p:spPr>
        <p:txBody>
          <a:bodyPr/>
          <a:lstStyle/>
          <a:p>
            <a:r>
              <a:rPr lang="fr-FR" dirty="0"/>
              <a:t>Components of a Report </a:t>
            </a:r>
          </a:p>
        </p:txBody>
      </p:sp>
      <p:sp>
        <p:nvSpPr>
          <p:cNvPr id="5" name="Espace réservé du pied de page 4">
            <a:extLst>
              <a:ext uri="{FF2B5EF4-FFF2-40B4-BE49-F238E27FC236}">
                <a16:creationId xmlns:a16="http://schemas.microsoft.com/office/drawing/2014/main" id="{0460BD0B-85E5-42F1-8594-D0A6C1053E1C}"/>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C73DA898-5AC8-4DD6-B6FD-2DCD951072D1}"/>
              </a:ext>
            </a:extLst>
          </p:cNvPr>
          <p:cNvSpPr>
            <a:spLocks noGrp="1"/>
          </p:cNvSpPr>
          <p:nvPr>
            <p:ph type="sldNum" sz="quarter" idx="12"/>
          </p:nvPr>
        </p:nvSpPr>
        <p:spPr/>
        <p:txBody>
          <a:bodyPr/>
          <a:lstStyle/>
          <a:p>
            <a:fld id="{E70D9E71-1E16-4C19-A1E6-6509FFE5BCFA}" type="slidenum">
              <a:rPr lang="fr-FR" smtClean="0"/>
              <a:t>9</a:t>
            </a:fld>
            <a:endParaRPr lang="fr-FR"/>
          </a:p>
        </p:txBody>
      </p:sp>
      <p:sp>
        <p:nvSpPr>
          <p:cNvPr id="8" name="Rectangle 2">
            <a:extLst>
              <a:ext uri="{FF2B5EF4-FFF2-40B4-BE49-F238E27FC236}">
                <a16:creationId xmlns:a16="http://schemas.microsoft.com/office/drawing/2014/main" id="{BED9E8C2-A703-4FB8-82AE-7FFDE85CAC6C}"/>
              </a:ext>
            </a:extLst>
          </p:cNvPr>
          <p:cNvSpPr>
            <a:spLocks noGrp="1" noChangeArrowheads="1"/>
          </p:cNvSpPr>
          <p:nvPr>
            <p:ph type="body" sz="half" idx="2"/>
          </p:nvPr>
        </p:nvSpPr>
        <p:spPr bwMode="auto">
          <a:xfrm>
            <a:off x="849822" y="2717693"/>
            <a:ext cx="4334428" cy="2164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fontAlgn="base">
              <a:lnSpc>
                <a:spcPct val="100000"/>
              </a:lnSpc>
              <a:tabLst/>
            </a:pPr>
            <a:r>
              <a:rPr lang="fr-FR" altLang="fr-FR" sz="2000" b="1" dirty="0">
                <a:solidFill>
                  <a:schemeClr val="bg1"/>
                </a:solidFill>
              </a:rPr>
              <a:t>Body</a:t>
            </a:r>
          </a:p>
          <a:p>
            <a:pPr marL="342900" marR="0" lvl="0" indent="-342900" fontAlgn="base">
              <a:lnSpc>
                <a:spcPct val="100000"/>
              </a:lnSpc>
              <a:buFont typeface="Arial" panose="020B0604020202020204" pitchFamily="34" charset="0"/>
              <a:buChar char="•"/>
              <a:tabLst/>
            </a:pPr>
            <a:r>
              <a:rPr lang="fr-FR" altLang="fr-FR" sz="2000" dirty="0" err="1">
                <a:solidFill>
                  <a:schemeClr val="bg1"/>
                </a:solidFill>
              </a:rPr>
              <a:t>Divided</a:t>
            </a:r>
            <a:r>
              <a:rPr lang="fr-FR" altLang="fr-FR" sz="2000" dirty="0">
                <a:solidFill>
                  <a:schemeClr val="bg1"/>
                </a:solidFill>
              </a:rPr>
              <a:t> </a:t>
            </a:r>
            <a:r>
              <a:rPr lang="fr-FR" altLang="fr-FR" sz="2000" dirty="0" err="1">
                <a:solidFill>
                  <a:schemeClr val="bg1"/>
                </a:solidFill>
              </a:rPr>
              <a:t>into</a:t>
            </a:r>
            <a:r>
              <a:rPr lang="fr-FR" altLang="fr-FR" sz="2000" dirty="0">
                <a:solidFill>
                  <a:schemeClr val="bg1"/>
                </a:solidFill>
              </a:rPr>
              <a:t> sections </a:t>
            </a:r>
            <a:r>
              <a:rPr lang="fr-FR" altLang="fr-FR" sz="2000" dirty="0" err="1">
                <a:solidFill>
                  <a:schemeClr val="bg1"/>
                </a:solidFill>
              </a:rPr>
              <a:t>with</a:t>
            </a:r>
            <a:r>
              <a:rPr lang="fr-FR" altLang="fr-FR" sz="2000" dirty="0">
                <a:solidFill>
                  <a:schemeClr val="bg1"/>
                </a:solidFill>
              </a:rPr>
              <a:t> </a:t>
            </a:r>
            <a:r>
              <a:rPr lang="fr-FR" altLang="fr-FR" sz="2000" dirty="0" err="1">
                <a:solidFill>
                  <a:schemeClr val="bg1"/>
                </a:solidFill>
              </a:rPr>
              <a:t>headings</a:t>
            </a:r>
            <a:r>
              <a:rPr lang="fr-FR" altLang="fr-FR" sz="2000" dirty="0">
                <a:solidFill>
                  <a:schemeClr val="bg1"/>
                </a:solidFill>
              </a:rPr>
              <a:t> and </a:t>
            </a:r>
            <a:r>
              <a:rPr lang="fr-FR" altLang="fr-FR" sz="2000" dirty="0" err="1">
                <a:solidFill>
                  <a:schemeClr val="bg1"/>
                </a:solidFill>
              </a:rPr>
              <a:t>subheadings</a:t>
            </a:r>
            <a:r>
              <a:rPr lang="fr-FR" altLang="fr-FR" sz="2000" dirty="0">
                <a:solidFill>
                  <a:schemeClr val="bg1"/>
                </a:solidFill>
              </a:rPr>
              <a:t>;</a:t>
            </a:r>
          </a:p>
          <a:p>
            <a:pPr marL="342900" marR="0" lvl="0" indent="-342900" fontAlgn="base">
              <a:lnSpc>
                <a:spcPct val="100000"/>
              </a:lnSpc>
              <a:buFont typeface="Arial" panose="020B0604020202020204" pitchFamily="34" charset="0"/>
              <a:buChar char="•"/>
              <a:tabLst/>
            </a:pPr>
            <a:r>
              <a:rPr lang="fr-FR" altLang="fr-FR" sz="2000" dirty="0" err="1">
                <a:solidFill>
                  <a:schemeClr val="bg1"/>
                </a:solidFill>
              </a:rPr>
              <a:t>Includes</a:t>
            </a:r>
            <a:r>
              <a:rPr lang="fr-FR" altLang="fr-FR" sz="2000" dirty="0">
                <a:solidFill>
                  <a:schemeClr val="bg1"/>
                </a:solidFill>
              </a:rPr>
              <a:t> the main content: data, </a:t>
            </a:r>
            <a:r>
              <a:rPr lang="fr-FR" altLang="fr-FR" sz="2000" dirty="0" err="1">
                <a:solidFill>
                  <a:schemeClr val="bg1"/>
                </a:solidFill>
              </a:rPr>
              <a:t>analysis</a:t>
            </a:r>
            <a:r>
              <a:rPr lang="fr-FR" altLang="fr-FR" sz="2000" dirty="0">
                <a:solidFill>
                  <a:schemeClr val="bg1"/>
                </a:solidFill>
              </a:rPr>
              <a:t>, and discussion.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1" name="Image 10">
            <a:extLst>
              <a:ext uri="{FF2B5EF4-FFF2-40B4-BE49-F238E27FC236}">
                <a16:creationId xmlns:a16="http://schemas.microsoft.com/office/drawing/2014/main" id="{C87A4A4D-844B-4AD4-A437-35DE2A567732}"/>
              </a:ext>
            </a:extLst>
          </p:cNvPr>
          <p:cNvPicPr>
            <a:picLocks noChangeAspect="1"/>
          </p:cNvPicPr>
          <p:nvPr/>
        </p:nvPicPr>
        <p:blipFill>
          <a:blip r:embed="rId2"/>
          <a:stretch>
            <a:fillRect/>
          </a:stretch>
        </p:blipFill>
        <p:spPr>
          <a:xfrm>
            <a:off x="6183464" y="578155"/>
            <a:ext cx="4024316" cy="5701689"/>
          </a:xfrm>
          <a:prstGeom prst="rect">
            <a:avLst/>
          </a:prstGeom>
        </p:spPr>
      </p:pic>
    </p:spTree>
    <p:extLst>
      <p:ext uri="{BB962C8B-B14F-4D97-AF65-F5344CB8AC3E}">
        <p14:creationId xmlns:p14="http://schemas.microsoft.com/office/powerpoint/2010/main" val="336752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arn(inVertic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arn(inVertical)">
                                      <p:cBhvr>
                                        <p:cTn id="1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Salle d’ions">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Salle d’i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le d’i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307</TotalTime>
  <Words>1681</Words>
  <Application>Microsoft Office PowerPoint</Application>
  <PresentationFormat>Grand écran</PresentationFormat>
  <Paragraphs>156</Paragraphs>
  <Slides>21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Arial</vt:lpstr>
      <vt:lpstr>Calibri</vt:lpstr>
      <vt:lpstr>Century Gothic</vt:lpstr>
      <vt:lpstr>Wingdings 3</vt:lpstr>
      <vt:lpstr>Salle d’ions</vt:lpstr>
      <vt:lpstr>Report Structure and Formatting</vt:lpstr>
      <vt:lpstr>Imagine you are a detective looking at a mysterious document. How would you figure out who wrote it, why they wrote it, and who should read it? What clues would you look for?</vt:lpstr>
      <vt:lpstr>Detective Investigations…</vt:lpstr>
      <vt:lpstr>  Warm up: Match the sections!</vt:lpstr>
      <vt:lpstr>Components of a Report </vt:lpstr>
      <vt:lpstr>Components of a Report </vt:lpstr>
      <vt:lpstr>Components of a Report </vt:lpstr>
      <vt:lpstr>Components of a Report </vt:lpstr>
      <vt:lpstr>Components of a Report </vt:lpstr>
      <vt:lpstr>Components of a Report </vt:lpstr>
      <vt:lpstr>Components of a Report </vt:lpstr>
      <vt:lpstr>Components of a Report </vt:lpstr>
      <vt:lpstr>Formatting Conventions  and  Practical Demonstration  Key Formatting Principles:</vt:lpstr>
      <vt:lpstr>Formatting Conventions  and  Practical Demonstration  Key Formatting Principles:</vt:lpstr>
      <vt:lpstr>Formatting Conventions  and  Practical Demonstration  Key Formatting Principles:</vt:lpstr>
      <vt:lpstr>Formatting Conventions  and  Practical Demonstration  Key Formatting Principles:</vt:lpstr>
      <vt:lpstr>Report Structure and Formatting </vt:lpstr>
      <vt:lpstr>  Over to you: Report Section Sorting</vt:lpstr>
      <vt:lpstr>Over to you: Editing &amp;Formatting a Report Draft</vt:lpstr>
      <vt:lpstr>Présentation PowerPoint</vt:lpstr>
      <vt:lpstr>  Over to you: Draft a Report Outline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Structure and Formatting</dc:title>
  <dc:creator>Claire Soitin</dc:creator>
  <cp:lastModifiedBy>Claire Soitin</cp:lastModifiedBy>
  <cp:revision>22</cp:revision>
  <dcterms:created xsi:type="dcterms:W3CDTF">2025-01-02T11:55:37Z</dcterms:created>
  <dcterms:modified xsi:type="dcterms:W3CDTF">2026-01-19T14:29:29Z</dcterms:modified>
</cp:coreProperties>
</file>