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6" r:id="rId2"/>
    <p:sldMasterId id="2147483715" r:id="rId3"/>
    <p:sldMasterId id="2147483734" r:id="rId4"/>
  </p:sldMasterIdLst>
  <p:notesMasterIdLst>
    <p:notesMasterId r:id="rId23"/>
  </p:notesMasterIdLst>
  <p:sldIdLst>
    <p:sldId id="256" r:id="rId5"/>
    <p:sldId id="257" r:id="rId6"/>
    <p:sldId id="259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1" r:id="rId17"/>
    <p:sldId id="276" r:id="rId18"/>
    <p:sldId id="277" r:id="rId19"/>
    <p:sldId id="278" r:id="rId20"/>
    <p:sldId id="272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  <a:srgbClr val="ACF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B5A63-E693-431A-AFA3-F79C79CE0059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3A755-1287-4BD2-BF61-0B2D60E713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6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E0012DAF-3ECC-4F3F-BD82-FB6353D9357D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761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5F59-71C9-4251-A273-DDA72CDB5212}" type="datetime1">
              <a:rPr lang="fr-FR" smtClean="0"/>
              <a:t>13/03/2026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38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EC3B-D4FE-466A-8936-020E3401CCCF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50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1F36-91B9-459B-8EBB-509B06FD8E41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547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204E5-F6AD-4A96-B836-7CE32791BBE2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189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B22D4-BD5F-48C5-A8AC-0A37FB9902CF}" type="datetime1">
              <a:rPr lang="fr-FR" smtClean="0"/>
              <a:t>13/03/2026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4924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87C3-D9C2-4D31-9B02-25EFCEA091DC}" type="datetime1">
              <a:rPr lang="fr-FR" smtClean="0"/>
              <a:t>13/03/2026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988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505DA-8720-4654-813A-F6D31111E248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381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B30E9-AB49-4FC5-9F34-932488AE109C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165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872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8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3348F-19D3-49CE-8BFC-C7435CFC4420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752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01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085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032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6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17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700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464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211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58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067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0CB1C-0951-4678-9647-AE81179DCD05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846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75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8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05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33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57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53600" y="158744"/>
            <a:ext cx="11886464" cy="439200"/>
          </a:xfrm>
        </p:spPr>
        <p:txBody>
          <a:bodyPr>
            <a:noAutofit/>
          </a:bodyPr>
          <a:lstStyle>
            <a:lvl1pPr>
              <a:defRPr sz="2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1936" y="583128"/>
            <a:ext cx="11886464" cy="5832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4003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7895C9-E688-4CA7-8A02-C17C1C8E3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6D024FC-73B9-431A-83B0-8457A13A0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9F33C9-0366-4685-999A-F6D2BE02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B63520-F4F1-412E-9825-126350EEB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A2E48C-B1FE-4612-A596-AF41B7A6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4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B1457-3339-44C5-83FA-B68572E0B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6B85ED-D9FA-4DEE-94EF-EBDD10CF0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50DD7A-E531-487B-8175-7060E982F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976003-958E-44A5-958A-95128CB7D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10CD73-8B92-473E-8BD4-B9E3733FE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97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5D37D9-58E8-4248-9D38-F790EF9DD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8A5F5A-5A01-4FDB-8B41-D4748E67B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8A6C43-87CE-405A-8540-95C9DF3E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A59AFD-8613-4900-815A-0FE66A0EE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9F62AE-274F-4A5E-B552-1DA2CD944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9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8DC7C-0AE6-4F22-9981-44BFD11D2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87EEC-A3AF-40CA-9ECA-07D5A4301C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313B9B-91F9-4521-A845-3B0C7FE0B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A34245-9EDE-4B0B-8117-B68A9335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DA13AC7-568A-48E4-908D-979DD2C30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3FE0FE-4A51-48C3-9ECA-D05355B3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4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7ED9-1E95-43FA-A33E-9E8FBC9AEA55}" type="datetime1">
              <a:rPr lang="fr-FR" smtClean="0"/>
              <a:t>13/03/2026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1989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BFF04F-2773-446F-9F23-87D9B7428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3DA8C4-0F1C-48C5-8701-FD82F5FA1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47FB33-A4F5-44FE-BCC8-27A0E32FE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C857E21-2A6D-4FC4-B42F-FE818000B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887E0AE-9CF2-4783-AFBB-231D2CFFD4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B61562F-B446-494F-82CC-1AA8ED63D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8DE2620-010B-42D9-8358-48BB68E5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5F4E934-3C2D-4847-8104-2BDD20D4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161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2B5F6-0E43-434F-870E-F534B685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0F8EE7-6669-41E4-AB29-BF0B80072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AEFD9E8-9C9B-483A-8A91-BDCE0468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9EEFE21-A481-4FD0-A3BE-87E4AC67C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247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3AA9C39-BD57-43FF-A459-90B385B25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DF71C5-D049-4A4A-A6CC-61240F801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24AB09-C487-4D1F-A947-3E5C1DD9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4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969D6-57F3-4A75-AB12-037676F11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C1A2E-68E7-4494-A853-F8A168D57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6D1D19-D7F4-4171-B0A3-B7F12C718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A42EFE-68E5-4926-98DD-C7621A2CD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864893-B7C1-4299-8B9E-6A6C1E5D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AA137E-7188-4EC6-A0FF-63B754D9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00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846A5F-C2FE-4FF1-AD6E-4570E616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5313CCD-A244-4F80-8F04-DF8E5FDE0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294FAB-9E01-46D4-9B50-D77EA8526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2D0CB8-3151-4BD6-8D9C-2AAF9EB8D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DE575A-510A-43AA-9230-97C544F9E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97822E-9F97-4049-B9B3-39381E7D3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729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94E3A8-8C8A-4CC3-8851-28C67D55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7E2911-1243-4E8A-A5B1-DAE8D3FC30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9B9742-0505-4980-8D63-5BC3740D5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EFF4EC-34B8-406F-A653-7ADD636CB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C31E6-AA2A-49FB-B386-FAB2102F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694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BDC39DF-4160-4061-8356-0BA752CAD2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7E4E202-AA9F-4CD9-AFC1-3FA8C551A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26788F-603A-4879-9C5F-86B3CF41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F39292-17AA-4575-BED8-124E1554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B04929-8F3D-4F03-A6C1-DE06523F0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73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01863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8F55123-50E7-FE07-F8DD-CAA13C41838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C8C8980-075C-BAFE-FF72-B551E8004398}"/>
                </a:ext>
              </a:extLst>
            </p:cNvPr>
            <p:cNvGrpSpPr/>
            <p:nvPr userDrawn="1"/>
          </p:nvGrpSpPr>
          <p:grpSpPr>
            <a:xfrm>
              <a:off x="0" y="0"/>
              <a:ext cx="6858001" cy="6858000"/>
              <a:chOff x="0" y="0"/>
              <a:chExt cx="6858001" cy="6858000"/>
            </a:xfrm>
          </p:grpSpPr>
          <p:pic>
            <p:nvPicPr>
              <p:cNvPr id="6146" name="Picture 2" descr="A brain with school elements inside">
                <a:extLst>
                  <a:ext uri="{FF2B5EF4-FFF2-40B4-BE49-F238E27FC236}">
                    <a16:creationId xmlns:a16="http://schemas.microsoft.com/office/drawing/2014/main" id="{287B16D3-A3CA-E1D5-9476-1383AFA7BC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6858000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FB14945-2DB2-22D6-FD2A-7E6F9B2D93F3}"/>
                  </a:ext>
                </a:extLst>
              </p:cNvPr>
              <p:cNvSpPr/>
              <p:nvPr/>
            </p:nvSpPr>
            <p:spPr bwMode="auto">
              <a:xfrm>
                <a:off x="1" y="0"/>
                <a:ext cx="6858000" cy="6858000"/>
              </a:xfrm>
              <a:prstGeom prst="rect">
                <a:avLst/>
              </a:prstGeom>
              <a:gradFill flip="none" rotWithShape="1">
                <a:gsLst>
                  <a:gs pos="100000">
                    <a:srgbClr val="060910"/>
                  </a:gs>
                  <a:gs pos="46000">
                    <a:schemeClr val="tx1">
                      <a:alpha val="48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ABeeZee" pitchFamily="2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CFEC0B-E70D-C457-6932-050CD84D932F}"/>
                </a:ext>
              </a:extLst>
            </p:cNvPr>
            <p:cNvSpPr/>
            <p:nvPr userDrawn="1"/>
          </p:nvSpPr>
          <p:spPr bwMode="auto">
            <a:xfrm>
              <a:off x="5448300" y="2362200"/>
              <a:ext cx="6743700" cy="2171700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>
                <a:latin typeface="ABeeZee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9049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ement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6B77DC-7998-4C5C-17E2-3136ABB2779D}"/>
              </a:ext>
            </a:extLst>
          </p:cNvPr>
          <p:cNvSpPr/>
          <p:nvPr/>
        </p:nvSpPr>
        <p:spPr bwMode="auto">
          <a:xfrm>
            <a:off x="0" y="133350"/>
            <a:ext cx="12192000" cy="10668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ABeeZee" pitchFamily="2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A5E7D5-145E-7F76-661F-08C8F8CAE5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99" y="447150"/>
            <a:ext cx="11886467" cy="439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  <a:latin typeface="ABeeZee" pitchFamily="2" charset="0"/>
              </a:defRPr>
            </a:lvl1pPr>
          </a:lstStyle>
          <a:p>
            <a:r>
              <a:rPr lang="en-US" dirty="0"/>
              <a:t>Click To Edit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438330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9168-3CAD-4520-94C4-2EC13D05D239}" type="datetime1">
              <a:rPr lang="fr-FR" smtClean="0"/>
              <a:t>13/03/2026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2446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lement-Slide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B63D4EC-52FB-F210-A8F8-A36A9B911C59}"/>
              </a:ext>
            </a:extLst>
          </p:cNvPr>
          <p:cNvGrpSpPr/>
          <p:nvPr userDrawn="1"/>
        </p:nvGrpSpPr>
        <p:grpSpPr>
          <a:xfrm>
            <a:off x="0" y="0"/>
            <a:ext cx="12768867" cy="7049258"/>
            <a:chOff x="0" y="0"/>
            <a:chExt cx="12768867" cy="704925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99992A2-4324-8116-9930-24EBB9A7D06A}"/>
                </a:ext>
              </a:extLst>
            </p:cNvPr>
            <p:cNvGrpSpPr/>
            <p:nvPr userDrawn="1"/>
          </p:nvGrpSpPr>
          <p:grpSpPr>
            <a:xfrm>
              <a:off x="6441338" y="0"/>
              <a:ext cx="6327529" cy="7049258"/>
              <a:chOff x="6441338" y="0"/>
              <a:chExt cx="6327529" cy="7049258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4502DE5D-8878-B3F5-0692-0ED15E9470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26" t="13918" r="2413" b="1972"/>
              <a:stretch>
                <a:fillRect/>
              </a:stretch>
            </p:blipFill>
            <p:spPr>
              <a:xfrm rot="731366">
                <a:off x="6498279" y="526679"/>
                <a:ext cx="6270588" cy="6522579"/>
              </a:xfrm>
              <a:custGeom>
                <a:avLst/>
                <a:gdLst>
                  <a:gd name="connsiteX0" fmla="*/ 0 w 6270588"/>
                  <a:gd name="connsiteY0" fmla="*/ 337334 h 6522579"/>
                  <a:gd name="connsiteX1" fmla="*/ 2556919 w 6270588"/>
                  <a:gd name="connsiteY1" fmla="*/ 0 h 6522579"/>
                  <a:gd name="connsiteX2" fmla="*/ 4564717 w 6270588"/>
                  <a:gd name="connsiteY2" fmla="*/ 638709 h 6522579"/>
                  <a:gd name="connsiteX3" fmla="*/ 5297512 w 6270588"/>
                  <a:gd name="connsiteY3" fmla="*/ 1153935 h 6522579"/>
                  <a:gd name="connsiteX4" fmla="*/ 5433365 w 6270588"/>
                  <a:gd name="connsiteY4" fmla="*/ 1782842 h 6522579"/>
                  <a:gd name="connsiteX5" fmla="*/ 5061319 w 6270588"/>
                  <a:gd name="connsiteY5" fmla="*/ 1695550 h 6522579"/>
                  <a:gd name="connsiteX6" fmla="*/ 5103969 w 6270588"/>
                  <a:gd name="connsiteY6" fmla="*/ 1892994 h 6522579"/>
                  <a:gd name="connsiteX7" fmla="*/ 5196329 w 6270588"/>
                  <a:gd name="connsiteY7" fmla="*/ 2166375 h 6522579"/>
                  <a:gd name="connsiteX8" fmla="*/ 5188750 w 6270588"/>
                  <a:gd name="connsiteY8" fmla="*/ 2254687 h 6522579"/>
                  <a:gd name="connsiteX9" fmla="*/ 5209962 w 6270588"/>
                  <a:gd name="connsiteY9" fmla="*/ 2430107 h 6522579"/>
                  <a:gd name="connsiteX10" fmla="*/ 5264756 w 6270588"/>
                  <a:gd name="connsiteY10" fmla="*/ 2575757 h 6522579"/>
                  <a:gd name="connsiteX11" fmla="*/ 5472519 w 6270588"/>
                  <a:gd name="connsiteY11" fmla="*/ 2843341 h 6522579"/>
                  <a:gd name="connsiteX12" fmla="*/ 5613653 w 6270588"/>
                  <a:gd name="connsiteY12" fmla="*/ 3002829 h 6522579"/>
                  <a:gd name="connsiteX13" fmla="*/ 5613488 w 6270588"/>
                  <a:gd name="connsiteY13" fmla="*/ 3032846 h 6522579"/>
                  <a:gd name="connsiteX14" fmla="*/ 5618569 w 6270588"/>
                  <a:gd name="connsiteY14" fmla="*/ 3071761 h 6522579"/>
                  <a:gd name="connsiteX15" fmla="*/ 5562819 w 6270588"/>
                  <a:gd name="connsiteY15" fmla="*/ 3060473 h 6522579"/>
                  <a:gd name="connsiteX16" fmla="*/ 5516679 w 6270588"/>
                  <a:gd name="connsiteY16" fmla="*/ 3217077 h 6522579"/>
                  <a:gd name="connsiteX17" fmla="*/ 5430107 w 6270588"/>
                  <a:gd name="connsiteY17" fmla="*/ 3279115 h 6522579"/>
                  <a:gd name="connsiteX18" fmla="*/ 5388967 w 6270588"/>
                  <a:gd name="connsiteY18" fmla="*/ 3304684 h 6522579"/>
                  <a:gd name="connsiteX19" fmla="*/ 5406323 w 6270588"/>
                  <a:gd name="connsiteY19" fmla="*/ 3354246 h 6522579"/>
                  <a:gd name="connsiteX20" fmla="*/ 5112257 w 6270588"/>
                  <a:gd name="connsiteY20" fmla="*/ 3011163 h 6522579"/>
                  <a:gd name="connsiteX21" fmla="*/ 5102027 w 6270588"/>
                  <a:gd name="connsiteY21" fmla="*/ 2562555 h 6522579"/>
                  <a:gd name="connsiteX22" fmla="*/ 5095294 w 6270588"/>
                  <a:gd name="connsiteY22" fmla="*/ 2361552 h 6522579"/>
                  <a:gd name="connsiteX23" fmla="*/ 5121764 w 6270588"/>
                  <a:gd name="connsiteY23" fmla="*/ 2325853 h 6522579"/>
                  <a:gd name="connsiteX24" fmla="*/ 5036489 w 6270588"/>
                  <a:gd name="connsiteY24" fmla="*/ 2089322 h 6522579"/>
                  <a:gd name="connsiteX25" fmla="*/ 4976723 w 6270588"/>
                  <a:gd name="connsiteY25" fmla="*/ 1932264 h 6522579"/>
                  <a:gd name="connsiteX26" fmla="*/ 4918497 w 6270588"/>
                  <a:gd name="connsiteY26" fmla="*/ 1782339 h 6522579"/>
                  <a:gd name="connsiteX27" fmla="*/ 4877257 w 6270588"/>
                  <a:gd name="connsiteY27" fmla="*/ 1645427 h 6522579"/>
                  <a:gd name="connsiteX28" fmla="*/ 4782906 w 6270588"/>
                  <a:gd name="connsiteY28" fmla="*/ 1617453 h 6522579"/>
                  <a:gd name="connsiteX29" fmla="*/ 4745167 w 6270588"/>
                  <a:gd name="connsiteY29" fmla="*/ 1758944 h 6522579"/>
                  <a:gd name="connsiteX30" fmla="*/ 4800379 w 6270588"/>
                  <a:gd name="connsiteY30" fmla="*/ 3025222 h 6522579"/>
                  <a:gd name="connsiteX31" fmla="*/ 4887144 w 6270588"/>
                  <a:gd name="connsiteY31" fmla="*/ 3276480 h 6522579"/>
                  <a:gd name="connsiteX32" fmla="*/ 4816528 w 6270588"/>
                  <a:gd name="connsiteY32" fmla="*/ 3211766 h 6522579"/>
                  <a:gd name="connsiteX33" fmla="*/ 4913008 w 6270588"/>
                  <a:gd name="connsiteY33" fmla="*/ 3407557 h 6522579"/>
                  <a:gd name="connsiteX34" fmla="*/ 4786180 w 6270588"/>
                  <a:gd name="connsiteY34" fmla="*/ 3688273 h 6522579"/>
                  <a:gd name="connsiteX35" fmla="*/ 4827936 w 6270588"/>
                  <a:gd name="connsiteY35" fmla="*/ 3910467 h 6522579"/>
                  <a:gd name="connsiteX36" fmla="*/ 4718666 w 6270588"/>
                  <a:gd name="connsiteY36" fmla="*/ 4046993 h 6522579"/>
                  <a:gd name="connsiteX37" fmla="*/ 4749078 w 6270588"/>
                  <a:gd name="connsiteY37" fmla="*/ 3998778 h 6522579"/>
                  <a:gd name="connsiteX38" fmla="*/ 4692954 w 6270588"/>
                  <a:gd name="connsiteY38" fmla="*/ 4047589 h 6522579"/>
                  <a:gd name="connsiteX39" fmla="*/ 4554310 w 6270588"/>
                  <a:gd name="connsiteY39" fmla="*/ 4185038 h 6522579"/>
                  <a:gd name="connsiteX40" fmla="*/ 4439596 w 6270588"/>
                  <a:gd name="connsiteY40" fmla="*/ 4340648 h 6522579"/>
                  <a:gd name="connsiteX41" fmla="*/ 4475529 w 6270588"/>
                  <a:gd name="connsiteY41" fmla="*/ 4495388 h 6522579"/>
                  <a:gd name="connsiteX42" fmla="*/ 4604910 w 6270588"/>
                  <a:gd name="connsiteY42" fmla="*/ 4492462 h 6522579"/>
                  <a:gd name="connsiteX43" fmla="*/ 4997465 w 6270588"/>
                  <a:gd name="connsiteY43" fmla="*/ 4932618 h 6522579"/>
                  <a:gd name="connsiteX44" fmla="*/ 5275916 w 6270588"/>
                  <a:gd name="connsiteY44" fmla="*/ 4994960 h 6522579"/>
                  <a:gd name="connsiteX45" fmla="*/ 5700929 w 6270588"/>
                  <a:gd name="connsiteY45" fmla="*/ 5238128 h 6522579"/>
                  <a:gd name="connsiteX46" fmla="*/ 6085293 w 6270588"/>
                  <a:gd name="connsiteY46" fmla="*/ 5582588 h 6522579"/>
                  <a:gd name="connsiteX47" fmla="*/ 6270588 w 6270588"/>
                  <a:gd name="connsiteY47" fmla="*/ 5724863 h 6522579"/>
                  <a:gd name="connsiteX48" fmla="*/ 2577711 w 6270588"/>
                  <a:gd name="connsiteY48" fmla="*/ 6522579 h 6522579"/>
                  <a:gd name="connsiteX49" fmla="*/ 2621959 w 6270588"/>
                  <a:gd name="connsiteY49" fmla="*/ 6330369 h 6522579"/>
                  <a:gd name="connsiteX50" fmla="*/ 2563208 w 6270588"/>
                  <a:gd name="connsiteY50" fmla="*/ 6000615 h 6522579"/>
                  <a:gd name="connsiteX51" fmla="*/ 2537446 w 6270588"/>
                  <a:gd name="connsiteY51" fmla="*/ 5916180 h 6522579"/>
                  <a:gd name="connsiteX52" fmla="*/ 2661270 w 6270588"/>
                  <a:gd name="connsiteY52" fmla="*/ 5771959 h 6522579"/>
                  <a:gd name="connsiteX53" fmla="*/ 2380017 w 6270588"/>
                  <a:gd name="connsiteY53" fmla="*/ 5465245 h 6522579"/>
                  <a:gd name="connsiteX54" fmla="*/ 1358263 w 6270588"/>
                  <a:gd name="connsiteY54" fmla="*/ 5745979 h 6522579"/>
                  <a:gd name="connsiteX55" fmla="*/ 1012106 w 6270588"/>
                  <a:gd name="connsiteY55" fmla="*/ 5300816 h 6522579"/>
                  <a:gd name="connsiteX56" fmla="*/ 992137 w 6270588"/>
                  <a:gd name="connsiteY56" fmla="*/ 5185149 h 6522579"/>
                  <a:gd name="connsiteX57" fmla="*/ 782370 w 6270588"/>
                  <a:gd name="connsiteY57" fmla="*/ 4977960 h 6522579"/>
                  <a:gd name="connsiteX58" fmla="*/ 903945 w 6270588"/>
                  <a:gd name="connsiteY58" fmla="*/ 4811709 h 6522579"/>
                  <a:gd name="connsiteX59" fmla="*/ 680654 w 6270588"/>
                  <a:gd name="connsiteY59" fmla="*/ 4657486 h 6522579"/>
                  <a:gd name="connsiteX60" fmla="*/ 719515 w 6270588"/>
                  <a:gd name="connsiteY60" fmla="*/ 4536576 h 6522579"/>
                  <a:gd name="connsiteX61" fmla="*/ 758891 w 6270588"/>
                  <a:gd name="connsiteY61" fmla="*/ 4418062 h 6522579"/>
                  <a:gd name="connsiteX62" fmla="*/ 595859 w 6270588"/>
                  <a:gd name="connsiteY62" fmla="*/ 4380779 h 6522579"/>
                  <a:gd name="connsiteX63" fmla="*/ 319699 w 6270588"/>
                  <a:gd name="connsiteY63" fmla="*/ 4124644 h 6522579"/>
                  <a:gd name="connsiteX64" fmla="*/ 515711 w 6270588"/>
                  <a:gd name="connsiteY64" fmla="*/ 3813176 h 6522579"/>
                  <a:gd name="connsiteX65" fmla="*/ 594033 w 6270588"/>
                  <a:gd name="connsiteY65" fmla="*/ 3360021 h 6522579"/>
                  <a:gd name="connsiteX66" fmla="*/ 503266 w 6270588"/>
                  <a:gd name="connsiteY66" fmla="*/ 3076730 h 6522579"/>
                  <a:gd name="connsiteX67" fmla="*/ 440275 w 6270588"/>
                  <a:gd name="connsiteY67" fmla="*/ 3021393 h 6522579"/>
                  <a:gd name="connsiteX68" fmla="*/ 456492 w 6270588"/>
                  <a:gd name="connsiteY68" fmla="*/ 3061636 h 6522579"/>
                  <a:gd name="connsiteX69" fmla="*/ 386052 w 6270588"/>
                  <a:gd name="connsiteY69" fmla="*/ 2975594 h 6522579"/>
                  <a:gd name="connsiteX70" fmla="*/ 444185 w 6270588"/>
                  <a:gd name="connsiteY70" fmla="*/ 3108623 h 6522579"/>
                  <a:gd name="connsiteX71" fmla="*/ 264352 w 6270588"/>
                  <a:gd name="connsiteY71" fmla="*/ 2875020 h 6522579"/>
                  <a:gd name="connsiteX72" fmla="*/ 342781 w 6270588"/>
                  <a:gd name="connsiteY72" fmla="*/ 1785654 h 6522579"/>
                  <a:gd name="connsiteX73" fmla="*/ 1423489 w 6270588"/>
                  <a:gd name="connsiteY73" fmla="*/ 724762 h 6522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6270588" h="6522579">
                    <a:moveTo>
                      <a:pt x="0" y="337334"/>
                    </a:moveTo>
                    <a:lnTo>
                      <a:pt x="2556919" y="0"/>
                    </a:lnTo>
                    <a:lnTo>
                      <a:pt x="4564717" y="638709"/>
                    </a:lnTo>
                    <a:lnTo>
                      <a:pt x="5297512" y="1153935"/>
                    </a:lnTo>
                    <a:lnTo>
                      <a:pt x="5433365" y="1782842"/>
                    </a:lnTo>
                    <a:lnTo>
                      <a:pt x="5061319" y="1695550"/>
                    </a:lnTo>
                    <a:cubicBezTo>
                      <a:pt x="5061319" y="1695550"/>
                      <a:pt x="5108106" y="1788743"/>
                      <a:pt x="5103969" y="1892994"/>
                    </a:cubicBezTo>
                    <a:cubicBezTo>
                      <a:pt x="5099833" y="1997245"/>
                      <a:pt x="5199149" y="2055760"/>
                      <a:pt x="5196329" y="2166375"/>
                    </a:cubicBezTo>
                    <a:cubicBezTo>
                      <a:pt x="5193510" y="2276991"/>
                      <a:pt x="5188750" y="2254687"/>
                      <a:pt x="5188750" y="2254687"/>
                    </a:cubicBezTo>
                    <a:lnTo>
                      <a:pt x="5209962" y="2430107"/>
                    </a:lnTo>
                    <a:lnTo>
                      <a:pt x="5264756" y="2575757"/>
                    </a:lnTo>
                    <a:lnTo>
                      <a:pt x="5472519" y="2843341"/>
                    </a:lnTo>
                    <a:lnTo>
                      <a:pt x="5613653" y="3002829"/>
                    </a:lnTo>
                    <a:cubicBezTo>
                      <a:pt x="5613653" y="3002829"/>
                      <a:pt x="5600472" y="3019033"/>
                      <a:pt x="5613488" y="3032846"/>
                    </a:cubicBezTo>
                    <a:cubicBezTo>
                      <a:pt x="5626505" y="3046658"/>
                      <a:pt x="5618569" y="3071761"/>
                      <a:pt x="5618569" y="3071761"/>
                    </a:cubicBezTo>
                    <a:cubicBezTo>
                      <a:pt x="5618569" y="3071761"/>
                      <a:pt x="5572514" y="3028398"/>
                      <a:pt x="5562819" y="3060473"/>
                    </a:cubicBezTo>
                    <a:cubicBezTo>
                      <a:pt x="5553124" y="3092548"/>
                      <a:pt x="5544117" y="3174519"/>
                      <a:pt x="5516679" y="3217077"/>
                    </a:cubicBezTo>
                    <a:cubicBezTo>
                      <a:pt x="5489242" y="3259633"/>
                      <a:pt x="5467263" y="3327725"/>
                      <a:pt x="5430107" y="3279115"/>
                    </a:cubicBezTo>
                    <a:cubicBezTo>
                      <a:pt x="5392951" y="3230505"/>
                      <a:pt x="5361861" y="3287208"/>
                      <a:pt x="5388967" y="3304684"/>
                    </a:cubicBezTo>
                    <a:cubicBezTo>
                      <a:pt x="5416074" y="3322160"/>
                      <a:pt x="5427508" y="3359703"/>
                      <a:pt x="5406323" y="3354246"/>
                    </a:cubicBezTo>
                    <a:cubicBezTo>
                      <a:pt x="5385138" y="3348791"/>
                      <a:pt x="5172663" y="3368033"/>
                      <a:pt x="5112257" y="3011163"/>
                    </a:cubicBezTo>
                    <a:cubicBezTo>
                      <a:pt x="5051849" y="2654295"/>
                      <a:pt x="5102027" y="2562555"/>
                      <a:pt x="5102027" y="2562555"/>
                    </a:cubicBezTo>
                    <a:cubicBezTo>
                      <a:pt x="5010330" y="2440216"/>
                      <a:pt x="5035855" y="2390432"/>
                      <a:pt x="5095294" y="2361552"/>
                    </a:cubicBezTo>
                    <a:cubicBezTo>
                      <a:pt x="5033719" y="2249038"/>
                      <a:pt x="5041246" y="2235282"/>
                      <a:pt x="5121764" y="2325853"/>
                    </a:cubicBezTo>
                    <a:cubicBezTo>
                      <a:pt x="5049387" y="2228682"/>
                      <a:pt x="4994374" y="2138723"/>
                      <a:pt x="5036489" y="2089322"/>
                    </a:cubicBezTo>
                    <a:cubicBezTo>
                      <a:pt x="5017306" y="2086116"/>
                      <a:pt x="4992937" y="1916862"/>
                      <a:pt x="4976723" y="1932264"/>
                    </a:cubicBezTo>
                    <a:cubicBezTo>
                      <a:pt x="4960367" y="1947812"/>
                      <a:pt x="4897353" y="1799213"/>
                      <a:pt x="4918497" y="1782339"/>
                    </a:cubicBezTo>
                    <a:lnTo>
                      <a:pt x="4877257" y="1645427"/>
                    </a:lnTo>
                    <a:lnTo>
                      <a:pt x="4782906" y="1617453"/>
                    </a:lnTo>
                    <a:cubicBezTo>
                      <a:pt x="4783622" y="1678019"/>
                      <a:pt x="4773231" y="1727393"/>
                      <a:pt x="4745167" y="1758944"/>
                    </a:cubicBezTo>
                    <a:cubicBezTo>
                      <a:pt x="4882598" y="2256369"/>
                      <a:pt x="4911714" y="2685209"/>
                      <a:pt x="4800379" y="3025222"/>
                    </a:cubicBezTo>
                    <a:cubicBezTo>
                      <a:pt x="4785122" y="3103645"/>
                      <a:pt x="4815026" y="3187534"/>
                      <a:pt x="4887144" y="3276480"/>
                    </a:cubicBezTo>
                    <a:lnTo>
                      <a:pt x="4816528" y="3211766"/>
                    </a:lnTo>
                    <a:cubicBezTo>
                      <a:pt x="4816528" y="3211766"/>
                      <a:pt x="4926288" y="3349684"/>
                      <a:pt x="4913008" y="3407557"/>
                    </a:cubicBezTo>
                    <a:cubicBezTo>
                      <a:pt x="4892458" y="3526552"/>
                      <a:pt x="4786180" y="3688273"/>
                      <a:pt x="4786180" y="3688273"/>
                    </a:cubicBezTo>
                    <a:cubicBezTo>
                      <a:pt x="4786180" y="3688273"/>
                      <a:pt x="4849133" y="3840909"/>
                      <a:pt x="4827936" y="3910467"/>
                    </a:cubicBezTo>
                    <a:cubicBezTo>
                      <a:pt x="4806739" y="3980022"/>
                      <a:pt x="4718666" y="4046993"/>
                      <a:pt x="4718666" y="4046993"/>
                    </a:cubicBezTo>
                    <a:lnTo>
                      <a:pt x="4749078" y="3998778"/>
                    </a:lnTo>
                    <a:lnTo>
                      <a:pt x="4692954" y="4047589"/>
                    </a:lnTo>
                    <a:cubicBezTo>
                      <a:pt x="4687226" y="4147985"/>
                      <a:pt x="4644241" y="4198216"/>
                      <a:pt x="4554310" y="4185038"/>
                    </a:cubicBezTo>
                    <a:cubicBezTo>
                      <a:pt x="4540187" y="4241984"/>
                      <a:pt x="4505591" y="4294602"/>
                      <a:pt x="4439596" y="4340648"/>
                    </a:cubicBezTo>
                    <a:cubicBezTo>
                      <a:pt x="4442243" y="4405287"/>
                      <a:pt x="4455092" y="4455589"/>
                      <a:pt x="4475529" y="4495388"/>
                    </a:cubicBezTo>
                    <a:cubicBezTo>
                      <a:pt x="4475529" y="4495388"/>
                      <a:pt x="4567133" y="4470410"/>
                      <a:pt x="4604910" y="4492462"/>
                    </a:cubicBezTo>
                    <a:cubicBezTo>
                      <a:pt x="4652956" y="4520464"/>
                      <a:pt x="5012983" y="4928042"/>
                      <a:pt x="4997465" y="4932618"/>
                    </a:cubicBezTo>
                    <a:cubicBezTo>
                      <a:pt x="4997465" y="4932618"/>
                      <a:pt x="5114460" y="4872349"/>
                      <a:pt x="5275916" y="4994960"/>
                    </a:cubicBezTo>
                    <a:cubicBezTo>
                      <a:pt x="5437373" y="5117568"/>
                      <a:pt x="5654779" y="5198110"/>
                      <a:pt x="5700929" y="5238128"/>
                    </a:cubicBezTo>
                    <a:cubicBezTo>
                      <a:pt x="5747078" y="5278147"/>
                      <a:pt x="6085293" y="5582588"/>
                      <a:pt x="6085293" y="5582588"/>
                    </a:cubicBezTo>
                    <a:lnTo>
                      <a:pt x="6270588" y="5724863"/>
                    </a:lnTo>
                    <a:lnTo>
                      <a:pt x="2577711" y="6522579"/>
                    </a:lnTo>
                    <a:lnTo>
                      <a:pt x="2621959" y="6330369"/>
                    </a:lnTo>
                    <a:cubicBezTo>
                      <a:pt x="2621959" y="6330369"/>
                      <a:pt x="2588960" y="6084995"/>
                      <a:pt x="2563208" y="6000615"/>
                    </a:cubicBezTo>
                    <a:lnTo>
                      <a:pt x="2537446" y="5916180"/>
                    </a:lnTo>
                    <a:lnTo>
                      <a:pt x="2661270" y="5771959"/>
                    </a:lnTo>
                    <a:cubicBezTo>
                      <a:pt x="2661270" y="5771959"/>
                      <a:pt x="2565685" y="5537654"/>
                      <a:pt x="2380017" y="5465245"/>
                    </a:cubicBezTo>
                    <a:cubicBezTo>
                      <a:pt x="2194349" y="5392837"/>
                      <a:pt x="1811841" y="5727967"/>
                      <a:pt x="1358263" y="5745979"/>
                    </a:cubicBezTo>
                    <a:cubicBezTo>
                      <a:pt x="904686" y="5763990"/>
                      <a:pt x="1012106" y="5300816"/>
                      <a:pt x="1012106" y="5300816"/>
                    </a:cubicBezTo>
                    <a:lnTo>
                      <a:pt x="992137" y="5185149"/>
                    </a:lnTo>
                    <a:cubicBezTo>
                      <a:pt x="992137" y="5185149"/>
                      <a:pt x="779096" y="5136151"/>
                      <a:pt x="782370" y="4977960"/>
                    </a:cubicBezTo>
                    <a:cubicBezTo>
                      <a:pt x="785646" y="4819765"/>
                      <a:pt x="903945" y="4811709"/>
                      <a:pt x="903945" y="4811709"/>
                    </a:cubicBezTo>
                    <a:cubicBezTo>
                      <a:pt x="903945" y="4811709"/>
                      <a:pt x="700283" y="4735664"/>
                      <a:pt x="680654" y="4657486"/>
                    </a:cubicBezTo>
                    <a:cubicBezTo>
                      <a:pt x="661479" y="4581135"/>
                      <a:pt x="704722" y="4558553"/>
                      <a:pt x="719515" y="4536576"/>
                    </a:cubicBezTo>
                    <a:cubicBezTo>
                      <a:pt x="719515" y="4536576"/>
                      <a:pt x="739851" y="4512993"/>
                      <a:pt x="758891" y="4418062"/>
                    </a:cubicBezTo>
                    <a:cubicBezTo>
                      <a:pt x="761536" y="4372520"/>
                      <a:pt x="595859" y="4380779"/>
                      <a:pt x="595859" y="4380779"/>
                    </a:cubicBezTo>
                    <a:cubicBezTo>
                      <a:pt x="595859" y="4380779"/>
                      <a:pt x="269334" y="4362128"/>
                      <a:pt x="319699" y="4124644"/>
                    </a:cubicBezTo>
                    <a:cubicBezTo>
                      <a:pt x="319699" y="4124644"/>
                      <a:pt x="476357" y="3966623"/>
                      <a:pt x="515711" y="3813176"/>
                    </a:cubicBezTo>
                    <a:cubicBezTo>
                      <a:pt x="555067" y="3659728"/>
                      <a:pt x="594033" y="3360021"/>
                      <a:pt x="594033" y="3360021"/>
                    </a:cubicBezTo>
                    <a:cubicBezTo>
                      <a:pt x="582875" y="3285146"/>
                      <a:pt x="547905" y="3185902"/>
                      <a:pt x="503266" y="3076730"/>
                    </a:cubicBezTo>
                    <a:lnTo>
                      <a:pt x="440275" y="3021393"/>
                    </a:lnTo>
                    <a:lnTo>
                      <a:pt x="456492" y="3061636"/>
                    </a:lnTo>
                    <a:lnTo>
                      <a:pt x="386052" y="2975594"/>
                    </a:lnTo>
                    <a:lnTo>
                      <a:pt x="444185" y="3108623"/>
                    </a:lnTo>
                    <a:cubicBezTo>
                      <a:pt x="444185" y="3108623"/>
                      <a:pt x="312211" y="3009626"/>
                      <a:pt x="264352" y="2875020"/>
                    </a:cubicBezTo>
                    <a:cubicBezTo>
                      <a:pt x="216492" y="2740411"/>
                      <a:pt x="10226" y="2132509"/>
                      <a:pt x="342781" y="1785654"/>
                    </a:cubicBezTo>
                    <a:cubicBezTo>
                      <a:pt x="675348" y="1438855"/>
                      <a:pt x="1423489" y="724762"/>
                      <a:pt x="1423489" y="724762"/>
                    </a:cubicBezTo>
                    <a:close/>
                  </a:path>
                </a:pathLst>
              </a:cu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6FEF4A5-0FB5-10B1-6E79-329CD261F2EB}"/>
                  </a:ext>
                </a:extLst>
              </p:cNvPr>
              <p:cNvSpPr/>
              <p:nvPr/>
            </p:nvSpPr>
            <p:spPr bwMode="auto">
              <a:xfrm rot="10800000">
                <a:off x="6441338" y="0"/>
                <a:ext cx="5750662" cy="6858000"/>
              </a:xfrm>
              <a:prstGeom prst="rect">
                <a:avLst/>
              </a:prstGeom>
              <a:gradFill flip="none" rotWithShape="1">
                <a:gsLst>
                  <a:gs pos="100000">
                    <a:srgbClr val="060910"/>
                  </a:gs>
                  <a:gs pos="46000">
                    <a:schemeClr val="tx1">
                      <a:alpha val="18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dirty="0">
                  <a:latin typeface="ABeeZee" pitchFamily="2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5BCD62-CD76-323F-3F54-4EDAB9AC4FC3}"/>
                </a:ext>
              </a:extLst>
            </p:cNvPr>
            <p:cNvSpPr/>
            <p:nvPr userDrawn="1"/>
          </p:nvSpPr>
          <p:spPr bwMode="auto">
            <a:xfrm>
              <a:off x="0" y="1282890"/>
              <a:ext cx="6591869" cy="4292220"/>
            </a:xfrm>
            <a:prstGeom prst="rect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>
                <a:latin typeface="ABeeZee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91662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lement-Slide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C1294F-F07C-8FFE-7786-CD84E3A1A06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53599" y="295866"/>
            <a:ext cx="11886467" cy="439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  <a:latin typeface="ABeeZee" pitchFamily="2" charset="0"/>
              </a:defRPr>
            </a:lvl1pPr>
          </a:lstStyle>
          <a:p>
            <a:r>
              <a:rPr lang="en-US" dirty="0"/>
              <a:t>Click To Edit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65083993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lement-Slide-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9C9550C-BA78-5727-F96A-D8DAE092EF63}"/>
              </a:ext>
            </a:extLst>
          </p:cNvPr>
          <p:cNvGrpSpPr/>
          <p:nvPr userDrawn="1"/>
        </p:nvGrpSpPr>
        <p:grpSpPr>
          <a:xfrm>
            <a:off x="0" y="0"/>
            <a:ext cx="6858001" cy="6858000"/>
            <a:chOff x="-446827" y="0"/>
            <a:chExt cx="6858001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DA01953-82C0-C390-F4E9-53D322BDD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6827" y="0"/>
              <a:ext cx="6858000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FB14945-2DB2-22D6-FD2A-7E6F9B2D93F3}"/>
                </a:ext>
              </a:extLst>
            </p:cNvPr>
            <p:cNvSpPr/>
            <p:nvPr/>
          </p:nvSpPr>
          <p:spPr bwMode="auto">
            <a:xfrm>
              <a:off x="-446826" y="0"/>
              <a:ext cx="6858000" cy="6858000"/>
            </a:xfrm>
            <a:prstGeom prst="rect">
              <a:avLst/>
            </a:prstGeom>
            <a:gradFill flip="none" rotWithShape="1">
              <a:gsLst>
                <a:gs pos="100000">
                  <a:srgbClr val="060910"/>
                </a:gs>
                <a:gs pos="46000">
                  <a:schemeClr val="tx1">
                    <a:alpha val="48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>
                <a:latin typeface="ABeeZee" pitchFamily="2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BBCFEC0B-E70D-C457-6932-050CD84D932F}"/>
              </a:ext>
            </a:extLst>
          </p:cNvPr>
          <p:cNvSpPr/>
          <p:nvPr userDrawn="1"/>
        </p:nvSpPr>
        <p:spPr bwMode="auto">
          <a:xfrm>
            <a:off x="5334000" y="2362200"/>
            <a:ext cx="6858000" cy="2171700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ABeeZee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E08EB-84E6-67A8-D21F-5C8D8F308858}"/>
              </a:ext>
            </a:extLst>
          </p:cNvPr>
          <p:cNvSpPr txBox="1"/>
          <p:nvPr userDrawn="1"/>
        </p:nvSpPr>
        <p:spPr>
          <a:xfrm>
            <a:off x="0" y="629216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</a:rPr>
              <a:t>Attribution: 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The presentation template is designed by 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SketchBubble.com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173099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115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Description automatically generated">
            <a:extLst>
              <a:ext uri="{FF2B5EF4-FFF2-40B4-BE49-F238E27FC236}">
                <a16:creationId xmlns:a16="http://schemas.microsoft.com/office/drawing/2014/main" id="{95176BD7-B700-FCCD-236F-251134481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28333" b="83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1DF033-5705-20C8-A33D-CE83024CB4FE}"/>
              </a:ext>
            </a:extLst>
          </p:cNvPr>
          <p:cNvSpPr/>
          <p:nvPr userDrawn="1"/>
        </p:nvSpPr>
        <p:spPr bwMode="auto">
          <a:xfrm>
            <a:off x="0" y="0"/>
            <a:ext cx="12205246" cy="6858000"/>
          </a:xfrm>
          <a:prstGeom prst="rect">
            <a:avLst/>
          </a:prstGeom>
          <a:gradFill>
            <a:gsLst>
              <a:gs pos="29000">
                <a:schemeClr val="accent1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Questrial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EC47BA7-DE35-0A7F-F6AF-5EFE553E3DB5}"/>
              </a:ext>
            </a:extLst>
          </p:cNvPr>
          <p:cNvSpPr txBox="1"/>
          <p:nvPr userDrawn="1"/>
        </p:nvSpPr>
        <p:spPr>
          <a:xfrm rot="16200000">
            <a:off x="9496761" y="4007116"/>
            <a:ext cx="43925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1" i="0" u="none" strike="noStrike" spc="600" dirty="0">
                <a:solidFill>
                  <a:schemeClr val="bg1">
                    <a:alpha val="14000"/>
                  </a:schemeClr>
                </a:solidFill>
                <a:effectLst/>
                <a:latin typeface="Questrial" pitchFamily="2" charset="0"/>
                <a:cs typeface="Sabon Next LT" panose="02000500000000000000" pitchFamily="2" charset="0"/>
              </a:rPr>
              <a:t>SUCCESS</a:t>
            </a:r>
            <a:endParaRPr lang="en-US" sz="4800" spc="600" dirty="0">
              <a:solidFill>
                <a:schemeClr val="bg1">
                  <a:alpha val="14000"/>
                </a:schemeClr>
              </a:solidFill>
              <a:latin typeface="Questrial" pitchFamily="2" charset="0"/>
              <a:cs typeface="Sabon Next LT" panose="02000500000000000000" pitchFamily="2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B979CB-FAE8-0619-3C87-F38DD68B4316}"/>
              </a:ext>
            </a:extLst>
          </p:cNvPr>
          <p:cNvSpPr/>
          <p:nvPr userDrawn="1"/>
        </p:nvSpPr>
        <p:spPr>
          <a:xfrm>
            <a:off x="7519389" y="619125"/>
            <a:ext cx="4589121" cy="2327055"/>
          </a:xfrm>
          <a:custGeom>
            <a:avLst/>
            <a:gdLst>
              <a:gd name="connsiteX0" fmla="*/ 303181 w 5064537"/>
              <a:gd name="connsiteY0" fmla="*/ 1703546 h 2568130"/>
              <a:gd name="connsiteX1" fmla="*/ 281845 w 5064537"/>
              <a:gd name="connsiteY1" fmla="*/ 1590389 h 2568130"/>
              <a:gd name="connsiteX2" fmla="*/ 599885 w 5064537"/>
              <a:gd name="connsiteY2" fmla="*/ 1272159 h 2568130"/>
              <a:gd name="connsiteX3" fmla="*/ 729710 w 5064537"/>
              <a:gd name="connsiteY3" fmla="*/ 1300163 h 2568130"/>
              <a:gd name="connsiteX4" fmla="*/ 1307973 w 5064537"/>
              <a:gd name="connsiteY4" fmla="*/ 816293 h 2568130"/>
              <a:gd name="connsiteX5" fmla="*/ 1573054 w 5064537"/>
              <a:gd name="connsiteY5" fmla="*/ 879920 h 2568130"/>
              <a:gd name="connsiteX6" fmla="*/ 2490216 w 5064537"/>
              <a:gd name="connsiteY6" fmla="*/ 0 h 2568130"/>
              <a:gd name="connsiteX7" fmla="*/ 3408236 w 5064537"/>
              <a:gd name="connsiteY7" fmla="*/ 918210 h 2568130"/>
              <a:gd name="connsiteX8" fmla="*/ 3407093 w 5064537"/>
              <a:gd name="connsiteY8" fmla="*/ 965168 h 2568130"/>
              <a:gd name="connsiteX9" fmla="*/ 3624358 w 5064537"/>
              <a:gd name="connsiteY9" fmla="*/ 900113 h 2568130"/>
              <a:gd name="connsiteX10" fmla="*/ 4020312 w 5064537"/>
              <a:gd name="connsiteY10" fmla="*/ 1296162 h 2568130"/>
              <a:gd name="connsiteX11" fmla="*/ 4015073 w 5064537"/>
              <a:gd name="connsiteY11" fmla="*/ 1358075 h 2568130"/>
              <a:gd name="connsiteX12" fmla="*/ 4398264 w 5064537"/>
              <a:gd name="connsiteY12" fmla="*/ 1236059 h 2568130"/>
              <a:gd name="connsiteX13" fmla="*/ 5064538 w 5064537"/>
              <a:gd name="connsiteY13" fmla="*/ 1902143 h 2568130"/>
              <a:gd name="connsiteX14" fmla="*/ 4398264 w 5064537"/>
              <a:gd name="connsiteY14" fmla="*/ 2568131 h 2568130"/>
              <a:gd name="connsiteX15" fmla="*/ 443960 w 5064537"/>
              <a:gd name="connsiteY15" fmla="*/ 2568131 h 2568130"/>
              <a:gd name="connsiteX16" fmla="*/ 0 w 5064537"/>
              <a:gd name="connsiteY16" fmla="*/ 2124075 h 2568130"/>
              <a:gd name="connsiteX17" fmla="*/ 303181 w 5064537"/>
              <a:gd name="connsiteY17" fmla="*/ 1703451 h 256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64537" h="2568130">
                <a:moveTo>
                  <a:pt x="303181" y="1703546"/>
                </a:moveTo>
                <a:cubicBezTo>
                  <a:pt x="289465" y="1668209"/>
                  <a:pt x="281845" y="1630109"/>
                  <a:pt x="281845" y="1590389"/>
                </a:cubicBezTo>
                <a:cubicBezTo>
                  <a:pt x="281845" y="1414558"/>
                  <a:pt x="424244" y="1272159"/>
                  <a:pt x="599885" y="1272159"/>
                </a:cubicBezTo>
                <a:cubicBezTo>
                  <a:pt x="646271" y="1272159"/>
                  <a:pt x="689991" y="1282351"/>
                  <a:pt x="729710" y="1300163"/>
                </a:cubicBezTo>
                <a:cubicBezTo>
                  <a:pt x="778859" y="1025271"/>
                  <a:pt x="1018985" y="816293"/>
                  <a:pt x="1307973" y="816293"/>
                </a:cubicBezTo>
                <a:cubicBezTo>
                  <a:pt x="1403509" y="816293"/>
                  <a:pt x="1493330" y="839438"/>
                  <a:pt x="1573054" y="879920"/>
                </a:cubicBezTo>
                <a:cubicBezTo>
                  <a:pt x="1593247" y="390335"/>
                  <a:pt x="1995964" y="0"/>
                  <a:pt x="2490216" y="0"/>
                </a:cubicBezTo>
                <a:cubicBezTo>
                  <a:pt x="2984468" y="0"/>
                  <a:pt x="3408236" y="411004"/>
                  <a:pt x="3408236" y="918210"/>
                </a:cubicBezTo>
                <a:cubicBezTo>
                  <a:pt x="3408236" y="933831"/>
                  <a:pt x="3407950" y="949643"/>
                  <a:pt x="3407093" y="965168"/>
                </a:cubicBezTo>
                <a:cubicBezTo>
                  <a:pt x="3469577" y="924115"/>
                  <a:pt x="3544062" y="900113"/>
                  <a:pt x="3624358" y="900113"/>
                </a:cubicBezTo>
                <a:cubicBezTo>
                  <a:pt x="3843052" y="900113"/>
                  <a:pt x="4020312" y="1077373"/>
                  <a:pt x="4020312" y="1296162"/>
                </a:cubicBezTo>
                <a:cubicBezTo>
                  <a:pt x="4020312" y="1317212"/>
                  <a:pt x="4018121" y="1337691"/>
                  <a:pt x="4015073" y="1358075"/>
                </a:cubicBezTo>
                <a:cubicBezTo>
                  <a:pt x="4123373" y="1281589"/>
                  <a:pt x="4255389" y="1236059"/>
                  <a:pt x="4398264" y="1236059"/>
                </a:cubicBezTo>
                <a:cubicBezTo>
                  <a:pt x="4766120" y="1236059"/>
                  <a:pt x="5064538" y="1534382"/>
                  <a:pt x="5064538" y="1902143"/>
                </a:cubicBezTo>
                <a:cubicBezTo>
                  <a:pt x="5064538" y="2269903"/>
                  <a:pt x="4766215" y="2568131"/>
                  <a:pt x="4398264" y="2568131"/>
                </a:cubicBezTo>
                <a:lnTo>
                  <a:pt x="443960" y="2568131"/>
                </a:lnTo>
                <a:cubicBezTo>
                  <a:pt x="198787" y="2568131"/>
                  <a:pt x="0" y="2369534"/>
                  <a:pt x="0" y="2124075"/>
                </a:cubicBezTo>
                <a:cubicBezTo>
                  <a:pt x="0" y="1928241"/>
                  <a:pt x="127064" y="1762220"/>
                  <a:pt x="303181" y="170345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33000"/>
                </a:srgbClr>
              </a:gs>
              <a:gs pos="50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Questrial" pitchFamily="2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3EF3FE4-E8CC-F135-0626-C2A220D812A3}"/>
              </a:ext>
            </a:extLst>
          </p:cNvPr>
          <p:cNvSpPr/>
          <p:nvPr userDrawn="1"/>
        </p:nvSpPr>
        <p:spPr>
          <a:xfrm>
            <a:off x="0" y="0"/>
            <a:ext cx="3148566" cy="1713616"/>
          </a:xfrm>
          <a:custGeom>
            <a:avLst/>
            <a:gdLst>
              <a:gd name="connsiteX0" fmla="*/ 15135 w 3148566"/>
              <a:gd name="connsiteY0" fmla="*/ 0 h 1713616"/>
              <a:gd name="connsiteX1" fmla="*/ 1614207 w 3148566"/>
              <a:gd name="connsiteY1" fmla="*/ 0 h 1713616"/>
              <a:gd name="connsiteX2" fmla="*/ 1630369 w 3148566"/>
              <a:gd name="connsiteY2" fmla="*/ 50872 h 1713616"/>
              <a:gd name="connsiteX3" fmla="*/ 1647744 w 3148566"/>
              <a:gd name="connsiteY3" fmla="*/ 218576 h 1713616"/>
              <a:gd name="connsiteX4" fmla="*/ 1646708 w 3148566"/>
              <a:gd name="connsiteY4" fmla="*/ 261126 h 1713616"/>
              <a:gd name="connsiteX5" fmla="*/ 1843578 w 3148566"/>
              <a:gd name="connsiteY5" fmla="*/ 202178 h 1713616"/>
              <a:gd name="connsiteX6" fmla="*/ 2202363 w 3148566"/>
              <a:gd name="connsiteY6" fmla="*/ 561049 h 1713616"/>
              <a:gd name="connsiteX7" fmla="*/ 2197616 w 3148566"/>
              <a:gd name="connsiteY7" fmla="*/ 617150 h 1713616"/>
              <a:gd name="connsiteX8" fmla="*/ 2544836 w 3148566"/>
              <a:gd name="connsiteY8" fmla="*/ 506588 h 1713616"/>
              <a:gd name="connsiteX9" fmla="*/ 3148566 w 3148566"/>
              <a:gd name="connsiteY9" fmla="*/ 1110145 h 1713616"/>
              <a:gd name="connsiteX10" fmla="*/ 2544836 w 3148566"/>
              <a:gd name="connsiteY10" fmla="*/ 1713616 h 1713616"/>
              <a:gd name="connsiteX11" fmla="*/ 0 w 3148566"/>
              <a:gd name="connsiteY11" fmla="*/ 1713616 h 1713616"/>
              <a:gd name="connsiteX12" fmla="*/ 0 w 3148566"/>
              <a:gd name="connsiteY12" fmla="*/ 75382 h 1713616"/>
              <a:gd name="connsiteX13" fmla="*/ 7427 w 3148566"/>
              <a:gd name="connsiteY13" fmla="*/ 22251 h 171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8566" h="1713616">
                <a:moveTo>
                  <a:pt x="15135" y="0"/>
                </a:moveTo>
                <a:lnTo>
                  <a:pt x="1614207" y="0"/>
                </a:lnTo>
                <a:lnTo>
                  <a:pt x="1630369" y="50872"/>
                </a:lnTo>
                <a:cubicBezTo>
                  <a:pt x="1641744" y="105040"/>
                  <a:pt x="1647744" y="161127"/>
                  <a:pt x="1647744" y="218576"/>
                </a:cubicBezTo>
                <a:cubicBezTo>
                  <a:pt x="1647744" y="232731"/>
                  <a:pt x="1647485" y="247058"/>
                  <a:pt x="1646708" y="261126"/>
                </a:cubicBezTo>
                <a:cubicBezTo>
                  <a:pt x="1703327" y="223927"/>
                  <a:pt x="1770819" y="202178"/>
                  <a:pt x="1843578" y="202178"/>
                </a:cubicBezTo>
                <a:cubicBezTo>
                  <a:pt x="2041743" y="202178"/>
                  <a:pt x="2202363" y="362798"/>
                  <a:pt x="2202363" y="561049"/>
                </a:cubicBezTo>
                <a:cubicBezTo>
                  <a:pt x="2202363" y="580123"/>
                  <a:pt x="2200378" y="598680"/>
                  <a:pt x="2197616" y="617150"/>
                </a:cubicBezTo>
                <a:cubicBezTo>
                  <a:pt x="2295750" y="547844"/>
                  <a:pt x="2415373" y="506588"/>
                  <a:pt x="2544836" y="506588"/>
                </a:cubicBezTo>
                <a:cubicBezTo>
                  <a:pt x="2878161" y="506588"/>
                  <a:pt x="3148566" y="776907"/>
                  <a:pt x="3148566" y="1110145"/>
                </a:cubicBezTo>
                <a:cubicBezTo>
                  <a:pt x="3148566" y="1443383"/>
                  <a:pt x="2878247" y="1713616"/>
                  <a:pt x="2544836" y="1713616"/>
                </a:cubicBezTo>
                <a:lnTo>
                  <a:pt x="0" y="1713616"/>
                </a:lnTo>
                <a:lnTo>
                  <a:pt x="0" y="75382"/>
                </a:lnTo>
                <a:lnTo>
                  <a:pt x="7427" y="22251"/>
                </a:lnTo>
                <a:close/>
              </a:path>
            </a:pathLst>
          </a:custGeom>
          <a:gradFill>
            <a:gsLst>
              <a:gs pos="18000">
                <a:srgbClr val="FFFFFF">
                  <a:alpha val="33000"/>
                </a:srgbClr>
              </a:gs>
              <a:gs pos="69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latin typeface="Questria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5954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black background&#10;&#10;Description automatically generated">
            <a:extLst>
              <a:ext uri="{FF2B5EF4-FFF2-40B4-BE49-F238E27FC236}">
                <a16:creationId xmlns:a16="http://schemas.microsoft.com/office/drawing/2014/main" id="{95176BD7-B700-FCCD-236F-251134481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 t="28333" b="83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1DF033-5705-20C8-A33D-CE83024CB4FE}"/>
              </a:ext>
            </a:extLst>
          </p:cNvPr>
          <p:cNvSpPr/>
          <p:nvPr userDrawn="1"/>
        </p:nvSpPr>
        <p:spPr bwMode="auto">
          <a:xfrm>
            <a:off x="0" y="0"/>
            <a:ext cx="12205246" cy="6858000"/>
          </a:xfrm>
          <a:prstGeom prst="rect">
            <a:avLst/>
          </a:prstGeom>
          <a:gradFill>
            <a:gsLst>
              <a:gs pos="29000">
                <a:schemeClr val="accent1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Questrial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EC47BA7-DE35-0A7F-F6AF-5EFE553E3DB5}"/>
              </a:ext>
            </a:extLst>
          </p:cNvPr>
          <p:cNvSpPr txBox="1"/>
          <p:nvPr userDrawn="1"/>
        </p:nvSpPr>
        <p:spPr>
          <a:xfrm rot="16200000">
            <a:off x="9496761" y="4007116"/>
            <a:ext cx="43925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1" i="0" u="none" strike="noStrike" spc="600" dirty="0">
                <a:solidFill>
                  <a:schemeClr val="bg1">
                    <a:alpha val="14000"/>
                  </a:schemeClr>
                </a:solidFill>
                <a:effectLst/>
                <a:latin typeface="Questrial" pitchFamily="2" charset="0"/>
                <a:cs typeface="Sabon Next LT" panose="02000500000000000000" pitchFamily="2" charset="0"/>
              </a:rPr>
              <a:t>SUCCESS</a:t>
            </a:r>
            <a:endParaRPr lang="en-US" sz="4800" spc="600" dirty="0">
              <a:solidFill>
                <a:schemeClr val="bg1">
                  <a:alpha val="14000"/>
                </a:schemeClr>
              </a:solidFill>
              <a:latin typeface="Questrial" pitchFamily="2" charset="0"/>
              <a:cs typeface="Sabon Next LT" panose="02000500000000000000" pitchFamily="2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B979CB-FAE8-0619-3C87-F38DD68B4316}"/>
              </a:ext>
            </a:extLst>
          </p:cNvPr>
          <p:cNvSpPr/>
          <p:nvPr userDrawn="1"/>
        </p:nvSpPr>
        <p:spPr>
          <a:xfrm>
            <a:off x="7519389" y="619125"/>
            <a:ext cx="4589121" cy="2327055"/>
          </a:xfrm>
          <a:custGeom>
            <a:avLst/>
            <a:gdLst>
              <a:gd name="connsiteX0" fmla="*/ 303181 w 5064537"/>
              <a:gd name="connsiteY0" fmla="*/ 1703546 h 2568130"/>
              <a:gd name="connsiteX1" fmla="*/ 281845 w 5064537"/>
              <a:gd name="connsiteY1" fmla="*/ 1590389 h 2568130"/>
              <a:gd name="connsiteX2" fmla="*/ 599885 w 5064537"/>
              <a:gd name="connsiteY2" fmla="*/ 1272159 h 2568130"/>
              <a:gd name="connsiteX3" fmla="*/ 729710 w 5064537"/>
              <a:gd name="connsiteY3" fmla="*/ 1300163 h 2568130"/>
              <a:gd name="connsiteX4" fmla="*/ 1307973 w 5064537"/>
              <a:gd name="connsiteY4" fmla="*/ 816293 h 2568130"/>
              <a:gd name="connsiteX5" fmla="*/ 1573054 w 5064537"/>
              <a:gd name="connsiteY5" fmla="*/ 879920 h 2568130"/>
              <a:gd name="connsiteX6" fmla="*/ 2490216 w 5064537"/>
              <a:gd name="connsiteY6" fmla="*/ 0 h 2568130"/>
              <a:gd name="connsiteX7" fmla="*/ 3408236 w 5064537"/>
              <a:gd name="connsiteY7" fmla="*/ 918210 h 2568130"/>
              <a:gd name="connsiteX8" fmla="*/ 3407093 w 5064537"/>
              <a:gd name="connsiteY8" fmla="*/ 965168 h 2568130"/>
              <a:gd name="connsiteX9" fmla="*/ 3624358 w 5064537"/>
              <a:gd name="connsiteY9" fmla="*/ 900113 h 2568130"/>
              <a:gd name="connsiteX10" fmla="*/ 4020312 w 5064537"/>
              <a:gd name="connsiteY10" fmla="*/ 1296162 h 2568130"/>
              <a:gd name="connsiteX11" fmla="*/ 4015073 w 5064537"/>
              <a:gd name="connsiteY11" fmla="*/ 1358075 h 2568130"/>
              <a:gd name="connsiteX12" fmla="*/ 4398264 w 5064537"/>
              <a:gd name="connsiteY12" fmla="*/ 1236059 h 2568130"/>
              <a:gd name="connsiteX13" fmla="*/ 5064538 w 5064537"/>
              <a:gd name="connsiteY13" fmla="*/ 1902143 h 2568130"/>
              <a:gd name="connsiteX14" fmla="*/ 4398264 w 5064537"/>
              <a:gd name="connsiteY14" fmla="*/ 2568131 h 2568130"/>
              <a:gd name="connsiteX15" fmla="*/ 443960 w 5064537"/>
              <a:gd name="connsiteY15" fmla="*/ 2568131 h 2568130"/>
              <a:gd name="connsiteX16" fmla="*/ 0 w 5064537"/>
              <a:gd name="connsiteY16" fmla="*/ 2124075 h 2568130"/>
              <a:gd name="connsiteX17" fmla="*/ 303181 w 5064537"/>
              <a:gd name="connsiteY17" fmla="*/ 1703451 h 256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64537" h="2568130">
                <a:moveTo>
                  <a:pt x="303181" y="1703546"/>
                </a:moveTo>
                <a:cubicBezTo>
                  <a:pt x="289465" y="1668209"/>
                  <a:pt x="281845" y="1630109"/>
                  <a:pt x="281845" y="1590389"/>
                </a:cubicBezTo>
                <a:cubicBezTo>
                  <a:pt x="281845" y="1414558"/>
                  <a:pt x="424244" y="1272159"/>
                  <a:pt x="599885" y="1272159"/>
                </a:cubicBezTo>
                <a:cubicBezTo>
                  <a:pt x="646271" y="1272159"/>
                  <a:pt x="689991" y="1282351"/>
                  <a:pt x="729710" y="1300163"/>
                </a:cubicBezTo>
                <a:cubicBezTo>
                  <a:pt x="778859" y="1025271"/>
                  <a:pt x="1018985" y="816293"/>
                  <a:pt x="1307973" y="816293"/>
                </a:cubicBezTo>
                <a:cubicBezTo>
                  <a:pt x="1403509" y="816293"/>
                  <a:pt x="1493330" y="839438"/>
                  <a:pt x="1573054" y="879920"/>
                </a:cubicBezTo>
                <a:cubicBezTo>
                  <a:pt x="1593247" y="390335"/>
                  <a:pt x="1995964" y="0"/>
                  <a:pt x="2490216" y="0"/>
                </a:cubicBezTo>
                <a:cubicBezTo>
                  <a:pt x="2984468" y="0"/>
                  <a:pt x="3408236" y="411004"/>
                  <a:pt x="3408236" y="918210"/>
                </a:cubicBezTo>
                <a:cubicBezTo>
                  <a:pt x="3408236" y="933831"/>
                  <a:pt x="3407950" y="949643"/>
                  <a:pt x="3407093" y="965168"/>
                </a:cubicBezTo>
                <a:cubicBezTo>
                  <a:pt x="3469577" y="924115"/>
                  <a:pt x="3544062" y="900113"/>
                  <a:pt x="3624358" y="900113"/>
                </a:cubicBezTo>
                <a:cubicBezTo>
                  <a:pt x="3843052" y="900113"/>
                  <a:pt x="4020312" y="1077373"/>
                  <a:pt x="4020312" y="1296162"/>
                </a:cubicBezTo>
                <a:cubicBezTo>
                  <a:pt x="4020312" y="1317212"/>
                  <a:pt x="4018121" y="1337691"/>
                  <a:pt x="4015073" y="1358075"/>
                </a:cubicBezTo>
                <a:cubicBezTo>
                  <a:pt x="4123373" y="1281589"/>
                  <a:pt x="4255389" y="1236059"/>
                  <a:pt x="4398264" y="1236059"/>
                </a:cubicBezTo>
                <a:cubicBezTo>
                  <a:pt x="4766120" y="1236059"/>
                  <a:pt x="5064538" y="1534382"/>
                  <a:pt x="5064538" y="1902143"/>
                </a:cubicBezTo>
                <a:cubicBezTo>
                  <a:pt x="5064538" y="2269903"/>
                  <a:pt x="4766215" y="2568131"/>
                  <a:pt x="4398264" y="2568131"/>
                </a:cubicBezTo>
                <a:lnTo>
                  <a:pt x="443960" y="2568131"/>
                </a:lnTo>
                <a:cubicBezTo>
                  <a:pt x="198787" y="2568131"/>
                  <a:pt x="0" y="2369534"/>
                  <a:pt x="0" y="2124075"/>
                </a:cubicBezTo>
                <a:cubicBezTo>
                  <a:pt x="0" y="1928241"/>
                  <a:pt x="127064" y="1762220"/>
                  <a:pt x="303181" y="170345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33000"/>
                </a:srgbClr>
              </a:gs>
              <a:gs pos="50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Questrial" pitchFamily="2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3EF3FE4-E8CC-F135-0626-C2A220D812A3}"/>
              </a:ext>
            </a:extLst>
          </p:cNvPr>
          <p:cNvSpPr/>
          <p:nvPr userDrawn="1"/>
        </p:nvSpPr>
        <p:spPr>
          <a:xfrm>
            <a:off x="0" y="0"/>
            <a:ext cx="3148566" cy="1713616"/>
          </a:xfrm>
          <a:custGeom>
            <a:avLst/>
            <a:gdLst>
              <a:gd name="connsiteX0" fmla="*/ 15135 w 3148566"/>
              <a:gd name="connsiteY0" fmla="*/ 0 h 1713616"/>
              <a:gd name="connsiteX1" fmla="*/ 1614207 w 3148566"/>
              <a:gd name="connsiteY1" fmla="*/ 0 h 1713616"/>
              <a:gd name="connsiteX2" fmla="*/ 1630369 w 3148566"/>
              <a:gd name="connsiteY2" fmla="*/ 50872 h 1713616"/>
              <a:gd name="connsiteX3" fmla="*/ 1647744 w 3148566"/>
              <a:gd name="connsiteY3" fmla="*/ 218576 h 1713616"/>
              <a:gd name="connsiteX4" fmla="*/ 1646708 w 3148566"/>
              <a:gd name="connsiteY4" fmla="*/ 261126 h 1713616"/>
              <a:gd name="connsiteX5" fmla="*/ 1843578 w 3148566"/>
              <a:gd name="connsiteY5" fmla="*/ 202178 h 1713616"/>
              <a:gd name="connsiteX6" fmla="*/ 2202363 w 3148566"/>
              <a:gd name="connsiteY6" fmla="*/ 561049 h 1713616"/>
              <a:gd name="connsiteX7" fmla="*/ 2197616 w 3148566"/>
              <a:gd name="connsiteY7" fmla="*/ 617150 h 1713616"/>
              <a:gd name="connsiteX8" fmla="*/ 2544836 w 3148566"/>
              <a:gd name="connsiteY8" fmla="*/ 506588 h 1713616"/>
              <a:gd name="connsiteX9" fmla="*/ 3148566 w 3148566"/>
              <a:gd name="connsiteY9" fmla="*/ 1110145 h 1713616"/>
              <a:gd name="connsiteX10" fmla="*/ 2544836 w 3148566"/>
              <a:gd name="connsiteY10" fmla="*/ 1713616 h 1713616"/>
              <a:gd name="connsiteX11" fmla="*/ 0 w 3148566"/>
              <a:gd name="connsiteY11" fmla="*/ 1713616 h 1713616"/>
              <a:gd name="connsiteX12" fmla="*/ 0 w 3148566"/>
              <a:gd name="connsiteY12" fmla="*/ 75382 h 1713616"/>
              <a:gd name="connsiteX13" fmla="*/ 7427 w 3148566"/>
              <a:gd name="connsiteY13" fmla="*/ 22251 h 171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8566" h="1713616">
                <a:moveTo>
                  <a:pt x="15135" y="0"/>
                </a:moveTo>
                <a:lnTo>
                  <a:pt x="1614207" y="0"/>
                </a:lnTo>
                <a:lnTo>
                  <a:pt x="1630369" y="50872"/>
                </a:lnTo>
                <a:cubicBezTo>
                  <a:pt x="1641744" y="105040"/>
                  <a:pt x="1647744" y="161127"/>
                  <a:pt x="1647744" y="218576"/>
                </a:cubicBezTo>
                <a:cubicBezTo>
                  <a:pt x="1647744" y="232731"/>
                  <a:pt x="1647485" y="247058"/>
                  <a:pt x="1646708" y="261126"/>
                </a:cubicBezTo>
                <a:cubicBezTo>
                  <a:pt x="1703327" y="223927"/>
                  <a:pt x="1770819" y="202178"/>
                  <a:pt x="1843578" y="202178"/>
                </a:cubicBezTo>
                <a:cubicBezTo>
                  <a:pt x="2041743" y="202178"/>
                  <a:pt x="2202363" y="362798"/>
                  <a:pt x="2202363" y="561049"/>
                </a:cubicBezTo>
                <a:cubicBezTo>
                  <a:pt x="2202363" y="580123"/>
                  <a:pt x="2200378" y="598680"/>
                  <a:pt x="2197616" y="617150"/>
                </a:cubicBezTo>
                <a:cubicBezTo>
                  <a:pt x="2295750" y="547844"/>
                  <a:pt x="2415373" y="506588"/>
                  <a:pt x="2544836" y="506588"/>
                </a:cubicBezTo>
                <a:cubicBezTo>
                  <a:pt x="2878161" y="506588"/>
                  <a:pt x="3148566" y="776907"/>
                  <a:pt x="3148566" y="1110145"/>
                </a:cubicBezTo>
                <a:cubicBezTo>
                  <a:pt x="3148566" y="1443383"/>
                  <a:pt x="2878247" y="1713616"/>
                  <a:pt x="2544836" y="1713616"/>
                </a:cubicBezTo>
                <a:lnTo>
                  <a:pt x="0" y="1713616"/>
                </a:lnTo>
                <a:lnTo>
                  <a:pt x="0" y="75382"/>
                </a:lnTo>
                <a:lnTo>
                  <a:pt x="7427" y="22251"/>
                </a:lnTo>
                <a:close/>
              </a:path>
            </a:pathLst>
          </a:custGeom>
          <a:gradFill>
            <a:gsLst>
              <a:gs pos="18000">
                <a:srgbClr val="FFFFFF">
                  <a:alpha val="33000"/>
                </a:srgbClr>
              </a:gs>
              <a:gs pos="69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latin typeface="Questrial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86942-E2D7-DBC4-6E08-F026F9330824}"/>
              </a:ext>
            </a:extLst>
          </p:cNvPr>
          <p:cNvSpPr txBox="1"/>
          <p:nvPr userDrawn="1"/>
        </p:nvSpPr>
        <p:spPr>
          <a:xfrm>
            <a:off x="1231740" y="6258497"/>
            <a:ext cx="97285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</a:rPr>
              <a:t>Attribution: </a:t>
            </a:r>
            <a:r>
              <a:rPr lang="en-US" sz="2400" dirty="0">
                <a:solidFill>
                  <a:schemeClr val="bg1"/>
                </a:solidFill>
                <a:latin typeface="+mn-lt"/>
              </a:rPr>
              <a:t>The presentation template is designed by </a:t>
            </a:r>
            <a:r>
              <a:rPr lang="en-US" sz="2400" b="1" dirty="0" err="1">
                <a:solidFill>
                  <a:schemeClr val="bg1"/>
                </a:solidFill>
                <a:latin typeface="+mn-lt"/>
              </a:rPr>
              <a:t>SketchBubble.com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65156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lement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8C1294F-F07C-8FFE-7786-CD84E3A1A0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99" y="158744"/>
            <a:ext cx="11886467" cy="439200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chemeClr val="accent2">
                    <a:lumMod val="50000"/>
                  </a:schemeClr>
                </a:solidFill>
                <a:latin typeface="Questrial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166C793-D14F-2F86-5612-6BAFDC629CAC}"/>
              </a:ext>
            </a:extLst>
          </p:cNvPr>
          <p:cNvSpPr/>
          <p:nvPr userDrawn="1"/>
        </p:nvSpPr>
        <p:spPr>
          <a:xfrm>
            <a:off x="0" y="0"/>
            <a:ext cx="1098651" cy="597944"/>
          </a:xfrm>
          <a:custGeom>
            <a:avLst/>
            <a:gdLst>
              <a:gd name="connsiteX0" fmla="*/ 15135 w 3148566"/>
              <a:gd name="connsiteY0" fmla="*/ 0 h 1713616"/>
              <a:gd name="connsiteX1" fmla="*/ 1614207 w 3148566"/>
              <a:gd name="connsiteY1" fmla="*/ 0 h 1713616"/>
              <a:gd name="connsiteX2" fmla="*/ 1630369 w 3148566"/>
              <a:gd name="connsiteY2" fmla="*/ 50872 h 1713616"/>
              <a:gd name="connsiteX3" fmla="*/ 1647744 w 3148566"/>
              <a:gd name="connsiteY3" fmla="*/ 218576 h 1713616"/>
              <a:gd name="connsiteX4" fmla="*/ 1646708 w 3148566"/>
              <a:gd name="connsiteY4" fmla="*/ 261126 h 1713616"/>
              <a:gd name="connsiteX5" fmla="*/ 1843578 w 3148566"/>
              <a:gd name="connsiteY5" fmla="*/ 202178 h 1713616"/>
              <a:gd name="connsiteX6" fmla="*/ 2202363 w 3148566"/>
              <a:gd name="connsiteY6" fmla="*/ 561049 h 1713616"/>
              <a:gd name="connsiteX7" fmla="*/ 2197616 w 3148566"/>
              <a:gd name="connsiteY7" fmla="*/ 617150 h 1713616"/>
              <a:gd name="connsiteX8" fmla="*/ 2544836 w 3148566"/>
              <a:gd name="connsiteY8" fmla="*/ 506588 h 1713616"/>
              <a:gd name="connsiteX9" fmla="*/ 3148566 w 3148566"/>
              <a:gd name="connsiteY9" fmla="*/ 1110145 h 1713616"/>
              <a:gd name="connsiteX10" fmla="*/ 2544836 w 3148566"/>
              <a:gd name="connsiteY10" fmla="*/ 1713616 h 1713616"/>
              <a:gd name="connsiteX11" fmla="*/ 0 w 3148566"/>
              <a:gd name="connsiteY11" fmla="*/ 1713616 h 1713616"/>
              <a:gd name="connsiteX12" fmla="*/ 0 w 3148566"/>
              <a:gd name="connsiteY12" fmla="*/ 75382 h 1713616"/>
              <a:gd name="connsiteX13" fmla="*/ 7427 w 3148566"/>
              <a:gd name="connsiteY13" fmla="*/ 22251 h 171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8566" h="1713616">
                <a:moveTo>
                  <a:pt x="15135" y="0"/>
                </a:moveTo>
                <a:lnTo>
                  <a:pt x="1614207" y="0"/>
                </a:lnTo>
                <a:lnTo>
                  <a:pt x="1630369" y="50872"/>
                </a:lnTo>
                <a:cubicBezTo>
                  <a:pt x="1641744" y="105040"/>
                  <a:pt x="1647744" y="161127"/>
                  <a:pt x="1647744" y="218576"/>
                </a:cubicBezTo>
                <a:cubicBezTo>
                  <a:pt x="1647744" y="232731"/>
                  <a:pt x="1647485" y="247058"/>
                  <a:pt x="1646708" y="261126"/>
                </a:cubicBezTo>
                <a:cubicBezTo>
                  <a:pt x="1703327" y="223927"/>
                  <a:pt x="1770819" y="202178"/>
                  <a:pt x="1843578" y="202178"/>
                </a:cubicBezTo>
                <a:cubicBezTo>
                  <a:pt x="2041743" y="202178"/>
                  <a:pt x="2202363" y="362798"/>
                  <a:pt x="2202363" y="561049"/>
                </a:cubicBezTo>
                <a:cubicBezTo>
                  <a:pt x="2202363" y="580123"/>
                  <a:pt x="2200378" y="598680"/>
                  <a:pt x="2197616" y="617150"/>
                </a:cubicBezTo>
                <a:cubicBezTo>
                  <a:pt x="2295750" y="547844"/>
                  <a:pt x="2415373" y="506588"/>
                  <a:pt x="2544836" y="506588"/>
                </a:cubicBezTo>
                <a:cubicBezTo>
                  <a:pt x="2878161" y="506588"/>
                  <a:pt x="3148566" y="776907"/>
                  <a:pt x="3148566" y="1110145"/>
                </a:cubicBezTo>
                <a:cubicBezTo>
                  <a:pt x="3148566" y="1443383"/>
                  <a:pt x="2878247" y="1713616"/>
                  <a:pt x="2544836" y="1713616"/>
                </a:cubicBezTo>
                <a:lnTo>
                  <a:pt x="0" y="1713616"/>
                </a:lnTo>
                <a:lnTo>
                  <a:pt x="0" y="75382"/>
                </a:lnTo>
                <a:lnTo>
                  <a:pt x="7427" y="22251"/>
                </a:lnTo>
                <a:close/>
              </a:path>
            </a:pathLst>
          </a:custGeom>
          <a:gradFill>
            <a:gsLst>
              <a:gs pos="18000">
                <a:srgbClr val="FFFFFF">
                  <a:alpha val="33000"/>
                </a:srgbClr>
              </a:gs>
              <a:gs pos="69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latin typeface="Questrial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67FF2E-964E-F299-3829-F282773D05A2}"/>
              </a:ext>
            </a:extLst>
          </p:cNvPr>
          <p:cNvSpPr txBox="1"/>
          <p:nvPr userDrawn="1"/>
        </p:nvSpPr>
        <p:spPr>
          <a:xfrm rot="16200000">
            <a:off x="10029082" y="4545046"/>
            <a:ext cx="366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spc="600" dirty="0">
                <a:solidFill>
                  <a:schemeClr val="bg1">
                    <a:alpha val="14000"/>
                  </a:schemeClr>
                </a:solidFill>
                <a:effectLst/>
                <a:latin typeface="Questrial" pitchFamily="2" charset="0"/>
                <a:cs typeface="Sabon Next LT" panose="02000500000000000000" pitchFamily="2" charset="0"/>
              </a:rPr>
              <a:t>SUCCESS</a:t>
            </a:r>
            <a:endParaRPr lang="en-US" sz="3600" spc="600" dirty="0">
              <a:solidFill>
                <a:schemeClr val="bg1">
                  <a:alpha val="14000"/>
                </a:schemeClr>
              </a:solidFill>
              <a:latin typeface="Questrial" pitchFamily="2" charset="0"/>
              <a:cs typeface="Sabon Next L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7664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166C793-D14F-2F86-5612-6BAFDC629CAC}"/>
              </a:ext>
            </a:extLst>
          </p:cNvPr>
          <p:cNvSpPr/>
          <p:nvPr userDrawn="1"/>
        </p:nvSpPr>
        <p:spPr>
          <a:xfrm>
            <a:off x="0" y="0"/>
            <a:ext cx="1098651" cy="597944"/>
          </a:xfrm>
          <a:custGeom>
            <a:avLst/>
            <a:gdLst>
              <a:gd name="connsiteX0" fmla="*/ 15135 w 3148566"/>
              <a:gd name="connsiteY0" fmla="*/ 0 h 1713616"/>
              <a:gd name="connsiteX1" fmla="*/ 1614207 w 3148566"/>
              <a:gd name="connsiteY1" fmla="*/ 0 h 1713616"/>
              <a:gd name="connsiteX2" fmla="*/ 1630369 w 3148566"/>
              <a:gd name="connsiteY2" fmla="*/ 50872 h 1713616"/>
              <a:gd name="connsiteX3" fmla="*/ 1647744 w 3148566"/>
              <a:gd name="connsiteY3" fmla="*/ 218576 h 1713616"/>
              <a:gd name="connsiteX4" fmla="*/ 1646708 w 3148566"/>
              <a:gd name="connsiteY4" fmla="*/ 261126 h 1713616"/>
              <a:gd name="connsiteX5" fmla="*/ 1843578 w 3148566"/>
              <a:gd name="connsiteY5" fmla="*/ 202178 h 1713616"/>
              <a:gd name="connsiteX6" fmla="*/ 2202363 w 3148566"/>
              <a:gd name="connsiteY6" fmla="*/ 561049 h 1713616"/>
              <a:gd name="connsiteX7" fmla="*/ 2197616 w 3148566"/>
              <a:gd name="connsiteY7" fmla="*/ 617150 h 1713616"/>
              <a:gd name="connsiteX8" fmla="*/ 2544836 w 3148566"/>
              <a:gd name="connsiteY8" fmla="*/ 506588 h 1713616"/>
              <a:gd name="connsiteX9" fmla="*/ 3148566 w 3148566"/>
              <a:gd name="connsiteY9" fmla="*/ 1110145 h 1713616"/>
              <a:gd name="connsiteX10" fmla="*/ 2544836 w 3148566"/>
              <a:gd name="connsiteY10" fmla="*/ 1713616 h 1713616"/>
              <a:gd name="connsiteX11" fmla="*/ 0 w 3148566"/>
              <a:gd name="connsiteY11" fmla="*/ 1713616 h 1713616"/>
              <a:gd name="connsiteX12" fmla="*/ 0 w 3148566"/>
              <a:gd name="connsiteY12" fmla="*/ 75382 h 1713616"/>
              <a:gd name="connsiteX13" fmla="*/ 7427 w 3148566"/>
              <a:gd name="connsiteY13" fmla="*/ 22251 h 171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148566" h="1713616">
                <a:moveTo>
                  <a:pt x="15135" y="0"/>
                </a:moveTo>
                <a:lnTo>
                  <a:pt x="1614207" y="0"/>
                </a:lnTo>
                <a:lnTo>
                  <a:pt x="1630369" y="50872"/>
                </a:lnTo>
                <a:cubicBezTo>
                  <a:pt x="1641744" y="105040"/>
                  <a:pt x="1647744" y="161127"/>
                  <a:pt x="1647744" y="218576"/>
                </a:cubicBezTo>
                <a:cubicBezTo>
                  <a:pt x="1647744" y="232731"/>
                  <a:pt x="1647485" y="247058"/>
                  <a:pt x="1646708" y="261126"/>
                </a:cubicBezTo>
                <a:cubicBezTo>
                  <a:pt x="1703327" y="223927"/>
                  <a:pt x="1770819" y="202178"/>
                  <a:pt x="1843578" y="202178"/>
                </a:cubicBezTo>
                <a:cubicBezTo>
                  <a:pt x="2041743" y="202178"/>
                  <a:pt x="2202363" y="362798"/>
                  <a:pt x="2202363" y="561049"/>
                </a:cubicBezTo>
                <a:cubicBezTo>
                  <a:pt x="2202363" y="580123"/>
                  <a:pt x="2200378" y="598680"/>
                  <a:pt x="2197616" y="617150"/>
                </a:cubicBezTo>
                <a:cubicBezTo>
                  <a:pt x="2295750" y="547844"/>
                  <a:pt x="2415373" y="506588"/>
                  <a:pt x="2544836" y="506588"/>
                </a:cubicBezTo>
                <a:cubicBezTo>
                  <a:pt x="2878161" y="506588"/>
                  <a:pt x="3148566" y="776907"/>
                  <a:pt x="3148566" y="1110145"/>
                </a:cubicBezTo>
                <a:cubicBezTo>
                  <a:pt x="3148566" y="1443383"/>
                  <a:pt x="2878247" y="1713616"/>
                  <a:pt x="2544836" y="1713616"/>
                </a:cubicBezTo>
                <a:lnTo>
                  <a:pt x="0" y="1713616"/>
                </a:lnTo>
                <a:lnTo>
                  <a:pt x="0" y="75382"/>
                </a:lnTo>
                <a:lnTo>
                  <a:pt x="7427" y="22251"/>
                </a:lnTo>
                <a:close/>
              </a:path>
            </a:pathLst>
          </a:custGeom>
          <a:gradFill>
            <a:gsLst>
              <a:gs pos="18000">
                <a:srgbClr val="FFFFFF">
                  <a:alpha val="33000"/>
                </a:srgbClr>
              </a:gs>
              <a:gs pos="69000">
                <a:srgbClr val="FFFFFF">
                  <a:alpha val="3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>
              <a:latin typeface="Questrial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867FF2E-964E-F299-3829-F282773D05A2}"/>
              </a:ext>
            </a:extLst>
          </p:cNvPr>
          <p:cNvSpPr txBox="1"/>
          <p:nvPr userDrawn="1"/>
        </p:nvSpPr>
        <p:spPr>
          <a:xfrm rot="16200000">
            <a:off x="10732900" y="5350953"/>
            <a:ext cx="2298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dirty="0">
                <a:solidFill>
                  <a:schemeClr val="bg1">
                    <a:alpha val="14000"/>
                  </a:schemeClr>
                </a:solidFill>
                <a:effectLst/>
                <a:latin typeface="Questrial" pitchFamily="2" charset="0"/>
                <a:cs typeface="Sabon Next LT" panose="02000500000000000000" pitchFamily="2" charset="0"/>
              </a:rPr>
              <a:t>SUCCESS</a:t>
            </a:r>
            <a:endParaRPr lang="en-US" sz="3600" dirty="0">
              <a:solidFill>
                <a:schemeClr val="bg1">
                  <a:alpha val="14000"/>
                </a:schemeClr>
              </a:solidFill>
              <a:latin typeface="Questrial" pitchFamily="2" charset="0"/>
              <a:cs typeface="Sabon Next LT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41649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12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7D7A9-B31B-42F5-B9AD-5E96411332C9}" type="datetime1">
              <a:rPr lang="fr-FR" smtClean="0"/>
              <a:t>13/03/2026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01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5A90-61FD-4EBF-8C41-0D8595373251}" type="datetime1">
              <a:rPr lang="fr-FR" smtClean="0"/>
              <a:t>13/03/2026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715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BD07-3911-451B-93A5-A9BC6799E548}" type="datetime1">
              <a:rPr lang="fr-FR" smtClean="0"/>
              <a:t>13/03/2026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96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4C3A0-31DB-4354-B345-1BB9CF8FBA29}" type="datetime1">
              <a:rPr lang="fr-FR" smtClean="0"/>
              <a:t>13/03/2026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49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BA9EA62-02F8-4FAD-9015-FAF61CD68598}" type="datetime1">
              <a:rPr lang="fr-FR" smtClean="0"/>
              <a:t>13/03/2026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611F7118-FE71-4725-ADB2-870CDAFF27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4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D228B-CD6F-4D93-A075-1E2773C93620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42D3E-FA9B-4295-ADA1-4DDAF2079E9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66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894A3A1-E184-4529-9E60-B25F5B0AB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8C98DC-FED4-470D-8DC5-C7C3D5ED2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F976CB-9AF4-4E5C-8C5C-B1B4DD5C8C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D228B-CD6F-4D93-A075-1E2773C93620}" type="datetimeFigureOut">
              <a:rPr lang="en-US" smtClean="0"/>
              <a:pPr/>
              <a:t>3/13/2026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4AA91B-BC2C-4157-B023-2540DFC98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4BC2BC-94D5-49B8-8BED-8CF394FB3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42D3E-FA9B-4295-ADA1-4DDAF2079E9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9610B96-4CE7-7D49-B5DF-20AD9633A36A}"/>
              </a:ext>
            </a:extLst>
          </p:cNvPr>
          <p:cNvSpPr/>
          <p:nvPr userDrawn="1"/>
        </p:nvSpPr>
        <p:spPr bwMode="auto">
          <a:xfrm>
            <a:off x="0" y="0"/>
            <a:ext cx="12205246" cy="6858000"/>
          </a:xfrm>
          <a:prstGeom prst="rect">
            <a:avLst/>
          </a:prstGeom>
          <a:gradFill>
            <a:gsLst>
              <a:gs pos="29000">
                <a:schemeClr val="accent1">
                  <a:lumMod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dirty="0">
              <a:latin typeface="Questrial" pitchFamily="2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Questrial" pitchFamily="2" charset="0"/>
              </a:defRPr>
            </a:lvl1pPr>
          </a:lstStyle>
          <a:p>
            <a:fld id="{55ED228B-CD6F-4D93-A075-1E2773C93620}" type="datetimeFigureOut">
              <a:rPr lang="en-US" smtClean="0"/>
              <a:pPr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Questrial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Questrial" pitchFamily="2" charset="0"/>
              </a:defRPr>
            </a:lvl1pPr>
          </a:lstStyle>
          <a:p>
            <a:fld id="{E0142D3E-FA9B-4295-ADA1-4DDAF2079E96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30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Questrial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Questrial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Questrial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Questrial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Questrial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Questrial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https://www.youtube.com/embed/5utoLhjUuAI" TargetMode="External"/><Relationship Id="rId1" Type="http://schemas.openxmlformats.org/officeDocument/2006/relationships/video" Target="https://www.youtube.com/embed/ATfY8dvbuFg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93462F-9F80-48EA-B5FC-D4053AA8E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Presenting Reports and Final Submission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A8C8EF-54A9-452B-9B96-247429E5A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Week 9</a:t>
            </a:r>
          </a:p>
        </p:txBody>
      </p:sp>
    </p:spTree>
    <p:extLst>
      <p:ext uri="{BB962C8B-B14F-4D97-AF65-F5344CB8AC3E}">
        <p14:creationId xmlns:p14="http://schemas.microsoft.com/office/powerpoint/2010/main" val="192291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68581-98C1-445E-AF04-7B8433E3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15183"/>
            <a:ext cx="8761413" cy="706964"/>
          </a:xfrm>
        </p:spPr>
        <p:txBody>
          <a:bodyPr/>
          <a:lstStyle/>
          <a:p>
            <a:r>
              <a:rPr lang="en-US"/>
              <a:t>1. </a:t>
            </a:r>
            <a:r>
              <a:rPr lang="en-US" dirty="0"/>
              <a:t>The Presentation Checklist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B7FDCF-F869-4E61-956D-5790B95AA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185399" cy="3788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Instructions: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In small groups, design a checklist with significant presentation elements (e.g., </a:t>
            </a:r>
            <a:r>
              <a:rPr lang="en-US" i="1" dirty="0"/>
              <a:t>“Made eye contact,”</a:t>
            </a:r>
            <a:r>
              <a:rPr lang="en-US" dirty="0"/>
              <a:t> </a:t>
            </a:r>
            <a:r>
              <a:rPr lang="en-US" i="1" dirty="0"/>
              <a:t>“Used a graph,”</a:t>
            </a:r>
            <a:r>
              <a:rPr lang="en-US" dirty="0"/>
              <a:t> </a:t>
            </a:r>
            <a:r>
              <a:rPr lang="en-US" i="1" dirty="0"/>
              <a:t>“Spoke clearly at a moderate pace” </a:t>
            </a:r>
            <a:r>
              <a:rPr lang="en-US" i="1" dirty="0" err="1"/>
              <a:t>etc</a:t>
            </a:r>
            <a:r>
              <a:rPr lang="en-US" dirty="0"/>
              <a:t>) to be marked off during presentations and present it to the class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97BB42-74A4-4BBD-846E-45924A3F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13674E-CBBA-485A-B918-52D26ACE9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10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A075D0-CF35-4356-8D6E-B8728229B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79" y="915183"/>
            <a:ext cx="504505" cy="6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028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9EF05D-6DEC-4385-8DA9-48DD06D8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86033"/>
            <a:ext cx="8761413" cy="706964"/>
          </a:xfrm>
        </p:spPr>
        <p:txBody>
          <a:bodyPr/>
          <a:lstStyle/>
          <a:p>
            <a:r>
              <a:rPr lang="en-US" dirty="0"/>
              <a:t> 2. The Lift Pitch Challenge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0DF59D-76CE-4DF2-9397-CA968012F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r>
              <a:rPr lang="en-US" b="1" dirty="0"/>
              <a:t>Instructions:</a:t>
            </a:r>
            <a:endParaRPr lang="en-US" dirty="0"/>
          </a:p>
          <a:p>
            <a:r>
              <a:rPr lang="en-US" dirty="0"/>
              <a:t>In small groups, imagine you meet a busy CEO in a lift and must explain your report briefly;</a:t>
            </a:r>
          </a:p>
          <a:p>
            <a:r>
              <a:rPr lang="en-US" dirty="0"/>
              <a:t>Each group member has 1 minute to present the most important findings and </a:t>
            </a:r>
            <a:r>
              <a:rPr lang="en-US"/>
              <a:t>recommendations;</a:t>
            </a:r>
            <a:endParaRPr lang="en-US" dirty="0"/>
          </a:p>
          <a:p>
            <a:r>
              <a:rPr lang="en-US" dirty="0"/>
              <a:t>Class votes on the most concise and engaging pitch!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103298-C047-4371-83C0-A178EC4F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FFC28C-AB16-4E80-86C9-B92E994F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8981B1-563D-42D9-A8D0-AFBE57AA4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59" y="973668"/>
            <a:ext cx="559014" cy="5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42666-10DE-4A7C-A111-B93F4F32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279" y="881340"/>
            <a:ext cx="8761413" cy="706964"/>
          </a:xfrm>
        </p:spPr>
        <p:txBody>
          <a:bodyPr/>
          <a:lstStyle/>
          <a:p>
            <a:r>
              <a:rPr lang="fr-FR" dirty="0"/>
              <a:t>3. </a:t>
            </a:r>
            <a:r>
              <a:rPr lang="en-US" dirty="0"/>
              <a:t>Build the Perfect Slide Presentation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30C69D-7ABD-41E0-B157-494E53C43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862669" cy="363593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Instructions: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 small groups, students design a mini slide presentation (3 slides) on a mock topic (e.g., “Top 3 Tips for Report Writing”);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Each group shares their slide presentation with the class that will vote for the most effective one.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73E2426-C100-4C81-A728-0556DC267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E08A86-066D-4EFD-8C69-9D6BF095C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12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CB14F1-4345-4F9C-8DA5-1A7621D6B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54" y="938211"/>
            <a:ext cx="550825" cy="5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97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652EF1-63C4-478E-A556-04FCAAC7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727" y="873626"/>
            <a:ext cx="8761413" cy="706964"/>
          </a:xfrm>
        </p:spPr>
        <p:txBody>
          <a:bodyPr/>
          <a:lstStyle/>
          <a:p>
            <a:r>
              <a:rPr lang="fr-FR" dirty="0"/>
              <a:t> 4. Slide </a:t>
            </a:r>
            <a:r>
              <a:rPr lang="fr-FR" dirty="0" err="1"/>
              <a:t>Redesign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4D450F-D42C-4C10-B6BF-258A0E2E2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508" y="2603500"/>
            <a:ext cx="8761412" cy="34163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Instructions: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Redesign the slide of your choice and make them look more professional and effective;</a:t>
            </a:r>
          </a:p>
          <a:p>
            <a:r>
              <a:rPr lang="en-US" dirty="0"/>
              <a:t>Share your improved slides and explain the changes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6DDE27D-1130-4049-BA28-35749187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5AB532E-E8F6-4868-8EB4-EC140146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13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76FEC6-F28C-4437-AFE5-31CBDE7EC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95" y="973668"/>
            <a:ext cx="652932" cy="50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18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47C76-2E74-4345-B601-F00A1BAC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70" y="158744"/>
            <a:ext cx="11886461" cy="439200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SALES PRESENTATION</a:t>
            </a:r>
            <a:endParaRPr lang="en-IN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28ADA-0907-4091-88FE-20B39CAF1B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5539" y="680546"/>
            <a:ext cx="11886461" cy="58320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Bahnschrift SemiBold" panose="020B0502040204020203" pitchFamily="34" charset="0"/>
              </a:rPr>
              <a:t>Goals and Objective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4FBB3B9-7557-2677-CCF7-3E71EE17469E}"/>
              </a:ext>
            </a:extLst>
          </p:cNvPr>
          <p:cNvGrpSpPr>
            <a:grpSpLocks noChangeAspect="1"/>
          </p:cNvGrpSpPr>
          <p:nvPr/>
        </p:nvGrpSpPr>
        <p:grpSpPr>
          <a:xfrm>
            <a:off x="865873" y="681005"/>
            <a:ext cx="8857699" cy="5400675"/>
            <a:chOff x="471575" y="1163158"/>
            <a:chExt cx="8183312" cy="49894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B6E5BFB-1BBD-FA06-F0EF-C8C81A936C07}"/>
                </a:ext>
              </a:extLst>
            </p:cNvPr>
            <p:cNvSpPr/>
            <p:nvPr/>
          </p:nvSpPr>
          <p:spPr bwMode="auto">
            <a:xfrm>
              <a:off x="6827107" y="5967255"/>
              <a:ext cx="1827780" cy="1127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  <a:lumMod val="100000"/>
                  </a:schemeClr>
                </a:gs>
                <a:gs pos="78000">
                  <a:schemeClr val="tx1">
                    <a:alpha val="63000"/>
                    <a:lumMod val="73000"/>
                    <a:lumOff val="27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03122C-D924-0BD2-CAF8-1E52CD38B1EF}"/>
                </a:ext>
              </a:extLst>
            </p:cNvPr>
            <p:cNvSpPr/>
            <p:nvPr/>
          </p:nvSpPr>
          <p:spPr>
            <a:xfrm>
              <a:off x="471575" y="1454210"/>
              <a:ext cx="5659134" cy="1101838"/>
            </a:xfrm>
            <a:custGeom>
              <a:avLst/>
              <a:gdLst>
                <a:gd name="connsiteX0" fmla="*/ 550919 w 5659134"/>
                <a:gd name="connsiteY0" fmla="*/ 0 h 1101838"/>
                <a:gd name="connsiteX1" fmla="*/ 5659135 w 5659134"/>
                <a:gd name="connsiteY1" fmla="*/ 0 h 1101838"/>
                <a:gd name="connsiteX2" fmla="*/ 5659135 w 5659134"/>
                <a:gd name="connsiteY2" fmla="*/ 1101839 h 1101838"/>
                <a:gd name="connsiteX3" fmla="*/ 550919 w 5659134"/>
                <a:gd name="connsiteY3" fmla="*/ 1101839 h 1101838"/>
                <a:gd name="connsiteX4" fmla="*/ 0 w 5659134"/>
                <a:gd name="connsiteY4" fmla="*/ 550919 h 1101838"/>
                <a:gd name="connsiteX5" fmla="*/ 0 w 5659134"/>
                <a:gd name="connsiteY5" fmla="*/ 550919 h 1101838"/>
                <a:gd name="connsiteX6" fmla="*/ 550919 w 5659134"/>
                <a:gd name="connsiteY6" fmla="*/ 0 h 1101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59134" h="1101838">
                  <a:moveTo>
                    <a:pt x="550919" y="0"/>
                  </a:moveTo>
                  <a:lnTo>
                    <a:pt x="5659135" y="0"/>
                  </a:lnTo>
                  <a:lnTo>
                    <a:pt x="5659135" y="1101839"/>
                  </a:lnTo>
                  <a:lnTo>
                    <a:pt x="550919" y="1101839"/>
                  </a:lnTo>
                  <a:cubicBezTo>
                    <a:pt x="246818" y="1101839"/>
                    <a:pt x="0" y="855020"/>
                    <a:pt x="0" y="550919"/>
                  </a:cubicBezTo>
                  <a:lnTo>
                    <a:pt x="0" y="550919"/>
                  </a:lnTo>
                  <a:cubicBezTo>
                    <a:pt x="0" y="246818"/>
                    <a:pt x="246818" y="0"/>
                    <a:pt x="550919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3C08F0-0E40-201E-2849-557F3E97EEE1}"/>
                </a:ext>
              </a:extLst>
            </p:cNvPr>
            <p:cNvSpPr/>
            <p:nvPr/>
          </p:nvSpPr>
          <p:spPr>
            <a:xfrm>
              <a:off x="471575" y="2556049"/>
              <a:ext cx="5864816" cy="1101838"/>
            </a:xfrm>
            <a:custGeom>
              <a:avLst/>
              <a:gdLst>
                <a:gd name="connsiteX0" fmla="*/ 550919 w 5864816"/>
                <a:gd name="connsiteY0" fmla="*/ 0 h 1101838"/>
                <a:gd name="connsiteX1" fmla="*/ 5864817 w 5864816"/>
                <a:gd name="connsiteY1" fmla="*/ 0 h 1101838"/>
                <a:gd name="connsiteX2" fmla="*/ 5864817 w 5864816"/>
                <a:gd name="connsiteY2" fmla="*/ 1101839 h 1101838"/>
                <a:gd name="connsiteX3" fmla="*/ 550919 w 5864816"/>
                <a:gd name="connsiteY3" fmla="*/ 1101839 h 1101838"/>
                <a:gd name="connsiteX4" fmla="*/ 0 w 5864816"/>
                <a:gd name="connsiteY4" fmla="*/ 550919 h 1101838"/>
                <a:gd name="connsiteX5" fmla="*/ 0 w 5864816"/>
                <a:gd name="connsiteY5" fmla="*/ 550919 h 1101838"/>
                <a:gd name="connsiteX6" fmla="*/ 550919 w 5864816"/>
                <a:gd name="connsiteY6" fmla="*/ 0 h 1101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4816" h="1101838">
                  <a:moveTo>
                    <a:pt x="550919" y="0"/>
                  </a:moveTo>
                  <a:lnTo>
                    <a:pt x="5864817" y="0"/>
                  </a:lnTo>
                  <a:lnTo>
                    <a:pt x="5864817" y="1101839"/>
                  </a:lnTo>
                  <a:lnTo>
                    <a:pt x="550919" y="1101839"/>
                  </a:lnTo>
                  <a:cubicBezTo>
                    <a:pt x="246818" y="1101839"/>
                    <a:pt x="0" y="855020"/>
                    <a:pt x="0" y="550919"/>
                  </a:cubicBezTo>
                  <a:lnTo>
                    <a:pt x="0" y="550919"/>
                  </a:lnTo>
                  <a:cubicBezTo>
                    <a:pt x="0" y="246819"/>
                    <a:pt x="246818" y="0"/>
                    <a:pt x="550919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accent2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2D77B0-E806-C2A3-9E1E-24CA31DFF0B1}"/>
                </a:ext>
              </a:extLst>
            </p:cNvPr>
            <p:cNvSpPr/>
            <p:nvPr/>
          </p:nvSpPr>
          <p:spPr>
            <a:xfrm>
              <a:off x="471575" y="3657579"/>
              <a:ext cx="6088187" cy="1101838"/>
            </a:xfrm>
            <a:custGeom>
              <a:avLst/>
              <a:gdLst>
                <a:gd name="connsiteX0" fmla="*/ 550919 w 6088187"/>
                <a:gd name="connsiteY0" fmla="*/ 0 h 1101838"/>
                <a:gd name="connsiteX1" fmla="*/ 6088188 w 6088187"/>
                <a:gd name="connsiteY1" fmla="*/ 0 h 1101838"/>
                <a:gd name="connsiteX2" fmla="*/ 6088188 w 6088187"/>
                <a:gd name="connsiteY2" fmla="*/ 1101839 h 1101838"/>
                <a:gd name="connsiteX3" fmla="*/ 550919 w 6088187"/>
                <a:gd name="connsiteY3" fmla="*/ 1101839 h 1101838"/>
                <a:gd name="connsiteX4" fmla="*/ 0 w 6088187"/>
                <a:gd name="connsiteY4" fmla="*/ 550919 h 1101838"/>
                <a:gd name="connsiteX5" fmla="*/ 0 w 6088187"/>
                <a:gd name="connsiteY5" fmla="*/ 550919 h 1101838"/>
                <a:gd name="connsiteX6" fmla="*/ 550919 w 6088187"/>
                <a:gd name="connsiteY6" fmla="*/ 0 h 1101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88187" h="1101838">
                  <a:moveTo>
                    <a:pt x="550919" y="0"/>
                  </a:moveTo>
                  <a:lnTo>
                    <a:pt x="6088188" y="0"/>
                  </a:lnTo>
                  <a:lnTo>
                    <a:pt x="6088188" y="1101839"/>
                  </a:lnTo>
                  <a:lnTo>
                    <a:pt x="550919" y="1101839"/>
                  </a:lnTo>
                  <a:cubicBezTo>
                    <a:pt x="246818" y="1101839"/>
                    <a:pt x="0" y="855020"/>
                    <a:pt x="0" y="550919"/>
                  </a:cubicBezTo>
                  <a:lnTo>
                    <a:pt x="0" y="550919"/>
                  </a:lnTo>
                  <a:cubicBezTo>
                    <a:pt x="0" y="246818"/>
                    <a:pt x="246818" y="0"/>
                    <a:pt x="550919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accent3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62E577-2443-BE95-E82E-289180B0D45D}"/>
                </a:ext>
              </a:extLst>
            </p:cNvPr>
            <p:cNvSpPr/>
            <p:nvPr/>
          </p:nvSpPr>
          <p:spPr>
            <a:xfrm>
              <a:off x="471575" y="4759418"/>
              <a:ext cx="6338193" cy="1101838"/>
            </a:xfrm>
            <a:custGeom>
              <a:avLst/>
              <a:gdLst>
                <a:gd name="connsiteX0" fmla="*/ 550919 w 6338193"/>
                <a:gd name="connsiteY0" fmla="*/ 0 h 1101838"/>
                <a:gd name="connsiteX1" fmla="*/ 6338194 w 6338193"/>
                <a:gd name="connsiteY1" fmla="*/ 0 h 1101838"/>
                <a:gd name="connsiteX2" fmla="*/ 6338194 w 6338193"/>
                <a:gd name="connsiteY2" fmla="*/ 1101839 h 1101838"/>
                <a:gd name="connsiteX3" fmla="*/ 550919 w 6338193"/>
                <a:gd name="connsiteY3" fmla="*/ 1101839 h 1101838"/>
                <a:gd name="connsiteX4" fmla="*/ 0 w 6338193"/>
                <a:gd name="connsiteY4" fmla="*/ 550919 h 1101838"/>
                <a:gd name="connsiteX5" fmla="*/ 0 w 6338193"/>
                <a:gd name="connsiteY5" fmla="*/ 550919 h 1101838"/>
                <a:gd name="connsiteX6" fmla="*/ 550919 w 6338193"/>
                <a:gd name="connsiteY6" fmla="*/ 0 h 1101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8193" h="1101838">
                  <a:moveTo>
                    <a:pt x="550919" y="0"/>
                  </a:moveTo>
                  <a:lnTo>
                    <a:pt x="6338194" y="0"/>
                  </a:lnTo>
                  <a:lnTo>
                    <a:pt x="6338194" y="1101839"/>
                  </a:lnTo>
                  <a:lnTo>
                    <a:pt x="550919" y="1101839"/>
                  </a:lnTo>
                  <a:cubicBezTo>
                    <a:pt x="246818" y="1101839"/>
                    <a:pt x="0" y="855020"/>
                    <a:pt x="0" y="550919"/>
                  </a:cubicBezTo>
                  <a:lnTo>
                    <a:pt x="0" y="550919"/>
                  </a:lnTo>
                  <a:cubicBezTo>
                    <a:pt x="0" y="246818"/>
                    <a:pt x="246818" y="0"/>
                    <a:pt x="55091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892F947-5CEB-9168-FC2A-E95FB66407BD}"/>
                </a:ext>
              </a:extLst>
            </p:cNvPr>
            <p:cNvSpPr/>
            <p:nvPr/>
          </p:nvSpPr>
          <p:spPr>
            <a:xfrm>
              <a:off x="561252" y="1551189"/>
              <a:ext cx="907880" cy="90788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90F7B86-0334-E0B7-3033-FB9ABAE8BA20}"/>
                </a:ext>
              </a:extLst>
            </p:cNvPr>
            <p:cNvSpPr/>
            <p:nvPr/>
          </p:nvSpPr>
          <p:spPr>
            <a:xfrm>
              <a:off x="561251" y="2653028"/>
              <a:ext cx="907880" cy="90788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6D9527C-6449-6907-2F63-2623605FDE7C}"/>
                </a:ext>
              </a:extLst>
            </p:cNvPr>
            <p:cNvSpPr/>
            <p:nvPr/>
          </p:nvSpPr>
          <p:spPr>
            <a:xfrm>
              <a:off x="561252" y="3754558"/>
              <a:ext cx="907880" cy="9078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D24357-238C-4A38-15D9-EF1020A8867A}"/>
                </a:ext>
              </a:extLst>
            </p:cNvPr>
            <p:cNvSpPr/>
            <p:nvPr/>
          </p:nvSpPr>
          <p:spPr>
            <a:xfrm>
              <a:off x="561252" y="4856397"/>
              <a:ext cx="907880" cy="90788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aphic 6">
              <a:extLst>
                <a:ext uri="{FF2B5EF4-FFF2-40B4-BE49-F238E27FC236}">
                  <a16:creationId xmlns:a16="http://schemas.microsoft.com/office/drawing/2014/main" id="{657C635D-A938-2B75-D91B-26A031404C63}"/>
                </a:ext>
              </a:extLst>
            </p:cNvPr>
            <p:cNvGrpSpPr/>
            <p:nvPr/>
          </p:nvGrpSpPr>
          <p:grpSpPr>
            <a:xfrm>
              <a:off x="5242684" y="1163158"/>
              <a:ext cx="2754278" cy="4989491"/>
              <a:chOff x="5244895" y="1163158"/>
              <a:chExt cx="2754278" cy="4989491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4D3AEC7-6226-88DE-4AC8-12382DB1089D}"/>
                  </a:ext>
                </a:extLst>
              </p:cNvPr>
              <p:cNvSpPr/>
              <p:nvPr/>
            </p:nvSpPr>
            <p:spPr>
              <a:xfrm>
                <a:off x="5364935" y="1361265"/>
                <a:ext cx="2224490" cy="4669640"/>
              </a:xfrm>
              <a:custGeom>
                <a:avLst/>
                <a:gdLst>
                  <a:gd name="connsiteX0" fmla="*/ 1845142 w 2224490"/>
                  <a:gd name="connsiteY0" fmla="*/ 4591932 h 4669640"/>
                  <a:gd name="connsiteX1" fmla="*/ 1851826 w 2224490"/>
                  <a:gd name="connsiteY1" fmla="*/ 4590389 h 4669640"/>
                  <a:gd name="connsiteX2" fmla="*/ 2013287 w 2224490"/>
                  <a:gd name="connsiteY2" fmla="*/ 2095569 h 4669640"/>
                  <a:gd name="connsiteX3" fmla="*/ 635937 w 2224490"/>
                  <a:gd name="connsiteY3" fmla="*/ 9233 h 4669640"/>
                  <a:gd name="connsiteX4" fmla="*/ 629458 w 2224490"/>
                  <a:gd name="connsiteY4" fmla="*/ 11187 h 4669640"/>
                  <a:gd name="connsiteX5" fmla="*/ 622773 w 2224490"/>
                  <a:gd name="connsiteY5" fmla="*/ 12730 h 4669640"/>
                  <a:gd name="connsiteX6" fmla="*/ 616295 w 2224490"/>
                  <a:gd name="connsiteY6" fmla="*/ 14684 h 4669640"/>
                  <a:gd name="connsiteX7" fmla="*/ 609610 w 2224490"/>
                  <a:gd name="connsiteY7" fmla="*/ 16226 h 4669640"/>
                  <a:gd name="connsiteX8" fmla="*/ 603131 w 2224490"/>
                  <a:gd name="connsiteY8" fmla="*/ 18180 h 4669640"/>
                  <a:gd name="connsiteX9" fmla="*/ 596446 w 2224490"/>
                  <a:gd name="connsiteY9" fmla="*/ 19723 h 4669640"/>
                  <a:gd name="connsiteX10" fmla="*/ 589967 w 2224490"/>
                  <a:gd name="connsiteY10" fmla="*/ 21677 h 4669640"/>
                  <a:gd name="connsiteX11" fmla="*/ 583283 w 2224490"/>
                  <a:gd name="connsiteY11" fmla="*/ 23219 h 4669640"/>
                  <a:gd name="connsiteX12" fmla="*/ 576803 w 2224490"/>
                  <a:gd name="connsiteY12" fmla="*/ 25173 h 4669640"/>
                  <a:gd name="connsiteX13" fmla="*/ 570119 w 2224490"/>
                  <a:gd name="connsiteY13" fmla="*/ 26716 h 4669640"/>
                  <a:gd name="connsiteX14" fmla="*/ 563640 w 2224490"/>
                  <a:gd name="connsiteY14" fmla="*/ 28670 h 4669640"/>
                  <a:gd name="connsiteX15" fmla="*/ 556955 w 2224490"/>
                  <a:gd name="connsiteY15" fmla="*/ 30213 h 4669640"/>
                  <a:gd name="connsiteX16" fmla="*/ 550476 w 2224490"/>
                  <a:gd name="connsiteY16" fmla="*/ 32167 h 4669640"/>
                  <a:gd name="connsiteX17" fmla="*/ 543791 w 2224490"/>
                  <a:gd name="connsiteY17" fmla="*/ 33709 h 4669640"/>
                  <a:gd name="connsiteX18" fmla="*/ 537312 w 2224490"/>
                  <a:gd name="connsiteY18" fmla="*/ 35663 h 4669640"/>
                  <a:gd name="connsiteX19" fmla="*/ 530628 w 2224490"/>
                  <a:gd name="connsiteY19" fmla="*/ 37206 h 4669640"/>
                  <a:gd name="connsiteX20" fmla="*/ 524149 w 2224490"/>
                  <a:gd name="connsiteY20" fmla="*/ 39160 h 4669640"/>
                  <a:gd name="connsiteX21" fmla="*/ 517464 w 2224490"/>
                  <a:gd name="connsiteY21" fmla="*/ 40702 h 4669640"/>
                  <a:gd name="connsiteX22" fmla="*/ 510985 w 2224490"/>
                  <a:gd name="connsiteY22" fmla="*/ 42656 h 4669640"/>
                  <a:gd name="connsiteX23" fmla="*/ 504301 w 2224490"/>
                  <a:gd name="connsiteY23" fmla="*/ 44199 h 4669640"/>
                  <a:gd name="connsiteX24" fmla="*/ 497822 w 2224490"/>
                  <a:gd name="connsiteY24" fmla="*/ 46153 h 4669640"/>
                  <a:gd name="connsiteX25" fmla="*/ 491137 w 2224490"/>
                  <a:gd name="connsiteY25" fmla="*/ 47696 h 4669640"/>
                  <a:gd name="connsiteX26" fmla="*/ 484658 w 2224490"/>
                  <a:gd name="connsiteY26" fmla="*/ 49650 h 4669640"/>
                  <a:gd name="connsiteX27" fmla="*/ 477973 w 2224490"/>
                  <a:gd name="connsiteY27" fmla="*/ 51192 h 4669640"/>
                  <a:gd name="connsiteX28" fmla="*/ 471494 w 2224490"/>
                  <a:gd name="connsiteY28" fmla="*/ 53146 h 4669640"/>
                  <a:gd name="connsiteX29" fmla="*/ 464809 w 2224490"/>
                  <a:gd name="connsiteY29" fmla="*/ 54689 h 4669640"/>
                  <a:gd name="connsiteX30" fmla="*/ 458330 w 2224490"/>
                  <a:gd name="connsiteY30" fmla="*/ 56643 h 4669640"/>
                  <a:gd name="connsiteX31" fmla="*/ 451646 w 2224490"/>
                  <a:gd name="connsiteY31" fmla="*/ 58185 h 4669640"/>
                  <a:gd name="connsiteX32" fmla="*/ 445167 w 2224490"/>
                  <a:gd name="connsiteY32" fmla="*/ 60139 h 4669640"/>
                  <a:gd name="connsiteX33" fmla="*/ 438482 w 2224490"/>
                  <a:gd name="connsiteY33" fmla="*/ 61682 h 4669640"/>
                  <a:gd name="connsiteX34" fmla="*/ 432003 w 2224490"/>
                  <a:gd name="connsiteY34" fmla="*/ 63636 h 4669640"/>
                  <a:gd name="connsiteX35" fmla="*/ 425319 w 2224490"/>
                  <a:gd name="connsiteY35" fmla="*/ 65179 h 4669640"/>
                  <a:gd name="connsiteX36" fmla="*/ 418840 w 2224490"/>
                  <a:gd name="connsiteY36" fmla="*/ 67133 h 4669640"/>
                  <a:gd name="connsiteX37" fmla="*/ 412155 w 2224490"/>
                  <a:gd name="connsiteY37" fmla="*/ 68675 h 4669640"/>
                  <a:gd name="connsiteX38" fmla="*/ 405676 w 2224490"/>
                  <a:gd name="connsiteY38" fmla="*/ 70629 h 4669640"/>
                  <a:gd name="connsiteX39" fmla="*/ 398992 w 2224490"/>
                  <a:gd name="connsiteY39" fmla="*/ 72172 h 4669640"/>
                  <a:gd name="connsiteX40" fmla="*/ 392513 w 2224490"/>
                  <a:gd name="connsiteY40" fmla="*/ 74126 h 4669640"/>
                  <a:gd name="connsiteX41" fmla="*/ 385828 w 2224490"/>
                  <a:gd name="connsiteY41" fmla="*/ 75668 h 4669640"/>
                  <a:gd name="connsiteX42" fmla="*/ 379349 w 2224490"/>
                  <a:gd name="connsiteY42" fmla="*/ 77622 h 4669640"/>
                  <a:gd name="connsiteX43" fmla="*/ 372664 w 2224490"/>
                  <a:gd name="connsiteY43" fmla="*/ 79165 h 4669640"/>
                  <a:gd name="connsiteX44" fmla="*/ 211204 w 2224490"/>
                  <a:gd name="connsiteY44" fmla="*/ 2573985 h 4669640"/>
                  <a:gd name="connsiteX45" fmla="*/ 1588450 w 2224490"/>
                  <a:gd name="connsiteY45" fmla="*/ 4660424 h 4669640"/>
                  <a:gd name="connsiteX46" fmla="*/ 1595032 w 2224490"/>
                  <a:gd name="connsiteY46" fmla="*/ 4658470 h 4669640"/>
                  <a:gd name="connsiteX47" fmla="*/ 1601717 w 2224490"/>
                  <a:gd name="connsiteY47" fmla="*/ 4656927 h 4669640"/>
                  <a:gd name="connsiteX48" fmla="*/ 1608299 w 2224490"/>
                  <a:gd name="connsiteY48" fmla="*/ 4654973 h 4669640"/>
                  <a:gd name="connsiteX49" fmla="*/ 1614984 w 2224490"/>
                  <a:gd name="connsiteY49" fmla="*/ 4653430 h 4669640"/>
                  <a:gd name="connsiteX50" fmla="*/ 1621566 w 2224490"/>
                  <a:gd name="connsiteY50" fmla="*/ 4651477 h 4669640"/>
                  <a:gd name="connsiteX51" fmla="*/ 1628250 w 2224490"/>
                  <a:gd name="connsiteY51" fmla="*/ 4649934 h 4669640"/>
                  <a:gd name="connsiteX52" fmla="*/ 1634832 w 2224490"/>
                  <a:gd name="connsiteY52" fmla="*/ 4647980 h 4669640"/>
                  <a:gd name="connsiteX53" fmla="*/ 1641516 w 2224490"/>
                  <a:gd name="connsiteY53" fmla="*/ 4646437 h 4669640"/>
                  <a:gd name="connsiteX54" fmla="*/ 1648098 w 2224490"/>
                  <a:gd name="connsiteY54" fmla="*/ 4644483 h 4669640"/>
                  <a:gd name="connsiteX55" fmla="*/ 1654783 w 2224490"/>
                  <a:gd name="connsiteY55" fmla="*/ 4642941 h 4669640"/>
                  <a:gd name="connsiteX56" fmla="*/ 1661365 w 2224490"/>
                  <a:gd name="connsiteY56" fmla="*/ 4640987 h 4669640"/>
                  <a:gd name="connsiteX57" fmla="*/ 1668049 w 2224490"/>
                  <a:gd name="connsiteY57" fmla="*/ 4639444 h 4669640"/>
                  <a:gd name="connsiteX58" fmla="*/ 1674631 w 2224490"/>
                  <a:gd name="connsiteY58" fmla="*/ 4637490 h 4669640"/>
                  <a:gd name="connsiteX59" fmla="*/ 1681316 w 2224490"/>
                  <a:gd name="connsiteY59" fmla="*/ 4635948 h 4669640"/>
                  <a:gd name="connsiteX60" fmla="*/ 1687897 w 2224490"/>
                  <a:gd name="connsiteY60" fmla="*/ 4633994 h 4669640"/>
                  <a:gd name="connsiteX61" fmla="*/ 1694582 w 2224490"/>
                  <a:gd name="connsiteY61" fmla="*/ 4632451 h 4669640"/>
                  <a:gd name="connsiteX62" fmla="*/ 1701164 w 2224490"/>
                  <a:gd name="connsiteY62" fmla="*/ 4630497 h 4669640"/>
                  <a:gd name="connsiteX63" fmla="*/ 1707849 w 2224490"/>
                  <a:gd name="connsiteY63" fmla="*/ 4628955 h 4669640"/>
                  <a:gd name="connsiteX64" fmla="*/ 1714431 w 2224490"/>
                  <a:gd name="connsiteY64" fmla="*/ 4627001 h 4669640"/>
                  <a:gd name="connsiteX65" fmla="*/ 1721116 w 2224490"/>
                  <a:gd name="connsiteY65" fmla="*/ 4625458 h 4669640"/>
                  <a:gd name="connsiteX66" fmla="*/ 1727697 w 2224490"/>
                  <a:gd name="connsiteY66" fmla="*/ 4623504 h 4669640"/>
                  <a:gd name="connsiteX67" fmla="*/ 1734382 w 2224490"/>
                  <a:gd name="connsiteY67" fmla="*/ 4621961 h 4669640"/>
                  <a:gd name="connsiteX68" fmla="*/ 1740861 w 2224490"/>
                  <a:gd name="connsiteY68" fmla="*/ 4620007 h 4669640"/>
                  <a:gd name="connsiteX69" fmla="*/ 1747546 w 2224490"/>
                  <a:gd name="connsiteY69" fmla="*/ 4618465 h 4669640"/>
                  <a:gd name="connsiteX70" fmla="*/ 1754127 w 2224490"/>
                  <a:gd name="connsiteY70" fmla="*/ 4616511 h 4669640"/>
                  <a:gd name="connsiteX71" fmla="*/ 1760812 w 2224490"/>
                  <a:gd name="connsiteY71" fmla="*/ 4614968 h 4669640"/>
                  <a:gd name="connsiteX72" fmla="*/ 1767394 w 2224490"/>
                  <a:gd name="connsiteY72" fmla="*/ 4613014 h 4669640"/>
                  <a:gd name="connsiteX73" fmla="*/ 1774078 w 2224490"/>
                  <a:gd name="connsiteY73" fmla="*/ 4611472 h 4669640"/>
                  <a:gd name="connsiteX74" fmla="*/ 1780660 w 2224490"/>
                  <a:gd name="connsiteY74" fmla="*/ 4609517 h 4669640"/>
                  <a:gd name="connsiteX75" fmla="*/ 1787345 w 2224490"/>
                  <a:gd name="connsiteY75" fmla="*/ 4607975 h 4669640"/>
                  <a:gd name="connsiteX76" fmla="*/ 1793927 w 2224490"/>
                  <a:gd name="connsiteY76" fmla="*/ 4606021 h 4669640"/>
                  <a:gd name="connsiteX77" fmla="*/ 1800611 w 2224490"/>
                  <a:gd name="connsiteY77" fmla="*/ 4604478 h 4669640"/>
                  <a:gd name="connsiteX78" fmla="*/ 1807193 w 2224490"/>
                  <a:gd name="connsiteY78" fmla="*/ 4602524 h 4669640"/>
                  <a:gd name="connsiteX79" fmla="*/ 1813878 w 2224490"/>
                  <a:gd name="connsiteY79" fmla="*/ 4600982 h 4669640"/>
                  <a:gd name="connsiteX80" fmla="*/ 1820460 w 2224490"/>
                  <a:gd name="connsiteY80" fmla="*/ 4599028 h 4669640"/>
                  <a:gd name="connsiteX81" fmla="*/ 1827145 w 2224490"/>
                  <a:gd name="connsiteY81" fmla="*/ 4597485 h 4669640"/>
                  <a:gd name="connsiteX82" fmla="*/ 1833726 w 2224490"/>
                  <a:gd name="connsiteY82" fmla="*/ 4595531 h 4669640"/>
                  <a:gd name="connsiteX83" fmla="*/ 1840411 w 2224490"/>
                  <a:gd name="connsiteY83" fmla="*/ 4593988 h 4669640"/>
                  <a:gd name="connsiteX84" fmla="*/ 1846993 w 2224490"/>
                  <a:gd name="connsiteY84" fmla="*/ 4592034 h 4669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2224490" h="4669640">
                    <a:moveTo>
                      <a:pt x="1845142" y="4591932"/>
                    </a:moveTo>
                    <a:cubicBezTo>
                      <a:pt x="1847404" y="4591417"/>
                      <a:pt x="1849564" y="4591006"/>
                      <a:pt x="1851826" y="4590389"/>
                    </a:cubicBezTo>
                    <a:cubicBezTo>
                      <a:pt x="2276765" y="4477675"/>
                      <a:pt x="2348960" y="3360719"/>
                      <a:pt x="2013287" y="2095569"/>
                    </a:cubicBezTo>
                    <a:cubicBezTo>
                      <a:pt x="1677510" y="830521"/>
                      <a:pt x="1060876" y="-103584"/>
                      <a:pt x="635937" y="9233"/>
                    </a:cubicBezTo>
                    <a:cubicBezTo>
                      <a:pt x="633777" y="9850"/>
                      <a:pt x="631618" y="10570"/>
                      <a:pt x="629458" y="11187"/>
                    </a:cubicBezTo>
                    <a:cubicBezTo>
                      <a:pt x="627196" y="11701"/>
                      <a:pt x="625036" y="12113"/>
                      <a:pt x="622773" y="12730"/>
                    </a:cubicBezTo>
                    <a:cubicBezTo>
                      <a:pt x="620511" y="13347"/>
                      <a:pt x="618454" y="14067"/>
                      <a:pt x="616295" y="14684"/>
                    </a:cubicBezTo>
                    <a:cubicBezTo>
                      <a:pt x="614032" y="15198"/>
                      <a:pt x="611872" y="15609"/>
                      <a:pt x="609610" y="16226"/>
                    </a:cubicBezTo>
                    <a:cubicBezTo>
                      <a:pt x="607347" y="16843"/>
                      <a:pt x="605291" y="17563"/>
                      <a:pt x="603131" y="18180"/>
                    </a:cubicBezTo>
                    <a:cubicBezTo>
                      <a:pt x="600869" y="18694"/>
                      <a:pt x="598709" y="19106"/>
                      <a:pt x="596446" y="19723"/>
                    </a:cubicBezTo>
                    <a:cubicBezTo>
                      <a:pt x="594184" y="20340"/>
                      <a:pt x="592127" y="21060"/>
                      <a:pt x="589967" y="21677"/>
                    </a:cubicBezTo>
                    <a:cubicBezTo>
                      <a:pt x="587705" y="22191"/>
                      <a:pt x="585545" y="22602"/>
                      <a:pt x="583283" y="23219"/>
                    </a:cubicBezTo>
                    <a:cubicBezTo>
                      <a:pt x="581020" y="23836"/>
                      <a:pt x="578963" y="24556"/>
                      <a:pt x="576803" y="25173"/>
                    </a:cubicBezTo>
                    <a:cubicBezTo>
                      <a:pt x="574541" y="25688"/>
                      <a:pt x="572381" y="26099"/>
                      <a:pt x="570119" y="26716"/>
                    </a:cubicBezTo>
                    <a:cubicBezTo>
                      <a:pt x="567856" y="27333"/>
                      <a:pt x="565799" y="28053"/>
                      <a:pt x="563640" y="28670"/>
                    </a:cubicBezTo>
                    <a:cubicBezTo>
                      <a:pt x="561377" y="29184"/>
                      <a:pt x="559217" y="29596"/>
                      <a:pt x="556955" y="30213"/>
                    </a:cubicBezTo>
                    <a:cubicBezTo>
                      <a:pt x="554692" y="30830"/>
                      <a:pt x="552636" y="31550"/>
                      <a:pt x="550476" y="32167"/>
                    </a:cubicBezTo>
                    <a:cubicBezTo>
                      <a:pt x="548213" y="32681"/>
                      <a:pt x="546054" y="33092"/>
                      <a:pt x="543791" y="33709"/>
                    </a:cubicBezTo>
                    <a:cubicBezTo>
                      <a:pt x="541529" y="34326"/>
                      <a:pt x="539472" y="35046"/>
                      <a:pt x="537312" y="35663"/>
                    </a:cubicBezTo>
                    <a:cubicBezTo>
                      <a:pt x="535050" y="36177"/>
                      <a:pt x="532890" y="36589"/>
                      <a:pt x="530628" y="37206"/>
                    </a:cubicBezTo>
                    <a:cubicBezTo>
                      <a:pt x="528365" y="37823"/>
                      <a:pt x="526309" y="38543"/>
                      <a:pt x="524149" y="39160"/>
                    </a:cubicBezTo>
                    <a:cubicBezTo>
                      <a:pt x="521886" y="39674"/>
                      <a:pt x="519727" y="40085"/>
                      <a:pt x="517464" y="40702"/>
                    </a:cubicBezTo>
                    <a:cubicBezTo>
                      <a:pt x="515202" y="41319"/>
                      <a:pt x="513145" y="42039"/>
                      <a:pt x="510985" y="42656"/>
                    </a:cubicBezTo>
                    <a:cubicBezTo>
                      <a:pt x="508723" y="43171"/>
                      <a:pt x="506563" y="43582"/>
                      <a:pt x="504301" y="44199"/>
                    </a:cubicBezTo>
                    <a:cubicBezTo>
                      <a:pt x="502038" y="44816"/>
                      <a:pt x="499981" y="45536"/>
                      <a:pt x="497822" y="46153"/>
                    </a:cubicBezTo>
                    <a:cubicBezTo>
                      <a:pt x="495559" y="46667"/>
                      <a:pt x="493400" y="47079"/>
                      <a:pt x="491137" y="47696"/>
                    </a:cubicBezTo>
                    <a:cubicBezTo>
                      <a:pt x="488875" y="48313"/>
                      <a:pt x="486818" y="49033"/>
                      <a:pt x="484658" y="49650"/>
                    </a:cubicBezTo>
                    <a:cubicBezTo>
                      <a:pt x="482396" y="50164"/>
                      <a:pt x="480236" y="50575"/>
                      <a:pt x="477973" y="51192"/>
                    </a:cubicBezTo>
                    <a:cubicBezTo>
                      <a:pt x="475711" y="51809"/>
                      <a:pt x="473654" y="52529"/>
                      <a:pt x="471494" y="53146"/>
                    </a:cubicBezTo>
                    <a:cubicBezTo>
                      <a:pt x="469232" y="53660"/>
                      <a:pt x="467072" y="54072"/>
                      <a:pt x="464809" y="54689"/>
                    </a:cubicBezTo>
                    <a:cubicBezTo>
                      <a:pt x="462547" y="55306"/>
                      <a:pt x="460490" y="56026"/>
                      <a:pt x="458330" y="56643"/>
                    </a:cubicBezTo>
                    <a:cubicBezTo>
                      <a:pt x="456068" y="57157"/>
                      <a:pt x="453908" y="57568"/>
                      <a:pt x="451646" y="58185"/>
                    </a:cubicBezTo>
                    <a:cubicBezTo>
                      <a:pt x="449383" y="58802"/>
                      <a:pt x="447326" y="59522"/>
                      <a:pt x="445167" y="60139"/>
                    </a:cubicBezTo>
                    <a:cubicBezTo>
                      <a:pt x="442904" y="60654"/>
                      <a:pt x="440745" y="61065"/>
                      <a:pt x="438482" y="61682"/>
                    </a:cubicBezTo>
                    <a:cubicBezTo>
                      <a:pt x="436220" y="62299"/>
                      <a:pt x="434163" y="63019"/>
                      <a:pt x="432003" y="63636"/>
                    </a:cubicBezTo>
                    <a:cubicBezTo>
                      <a:pt x="429741" y="64150"/>
                      <a:pt x="427581" y="64562"/>
                      <a:pt x="425319" y="65179"/>
                    </a:cubicBezTo>
                    <a:cubicBezTo>
                      <a:pt x="423056" y="65796"/>
                      <a:pt x="420999" y="66516"/>
                      <a:pt x="418840" y="67133"/>
                    </a:cubicBezTo>
                    <a:cubicBezTo>
                      <a:pt x="416577" y="67647"/>
                      <a:pt x="414418" y="68058"/>
                      <a:pt x="412155" y="68675"/>
                    </a:cubicBezTo>
                    <a:cubicBezTo>
                      <a:pt x="409893" y="69292"/>
                      <a:pt x="407836" y="70012"/>
                      <a:pt x="405676" y="70629"/>
                    </a:cubicBezTo>
                    <a:cubicBezTo>
                      <a:pt x="403414" y="71143"/>
                      <a:pt x="401254" y="71555"/>
                      <a:pt x="398992" y="72172"/>
                    </a:cubicBezTo>
                    <a:cubicBezTo>
                      <a:pt x="396729" y="72789"/>
                      <a:pt x="394672" y="73509"/>
                      <a:pt x="392513" y="74126"/>
                    </a:cubicBezTo>
                    <a:cubicBezTo>
                      <a:pt x="390250" y="74640"/>
                      <a:pt x="388090" y="75051"/>
                      <a:pt x="385828" y="75668"/>
                    </a:cubicBezTo>
                    <a:cubicBezTo>
                      <a:pt x="383565" y="76285"/>
                      <a:pt x="381509" y="77005"/>
                      <a:pt x="379349" y="77622"/>
                    </a:cubicBezTo>
                    <a:cubicBezTo>
                      <a:pt x="377086" y="78137"/>
                      <a:pt x="374927" y="78548"/>
                      <a:pt x="372664" y="79165"/>
                    </a:cubicBezTo>
                    <a:cubicBezTo>
                      <a:pt x="-52275" y="191879"/>
                      <a:pt x="-124469" y="1308835"/>
                      <a:pt x="211204" y="2573985"/>
                    </a:cubicBezTo>
                    <a:cubicBezTo>
                      <a:pt x="546979" y="3839033"/>
                      <a:pt x="1163511" y="4773138"/>
                      <a:pt x="1588450" y="4660424"/>
                    </a:cubicBezTo>
                    <a:cubicBezTo>
                      <a:pt x="1590610" y="4659807"/>
                      <a:pt x="1592770" y="4659087"/>
                      <a:pt x="1595032" y="4658470"/>
                    </a:cubicBezTo>
                    <a:cubicBezTo>
                      <a:pt x="1597295" y="4657956"/>
                      <a:pt x="1599454" y="4657544"/>
                      <a:pt x="1601717" y="4656927"/>
                    </a:cubicBezTo>
                    <a:cubicBezTo>
                      <a:pt x="1603979" y="4656310"/>
                      <a:pt x="1606036" y="4655590"/>
                      <a:pt x="1608299" y="4654973"/>
                    </a:cubicBezTo>
                    <a:cubicBezTo>
                      <a:pt x="1610561" y="4654459"/>
                      <a:pt x="1612721" y="4654048"/>
                      <a:pt x="1614984" y="4653430"/>
                    </a:cubicBezTo>
                    <a:cubicBezTo>
                      <a:pt x="1617246" y="4652813"/>
                      <a:pt x="1619303" y="4652094"/>
                      <a:pt x="1621566" y="4651477"/>
                    </a:cubicBezTo>
                    <a:cubicBezTo>
                      <a:pt x="1623828" y="4650962"/>
                      <a:pt x="1625988" y="4650551"/>
                      <a:pt x="1628250" y="4649934"/>
                    </a:cubicBezTo>
                    <a:cubicBezTo>
                      <a:pt x="1630513" y="4649317"/>
                      <a:pt x="1632569" y="4648597"/>
                      <a:pt x="1634832" y="4647980"/>
                    </a:cubicBezTo>
                    <a:cubicBezTo>
                      <a:pt x="1637094" y="4647466"/>
                      <a:pt x="1639254" y="4647054"/>
                      <a:pt x="1641516" y="4646437"/>
                    </a:cubicBezTo>
                    <a:cubicBezTo>
                      <a:pt x="1643779" y="4645820"/>
                      <a:pt x="1645836" y="4645100"/>
                      <a:pt x="1648098" y="4644483"/>
                    </a:cubicBezTo>
                    <a:cubicBezTo>
                      <a:pt x="1650361" y="4643969"/>
                      <a:pt x="1652520" y="4643558"/>
                      <a:pt x="1654783" y="4642941"/>
                    </a:cubicBezTo>
                    <a:cubicBezTo>
                      <a:pt x="1657045" y="4642324"/>
                      <a:pt x="1659102" y="4641604"/>
                      <a:pt x="1661365" y="4640987"/>
                    </a:cubicBezTo>
                    <a:cubicBezTo>
                      <a:pt x="1663627" y="4640473"/>
                      <a:pt x="1665787" y="4640061"/>
                      <a:pt x="1668049" y="4639444"/>
                    </a:cubicBezTo>
                    <a:cubicBezTo>
                      <a:pt x="1670312" y="4638827"/>
                      <a:pt x="1672368" y="4638107"/>
                      <a:pt x="1674631" y="4637490"/>
                    </a:cubicBezTo>
                    <a:cubicBezTo>
                      <a:pt x="1676893" y="4636976"/>
                      <a:pt x="1679053" y="4636565"/>
                      <a:pt x="1681316" y="4635948"/>
                    </a:cubicBezTo>
                    <a:cubicBezTo>
                      <a:pt x="1683578" y="4635331"/>
                      <a:pt x="1685635" y="4634611"/>
                      <a:pt x="1687897" y="4633994"/>
                    </a:cubicBezTo>
                    <a:cubicBezTo>
                      <a:pt x="1690160" y="4633480"/>
                      <a:pt x="1692320" y="4633068"/>
                      <a:pt x="1694582" y="4632451"/>
                    </a:cubicBezTo>
                    <a:cubicBezTo>
                      <a:pt x="1696845" y="4631834"/>
                      <a:pt x="1698902" y="4631114"/>
                      <a:pt x="1701164" y="4630497"/>
                    </a:cubicBezTo>
                    <a:cubicBezTo>
                      <a:pt x="1703427" y="4629983"/>
                      <a:pt x="1705586" y="4629572"/>
                      <a:pt x="1707849" y="4628955"/>
                    </a:cubicBezTo>
                    <a:cubicBezTo>
                      <a:pt x="1710111" y="4628338"/>
                      <a:pt x="1712168" y="4627618"/>
                      <a:pt x="1714431" y="4627001"/>
                    </a:cubicBezTo>
                    <a:cubicBezTo>
                      <a:pt x="1716693" y="4626486"/>
                      <a:pt x="1718853" y="4626075"/>
                      <a:pt x="1721116" y="4625458"/>
                    </a:cubicBezTo>
                    <a:cubicBezTo>
                      <a:pt x="1723378" y="4624841"/>
                      <a:pt x="1725435" y="4624121"/>
                      <a:pt x="1727697" y="4623504"/>
                    </a:cubicBezTo>
                    <a:cubicBezTo>
                      <a:pt x="1729960" y="4622990"/>
                      <a:pt x="1732120" y="4622578"/>
                      <a:pt x="1734382" y="4621961"/>
                    </a:cubicBezTo>
                    <a:cubicBezTo>
                      <a:pt x="1736644" y="4621344"/>
                      <a:pt x="1738701" y="4620625"/>
                      <a:pt x="1740861" y="4620007"/>
                    </a:cubicBezTo>
                    <a:cubicBezTo>
                      <a:pt x="1743123" y="4619493"/>
                      <a:pt x="1745283" y="4619082"/>
                      <a:pt x="1747546" y="4618465"/>
                    </a:cubicBezTo>
                    <a:cubicBezTo>
                      <a:pt x="1749808" y="4617848"/>
                      <a:pt x="1751865" y="4617128"/>
                      <a:pt x="1754127" y="4616511"/>
                    </a:cubicBezTo>
                    <a:cubicBezTo>
                      <a:pt x="1756390" y="4615997"/>
                      <a:pt x="1758549" y="4615585"/>
                      <a:pt x="1760812" y="4614968"/>
                    </a:cubicBezTo>
                    <a:cubicBezTo>
                      <a:pt x="1763074" y="4614351"/>
                      <a:pt x="1765131" y="4613631"/>
                      <a:pt x="1767394" y="4613014"/>
                    </a:cubicBezTo>
                    <a:cubicBezTo>
                      <a:pt x="1769656" y="4612500"/>
                      <a:pt x="1771816" y="4612089"/>
                      <a:pt x="1774078" y="4611472"/>
                    </a:cubicBezTo>
                    <a:cubicBezTo>
                      <a:pt x="1776341" y="4610854"/>
                      <a:pt x="1778398" y="4610135"/>
                      <a:pt x="1780660" y="4609517"/>
                    </a:cubicBezTo>
                    <a:cubicBezTo>
                      <a:pt x="1782922" y="4609003"/>
                      <a:pt x="1785082" y="4608592"/>
                      <a:pt x="1787345" y="4607975"/>
                    </a:cubicBezTo>
                    <a:cubicBezTo>
                      <a:pt x="1789607" y="4607358"/>
                      <a:pt x="1791664" y="4606638"/>
                      <a:pt x="1793927" y="4606021"/>
                    </a:cubicBezTo>
                    <a:cubicBezTo>
                      <a:pt x="1796189" y="4605507"/>
                      <a:pt x="1798349" y="4605095"/>
                      <a:pt x="1800611" y="4604478"/>
                    </a:cubicBezTo>
                    <a:cubicBezTo>
                      <a:pt x="1802874" y="4603861"/>
                      <a:pt x="1804931" y="4603141"/>
                      <a:pt x="1807193" y="4602524"/>
                    </a:cubicBezTo>
                    <a:cubicBezTo>
                      <a:pt x="1809456" y="4602010"/>
                      <a:pt x="1811616" y="4601599"/>
                      <a:pt x="1813878" y="4600982"/>
                    </a:cubicBezTo>
                    <a:cubicBezTo>
                      <a:pt x="1816141" y="4600365"/>
                      <a:pt x="1818197" y="4599645"/>
                      <a:pt x="1820460" y="4599028"/>
                    </a:cubicBezTo>
                    <a:cubicBezTo>
                      <a:pt x="1822723" y="4598513"/>
                      <a:pt x="1824882" y="4598102"/>
                      <a:pt x="1827145" y="4597485"/>
                    </a:cubicBezTo>
                    <a:cubicBezTo>
                      <a:pt x="1829407" y="4596868"/>
                      <a:pt x="1831464" y="4596148"/>
                      <a:pt x="1833726" y="4595531"/>
                    </a:cubicBezTo>
                    <a:cubicBezTo>
                      <a:pt x="1835989" y="4595017"/>
                      <a:pt x="1838149" y="4594605"/>
                      <a:pt x="1840411" y="4593988"/>
                    </a:cubicBezTo>
                    <a:cubicBezTo>
                      <a:pt x="1842674" y="4593371"/>
                      <a:pt x="1844730" y="4592652"/>
                      <a:pt x="1846993" y="4592034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161FB1-174F-B7FE-0D98-13C3FF26A7D1}"/>
                  </a:ext>
                </a:extLst>
              </p:cNvPr>
              <p:cNvSpPr/>
              <p:nvPr/>
            </p:nvSpPr>
            <p:spPr>
              <a:xfrm rot="-891600">
                <a:off x="5826045" y="1288037"/>
                <a:ext cx="1591978" cy="4739734"/>
              </a:xfrm>
              <a:custGeom>
                <a:avLst/>
                <a:gdLst>
                  <a:gd name="connsiteX0" fmla="*/ 1591978 w 1591978"/>
                  <a:gd name="connsiteY0" fmla="*/ 2369868 h 4739734"/>
                  <a:gd name="connsiteX1" fmla="*/ 795989 w 1591978"/>
                  <a:gd name="connsiteY1" fmla="*/ 4739735 h 4739734"/>
                  <a:gd name="connsiteX2" fmla="*/ -1 w 1591978"/>
                  <a:gd name="connsiteY2" fmla="*/ 2369868 h 4739734"/>
                  <a:gd name="connsiteX3" fmla="*/ 795989 w 1591978"/>
                  <a:gd name="connsiteY3" fmla="*/ 0 h 4739734"/>
                  <a:gd name="connsiteX4" fmla="*/ 1591978 w 1591978"/>
                  <a:gd name="connsiteY4" fmla="*/ 2369868 h 4739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1978" h="4739734">
                    <a:moveTo>
                      <a:pt x="1591978" y="2369868"/>
                    </a:moveTo>
                    <a:cubicBezTo>
                      <a:pt x="1591978" y="3678709"/>
                      <a:pt x="1235602" y="4739735"/>
                      <a:pt x="795989" y="4739735"/>
                    </a:cubicBezTo>
                    <a:cubicBezTo>
                      <a:pt x="356376" y="4739735"/>
                      <a:pt x="-1" y="3678709"/>
                      <a:pt x="-1" y="2369868"/>
                    </a:cubicBezTo>
                    <a:cubicBezTo>
                      <a:pt x="-1" y="1061026"/>
                      <a:pt x="356376" y="0"/>
                      <a:pt x="795989" y="0"/>
                    </a:cubicBezTo>
                    <a:cubicBezTo>
                      <a:pt x="1235601" y="0"/>
                      <a:pt x="1591978" y="1061026"/>
                      <a:pt x="1591978" y="236986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0A8733C-0848-8E86-8139-B9E6B820549A}"/>
                  </a:ext>
                </a:extLst>
              </p:cNvPr>
              <p:cNvSpPr/>
              <p:nvPr/>
            </p:nvSpPr>
            <p:spPr>
              <a:xfrm rot="-891600">
                <a:off x="6253241" y="1804362"/>
                <a:ext cx="1117675" cy="3611569"/>
              </a:xfrm>
              <a:custGeom>
                <a:avLst/>
                <a:gdLst>
                  <a:gd name="connsiteX0" fmla="*/ 1117675 w 1117675"/>
                  <a:gd name="connsiteY0" fmla="*/ 1805785 h 3611569"/>
                  <a:gd name="connsiteX1" fmla="*/ 558837 w 1117675"/>
                  <a:gd name="connsiteY1" fmla="*/ 3611570 h 3611569"/>
                  <a:gd name="connsiteX2" fmla="*/ -1 w 1117675"/>
                  <a:gd name="connsiteY2" fmla="*/ 1805785 h 3611569"/>
                  <a:gd name="connsiteX3" fmla="*/ 558837 w 1117675"/>
                  <a:gd name="connsiteY3" fmla="*/ 0 h 3611569"/>
                  <a:gd name="connsiteX4" fmla="*/ 1117675 w 1117675"/>
                  <a:gd name="connsiteY4" fmla="*/ 1805785 h 3611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7675" h="3611569">
                    <a:moveTo>
                      <a:pt x="1117675" y="1805785"/>
                    </a:moveTo>
                    <a:cubicBezTo>
                      <a:pt x="1117675" y="2803092"/>
                      <a:pt x="867475" y="3611570"/>
                      <a:pt x="558837" y="3611570"/>
                    </a:cubicBezTo>
                    <a:cubicBezTo>
                      <a:pt x="250199" y="3611570"/>
                      <a:pt x="-1" y="2803092"/>
                      <a:pt x="-1" y="1805785"/>
                    </a:cubicBezTo>
                    <a:cubicBezTo>
                      <a:pt x="-1" y="808478"/>
                      <a:pt x="250199" y="0"/>
                      <a:pt x="558837" y="0"/>
                    </a:cubicBezTo>
                    <a:cubicBezTo>
                      <a:pt x="867475" y="0"/>
                      <a:pt x="1117675" y="808478"/>
                      <a:pt x="1117675" y="18057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A93D56F-7F58-84BE-35CD-5FD95267CD4B}"/>
                  </a:ext>
                </a:extLst>
              </p:cNvPr>
              <p:cNvSpPr/>
              <p:nvPr/>
            </p:nvSpPr>
            <p:spPr>
              <a:xfrm rot="-891600">
                <a:off x="6564529" y="2221140"/>
                <a:ext cx="770484" cy="2703894"/>
              </a:xfrm>
              <a:custGeom>
                <a:avLst/>
                <a:gdLst>
                  <a:gd name="connsiteX0" fmla="*/ 770484 w 770484"/>
                  <a:gd name="connsiteY0" fmla="*/ 1351948 h 2703894"/>
                  <a:gd name="connsiteX1" fmla="*/ 385242 w 770484"/>
                  <a:gd name="connsiteY1" fmla="*/ 2703895 h 2703894"/>
                  <a:gd name="connsiteX2" fmla="*/ -1 w 770484"/>
                  <a:gd name="connsiteY2" fmla="*/ 1351947 h 2703894"/>
                  <a:gd name="connsiteX3" fmla="*/ 385242 w 770484"/>
                  <a:gd name="connsiteY3" fmla="*/ 0 h 2703894"/>
                  <a:gd name="connsiteX4" fmla="*/ 770484 w 770484"/>
                  <a:gd name="connsiteY4" fmla="*/ 1351948 h 2703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0484" h="2703894">
                    <a:moveTo>
                      <a:pt x="770484" y="1351948"/>
                    </a:moveTo>
                    <a:cubicBezTo>
                      <a:pt x="770484" y="2098608"/>
                      <a:pt x="598005" y="2703895"/>
                      <a:pt x="385242" y="2703895"/>
                    </a:cubicBezTo>
                    <a:cubicBezTo>
                      <a:pt x="172478" y="2703895"/>
                      <a:pt x="-1" y="2098607"/>
                      <a:pt x="-1" y="1351947"/>
                    </a:cubicBezTo>
                    <a:cubicBezTo>
                      <a:pt x="-1" y="605288"/>
                      <a:pt x="172478" y="0"/>
                      <a:pt x="385242" y="0"/>
                    </a:cubicBezTo>
                    <a:cubicBezTo>
                      <a:pt x="598005" y="0"/>
                      <a:pt x="770484" y="605288"/>
                      <a:pt x="770484" y="135194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D99441A-197B-BAFB-B40F-6CE43691044D}"/>
                  </a:ext>
                </a:extLst>
              </p:cNvPr>
              <p:cNvSpPr/>
              <p:nvPr/>
            </p:nvSpPr>
            <p:spPr>
              <a:xfrm rot="-891600">
                <a:off x="6741204" y="2585446"/>
                <a:ext cx="543411" cy="1926828"/>
              </a:xfrm>
              <a:custGeom>
                <a:avLst/>
                <a:gdLst>
                  <a:gd name="connsiteX0" fmla="*/ 543412 w 543411"/>
                  <a:gd name="connsiteY0" fmla="*/ 963414 h 1926828"/>
                  <a:gd name="connsiteX1" fmla="*/ 271706 w 543411"/>
                  <a:gd name="connsiteY1" fmla="*/ 1926829 h 1926828"/>
                  <a:gd name="connsiteX2" fmla="*/ 1 w 543411"/>
                  <a:gd name="connsiteY2" fmla="*/ 963415 h 1926828"/>
                  <a:gd name="connsiteX3" fmla="*/ 271706 w 543411"/>
                  <a:gd name="connsiteY3" fmla="*/ 0 h 1926828"/>
                  <a:gd name="connsiteX4" fmla="*/ 543412 w 543411"/>
                  <a:gd name="connsiteY4" fmla="*/ 963414 h 192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3411" h="1926828">
                    <a:moveTo>
                      <a:pt x="543412" y="963414"/>
                    </a:moveTo>
                    <a:cubicBezTo>
                      <a:pt x="543412" y="1495493"/>
                      <a:pt x="421765" y="1926829"/>
                      <a:pt x="271706" y="1926829"/>
                    </a:cubicBezTo>
                    <a:cubicBezTo>
                      <a:pt x="121647" y="1926829"/>
                      <a:pt x="1" y="1495494"/>
                      <a:pt x="1" y="963415"/>
                    </a:cubicBezTo>
                    <a:cubicBezTo>
                      <a:pt x="1" y="431335"/>
                      <a:pt x="121647" y="0"/>
                      <a:pt x="271706" y="0"/>
                    </a:cubicBezTo>
                    <a:cubicBezTo>
                      <a:pt x="421765" y="0"/>
                      <a:pt x="543412" y="431335"/>
                      <a:pt x="543412" y="9634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D0DEEEE-C5C7-C6DA-4FB3-25A22E5A32DD}"/>
                  </a:ext>
                </a:extLst>
              </p:cNvPr>
              <p:cNvSpPr/>
              <p:nvPr/>
            </p:nvSpPr>
            <p:spPr>
              <a:xfrm rot="-891600">
                <a:off x="6897934" y="2911723"/>
                <a:ext cx="335261" cy="1262270"/>
              </a:xfrm>
              <a:custGeom>
                <a:avLst/>
                <a:gdLst>
                  <a:gd name="connsiteX0" fmla="*/ 335262 w 335261"/>
                  <a:gd name="connsiteY0" fmla="*/ 631135 h 1262270"/>
                  <a:gd name="connsiteX1" fmla="*/ 167631 w 335261"/>
                  <a:gd name="connsiteY1" fmla="*/ 1262270 h 1262270"/>
                  <a:gd name="connsiteX2" fmla="*/ 0 w 335261"/>
                  <a:gd name="connsiteY2" fmla="*/ 631135 h 1262270"/>
                  <a:gd name="connsiteX3" fmla="*/ 167631 w 335261"/>
                  <a:gd name="connsiteY3" fmla="*/ 0 h 1262270"/>
                  <a:gd name="connsiteX4" fmla="*/ 335262 w 335261"/>
                  <a:gd name="connsiteY4" fmla="*/ 631135 h 1262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5261" h="1262270">
                    <a:moveTo>
                      <a:pt x="335262" y="631135"/>
                    </a:moveTo>
                    <a:cubicBezTo>
                      <a:pt x="335262" y="979702"/>
                      <a:pt x="260211" y="1262270"/>
                      <a:pt x="167631" y="1262270"/>
                    </a:cubicBezTo>
                    <a:cubicBezTo>
                      <a:pt x="75051" y="1262270"/>
                      <a:pt x="0" y="979701"/>
                      <a:pt x="0" y="631135"/>
                    </a:cubicBezTo>
                    <a:cubicBezTo>
                      <a:pt x="0" y="282569"/>
                      <a:pt x="75051" y="0"/>
                      <a:pt x="167631" y="0"/>
                    </a:cubicBezTo>
                    <a:cubicBezTo>
                      <a:pt x="260211" y="0"/>
                      <a:pt x="335262" y="282569"/>
                      <a:pt x="335262" y="63113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02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3E95DE6-D350-5741-8A8D-1E20AD683E1A}"/>
                </a:ext>
              </a:extLst>
            </p:cNvPr>
            <p:cNvSpPr/>
            <p:nvPr/>
          </p:nvSpPr>
          <p:spPr bwMode="auto">
            <a:xfrm rot="4382403">
              <a:off x="6782286" y="3874517"/>
              <a:ext cx="809829" cy="1127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5000">
                  <a:schemeClr val="tx1">
                    <a:alpha val="3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E531D34-81B9-9D31-BC53-9C3B8B9515E0}"/>
                </a:ext>
              </a:extLst>
            </p:cNvPr>
            <p:cNvGrpSpPr/>
            <p:nvPr/>
          </p:nvGrpSpPr>
          <p:grpSpPr>
            <a:xfrm>
              <a:off x="1624701" y="1577966"/>
              <a:ext cx="3589713" cy="854326"/>
              <a:chOff x="1595162" y="1563889"/>
              <a:chExt cx="3589713" cy="85432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2AD6954-06BA-5150-546F-9C63E94A25B1}"/>
                  </a:ext>
                </a:extLst>
              </p:cNvPr>
              <p:cNvSpPr txBox="1"/>
              <p:nvPr/>
            </p:nvSpPr>
            <p:spPr>
              <a:xfrm>
                <a:off x="1595162" y="1894995"/>
                <a:ext cx="35897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This is a sample text that you can edit. You can change font or apply any desired formatting.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09CCA1-5C8C-F5CA-69D8-830DF3CC12ED}"/>
                  </a:ext>
                </a:extLst>
              </p:cNvPr>
              <p:cNvSpPr txBox="1"/>
              <p:nvPr/>
            </p:nvSpPr>
            <p:spPr>
              <a:xfrm>
                <a:off x="1595162" y="1563889"/>
                <a:ext cx="160266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Sample Headline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2F73618-1EA6-715E-D683-E6F591606C73}"/>
                </a:ext>
              </a:extLst>
            </p:cNvPr>
            <p:cNvGrpSpPr/>
            <p:nvPr/>
          </p:nvGrpSpPr>
          <p:grpSpPr>
            <a:xfrm>
              <a:off x="1624701" y="2679805"/>
              <a:ext cx="3948062" cy="925618"/>
              <a:chOff x="1621396" y="2679805"/>
              <a:chExt cx="3948062" cy="92561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F711728-B241-A758-C2EE-D3458BB60BBB}"/>
                  </a:ext>
                </a:extLst>
              </p:cNvPr>
              <p:cNvSpPr txBox="1"/>
              <p:nvPr/>
            </p:nvSpPr>
            <p:spPr>
              <a:xfrm>
                <a:off x="1979745" y="3082203"/>
                <a:ext cx="35897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This is a sample text that you can edit. You can change font or apply any desired formatting.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90BC740-F15C-790D-50BE-9E91289C32A6}"/>
                  </a:ext>
                </a:extLst>
              </p:cNvPr>
              <p:cNvSpPr txBox="1"/>
              <p:nvPr/>
            </p:nvSpPr>
            <p:spPr>
              <a:xfrm>
                <a:off x="1621396" y="2679805"/>
                <a:ext cx="1859746" cy="3127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lgerian" panose="04020705040A02060702" pitchFamily="82" charset="0"/>
                    <a:ea typeface="+mn-ea"/>
                    <a:cs typeface="+mn-cs"/>
                  </a:rPr>
                  <a:t>Sample Headline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FCBF321-DB27-16BE-59D2-A8D84F78F114}"/>
                </a:ext>
              </a:extLst>
            </p:cNvPr>
            <p:cNvGrpSpPr/>
            <p:nvPr/>
          </p:nvGrpSpPr>
          <p:grpSpPr>
            <a:xfrm>
              <a:off x="1624701" y="3792658"/>
              <a:ext cx="3589713" cy="854326"/>
              <a:chOff x="1595162" y="1563889"/>
              <a:chExt cx="3589713" cy="854326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BED565-B8BD-BFB1-7394-7E89CDC9ECE9}"/>
                  </a:ext>
                </a:extLst>
              </p:cNvPr>
              <p:cNvSpPr txBox="1"/>
              <p:nvPr/>
            </p:nvSpPr>
            <p:spPr>
              <a:xfrm>
                <a:off x="1595162" y="1894995"/>
                <a:ext cx="35897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This is a sample text that you can edit. You can change font or apply any desired formatting.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50933D9-185D-627F-0BC5-F7EA75D7480B}"/>
                  </a:ext>
                </a:extLst>
              </p:cNvPr>
              <p:cNvSpPr txBox="1"/>
              <p:nvPr/>
            </p:nvSpPr>
            <p:spPr>
              <a:xfrm>
                <a:off x="1595162" y="1563889"/>
                <a:ext cx="1859746" cy="3127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Sample Headline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3F48613-1BD7-BB4B-F130-4E7385ADD8DE}"/>
                </a:ext>
              </a:extLst>
            </p:cNvPr>
            <p:cNvGrpSpPr/>
            <p:nvPr/>
          </p:nvGrpSpPr>
          <p:grpSpPr>
            <a:xfrm>
              <a:off x="1624701" y="4894497"/>
              <a:ext cx="3589713" cy="854326"/>
              <a:chOff x="1621396" y="2679805"/>
              <a:chExt cx="3589713" cy="85432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EB0559-55EC-4B56-5868-40060633363E}"/>
                  </a:ext>
                </a:extLst>
              </p:cNvPr>
              <p:cNvSpPr txBox="1"/>
              <p:nvPr/>
            </p:nvSpPr>
            <p:spPr>
              <a:xfrm>
                <a:off x="1621396" y="3010911"/>
                <a:ext cx="35897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This is a sample text that you can edit. You can change font or apply any desired formatting.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EEB7FD-3895-3944-1FA7-1607BFF0519D}"/>
                  </a:ext>
                </a:extLst>
              </p:cNvPr>
              <p:cNvSpPr txBox="1"/>
              <p:nvPr/>
            </p:nvSpPr>
            <p:spPr>
              <a:xfrm>
                <a:off x="1621396" y="2679805"/>
                <a:ext cx="1859746" cy="3127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rPr>
                  <a:t>Sample Headline</a:t>
                </a:r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09E1374-3EE5-B7B5-85F2-D9318926F60C}"/>
                </a:ext>
              </a:extLst>
            </p:cNvPr>
            <p:cNvSpPr/>
            <p:nvPr/>
          </p:nvSpPr>
          <p:spPr>
            <a:xfrm>
              <a:off x="793901" y="1742624"/>
              <a:ext cx="442582" cy="525011"/>
            </a:xfrm>
            <a:custGeom>
              <a:avLst/>
              <a:gdLst>
                <a:gd name="connsiteX0" fmla="*/ 133496 w 442582"/>
                <a:gd name="connsiteY0" fmla="*/ 223797 h 525011"/>
                <a:gd name="connsiteX1" fmla="*/ 160820 w 442582"/>
                <a:gd name="connsiteY1" fmla="*/ 251121 h 525011"/>
                <a:gd name="connsiteX2" fmla="*/ 133496 w 442582"/>
                <a:gd name="connsiteY2" fmla="*/ 278445 h 525011"/>
                <a:gd name="connsiteX3" fmla="*/ 106172 w 442582"/>
                <a:gd name="connsiteY3" fmla="*/ 251121 h 525011"/>
                <a:gd name="connsiteX4" fmla="*/ 133496 w 442582"/>
                <a:gd name="connsiteY4" fmla="*/ 223797 h 525011"/>
                <a:gd name="connsiteX5" fmla="*/ 124389 w 442582"/>
                <a:gd name="connsiteY5" fmla="*/ 172401 h 525011"/>
                <a:gd name="connsiteX6" fmla="*/ 116582 w 442582"/>
                <a:gd name="connsiteY6" fmla="*/ 188666 h 525011"/>
                <a:gd name="connsiteX7" fmla="*/ 102269 w 442582"/>
                <a:gd name="connsiteY7" fmla="*/ 194521 h 525011"/>
                <a:gd name="connsiteX8" fmla="*/ 85354 w 442582"/>
                <a:gd name="connsiteY8" fmla="*/ 188666 h 525011"/>
                <a:gd name="connsiteX9" fmla="*/ 72343 w 442582"/>
                <a:gd name="connsiteY9" fmla="*/ 201677 h 525011"/>
                <a:gd name="connsiteX10" fmla="*/ 78198 w 442582"/>
                <a:gd name="connsiteY10" fmla="*/ 218592 h 525011"/>
                <a:gd name="connsiteX11" fmla="*/ 72343 w 442582"/>
                <a:gd name="connsiteY11" fmla="*/ 232904 h 525011"/>
                <a:gd name="connsiteX12" fmla="*/ 56079 w 442582"/>
                <a:gd name="connsiteY12" fmla="*/ 240711 h 525011"/>
                <a:gd name="connsiteX13" fmla="*/ 56079 w 442582"/>
                <a:gd name="connsiteY13" fmla="*/ 258927 h 525011"/>
                <a:gd name="connsiteX14" fmla="*/ 72343 w 442582"/>
                <a:gd name="connsiteY14" fmla="*/ 266734 h 525011"/>
                <a:gd name="connsiteX15" fmla="*/ 78198 w 442582"/>
                <a:gd name="connsiteY15" fmla="*/ 281047 h 525011"/>
                <a:gd name="connsiteX16" fmla="*/ 72343 w 442582"/>
                <a:gd name="connsiteY16" fmla="*/ 297961 h 525011"/>
                <a:gd name="connsiteX17" fmla="*/ 85354 w 442582"/>
                <a:gd name="connsiteY17" fmla="*/ 310973 h 525011"/>
                <a:gd name="connsiteX18" fmla="*/ 102269 w 442582"/>
                <a:gd name="connsiteY18" fmla="*/ 305768 h 525011"/>
                <a:gd name="connsiteX19" fmla="*/ 116582 w 442582"/>
                <a:gd name="connsiteY19" fmla="*/ 311623 h 525011"/>
                <a:gd name="connsiteX20" fmla="*/ 124389 w 442582"/>
                <a:gd name="connsiteY20" fmla="*/ 327888 h 525011"/>
                <a:gd name="connsiteX21" fmla="*/ 142605 w 442582"/>
                <a:gd name="connsiteY21" fmla="*/ 327888 h 525011"/>
                <a:gd name="connsiteX22" fmla="*/ 149761 w 442582"/>
                <a:gd name="connsiteY22" fmla="*/ 312274 h 525011"/>
                <a:gd name="connsiteX23" fmla="*/ 164073 w 442582"/>
                <a:gd name="connsiteY23" fmla="*/ 306419 h 525011"/>
                <a:gd name="connsiteX24" fmla="*/ 180988 w 442582"/>
                <a:gd name="connsiteY24" fmla="*/ 312274 h 525011"/>
                <a:gd name="connsiteX25" fmla="*/ 194000 w 442582"/>
                <a:gd name="connsiteY25" fmla="*/ 299263 h 525011"/>
                <a:gd name="connsiteX26" fmla="*/ 188795 w 442582"/>
                <a:gd name="connsiteY26" fmla="*/ 282348 h 525011"/>
                <a:gd name="connsiteX27" fmla="*/ 194650 w 442582"/>
                <a:gd name="connsiteY27" fmla="*/ 268035 h 525011"/>
                <a:gd name="connsiteX28" fmla="*/ 210915 w 442582"/>
                <a:gd name="connsiteY28" fmla="*/ 260228 h 525011"/>
                <a:gd name="connsiteX29" fmla="*/ 211565 w 442582"/>
                <a:gd name="connsiteY29" fmla="*/ 240711 h 525011"/>
                <a:gd name="connsiteX30" fmla="*/ 195301 w 442582"/>
                <a:gd name="connsiteY30" fmla="*/ 232904 h 525011"/>
                <a:gd name="connsiteX31" fmla="*/ 189446 w 442582"/>
                <a:gd name="connsiteY31" fmla="*/ 218592 h 525011"/>
                <a:gd name="connsiteX32" fmla="*/ 195301 w 442582"/>
                <a:gd name="connsiteY32" fmla="*/ 201677 h 525011"/>
                <a:gd name="connsiteX33" fmla="*/ 182289 w 442582"/>
                <a:gd name="connsiteY33" fmla="*/ 188666 h 525011"/>
                <a:gd name="connsiteX34" fmla="*/ 165375 w 442582"/>
                <a:gd name="connsiteY34" fmla="*/ 194521 h 525011"/>
                <a:gd name="connsiteX35" fmla="*/ 151062 w 442582"/>
                <a:gd name="connsiteY35" fmla="*/ 188666 h 525011"/>
                <a:gd name="connsiteX36" fmla="*/ 143255 w 442582"/>
                <a:gd name="connsiteY36" fmla="*/ 172401 h 525011"/>
                <a:gd name="connsiteX37" fmla="*/ 215468 w 442582"/>
                <a:gd name="connsiteY37" fmla="*/ 91731 h 525011"/>
                <a:gd name="connsiteX38" fmla="*/ 242792 w 442582"/>
                <a:gd name="connsiteY38" fmla="*/ 119055 h 525011"/>
                <a:gd name="connsiteX39" fmla="*/ 215468 w 442582"/>
                <a:gd name="connsiteY39" fmla="*/ 146379 h 525011"/>
                <a:gd name="connsiteX40" fmla="*/ 188144 w 442582"/>
                <a:gd name="connsiteY40" fmla="*/ 119055 h 525011"/>
                <a:gd name="connsiteX41" fmla="*/ 215468 w 442582"/>
                <a:gd name="connsiteY41" fmla="*/ 91731 h 525011"/>
                <a:gd name="connsiteX42" fmla="*/ 206361 w 442582"/>
                <a:gd name="connsiteY42" fmla="*/ 40986 h 525011"/>
                <a:gd name="connsiteX43" fmla="*/ 198554 w 442582"/>
                <a:gd name="connsiteY43" fmla="*/ 57250 h 525011"/>
                <a:gd name="connsiteX44" fmla="*/ 184241 w 442582"/>
                <a:gd name="connsiteY44" fmla="*/ 63105 h 525011"/>
                <a:gd name="connsiteX45" fmla="*/ 167326 w 442582"/>
                <a:gd name="connsiteY45" fmla="*/ 57250 h 525011"/>
                <a:gd name="connsiteX46" fmla="*/ 154315 w 442582"/>
                <a:gd name="connsiteY46" fmla="*/ 70262 h 525011"/>
                <a:gd name="connsiteX47" fmla="*/ 159519 w 442582"/>
                <a:gd name="connsiteY47" fmla="*/ 87176 h 525011"/>
                <a:gd name="connsiteX48" fmla="*/ 153664 w 442582"/>
                <a:gd name="connsiteY48" fmla="*/ 101489 h 525011"/>
                <a:gd name="connsiteX49" fmla="*/ 137400 w 442582"/>
                <a:gd name="connsiteY49" fmla="*/ 109296 h 525011"/>
                <a:gd name="connsiteX50" fmla="*/ 137400 w 442582"/>
                <a:gd name="connsiteY50" fmla="*/ 127512 h 525011"/>
                <a:gd name="connsiteX51" fmla="*/ 153664 w 442582"/>
                <a:gd name="connsiteY51" fmla="*/ 135319 h 525011"/>
                <a:gd name="connsiteX52" fmla="*/ 159519 w 442582"/>
                <a:gd name="connsiteY52" fmla="*/ 149631 h 525011"/>
                <a:gd name="connsiteX53" fmla="*/ 153664 w 442582"/>
                <a:gd name="connsiteY53" fmla="*/ 166546 h 525011"/>
                <a:gd name="connsiteX54" fmla="*/ 166676 w 442582"/>
                <a:gd name="connsiteY54" fmla="*/ 179558 h 525011"/>
                <a:gd name="connsiteX55" fmla="*/ 183591 w 442582"/>
                <a:gd name="connsiteY55" fmla="*/ 173702 h 525011"/>
                <a:gd name="connsiteX56" fmla="*/ 197903 w 442582"/>
                <a:gd name="connsiteY56" fmla="*/ 179558 h 525011"/>
                <a:gd name="connsiteX57" fmla="*/ 205710 w 442582"/>
                <a:gd name="connsiteY57" fmla="*/ 195822 h 525011"/>
                <a:gd name="connsiteX58" fmla="*/ 223926 w 442582"/>
                <a:gd name="connsiteY58" fmla="*/ 195822 h 525011"/>
                <a:gd name="connsiteX59" fmla="*/ 231733 w 442582"/>
                <a:gd name="connsiteY59" fmla="*/ 180208 h 525011"/>
                <a:gd name="connsiteX60" fmla="*/ 246045 w 442582"/>
                <a:gd name="connsiteY60" fmla="*/ 174353 h 525011"/>
                <a:gd name="connsiteX61" fmla="*/ 262960 w 442582"/>
                <a:gd name="connsiteY61" fmla="*/ 180208 h 525011"/>
                <a:gd name="connsiteX62" fmla="*/ 275972 w 442582"/>
                <a:gd name="connsiteY62" fmla="*/ 167197 h 525011"/>
                <a:gd name="connsiteX63" fmla="*/ 270117 w 442582"/>
                <a:gd name="connsiteY63" fmla="*/ 150282 h 525011"/>
                <a:gd name="connsiteX64" fmla="*/ 276622 w 442582"/>
                <a:gd name="connsiteY64" fmla="*/ 135969 h 525011"/>
                <a:gd name="connsiteX65" fmla="*/ 292887 w 442582"/>
                <a:gd name="connsiteY65" fmla="*/ 128162 h 525011"/>
                <a:gd name="connsiteX66" fmla="*/ 292887 w 442582"/>
                <a:gd name="connsiteY66" fmla="*/ 108645 h 525011"/>
                <a:gd name="connsiteX67" fmla="*/ 276622 w 442582"/>
                <a:gd name="connsiteY67" fmla="*/ 100838 h 525011"/>
                <a:gd name="connsiteX68" fmla="*/ 270767 w 442582"/>
                <a:gd name="connsiteY68" fmla="*/ 86526 h 525011"/>
                <a:gd name="connsiteX69" fmla="*/ 276622 w 442582"/>
                <a:gd name="connsiteY69" fmla="*/ 69611 h 525011"/>
                <a:gd name="connsiteX70" fmla="*/ 263611 w 442582"/>
                <a:gd name="connsiteY70" fmla="*/ 56600 h 525011"/>
                <a:gd name="connsiteX71" fmla="*/ 246696 w 442582"/>
                <a:gd name="connsiteY71" fmla="*/ 62455 h 525011"/>
                <a:gd name="connsiteX72" fmla="*/ 232383 w 442582"/>
                <a:gd name="connsiteY72" fmla="*/ 56600 h 525011"/>
                <a:gd name="connsiteX73" fmla="*/ 224577 w 442582"/>
                <a:gd name="connsiteY73" fmla="*/ 40986 h 525011"/>
                <a:gd name="connsiteX74" fmla="*/ 195627 w 442582"/>
                <a:gd name="connsiteY74" fmla="*/ 0 h 525011"/>
                <a:gd name="connsiteX75" fmla="*/ 295489 w 442582"/>
                <a:gd name="connsiteY75" fmla="*/ 27324 h 525011"/>
                <a:gd name="connsiteX76" fmla="*/ 391123 w 442582"/>
                <a:gd name="connsiteY76" fmla="*/ 202978 h 525011"/>
                <a:gd name="connsiteX77" fmla="*/ 391123 w 442582"/>
                <a:gd name="connsiteY77" fmla="*/ 206231 h 525011"/>
                <a:gd name="connsiteX78" fmla="*/ 436012 w 442582"/>
                <a:gd name="connsiteY78" fmla="*/ 284299 h 525011"/>
                <a:gd name="connsiteX79" fmla="*/ 419748 w 442582"/>
                <a:gd name="connsiteY79" fmla="*/ 329839 h 525011"/>
                <a:gd name="connsiteX80" fmla="*/ 391123 w 442582"/>
                <a:gd name="connsiteY80" fmla="*/ 329839 h 525011"/>
                <a:gd name="connsiteX81" fmla="*/ 391123 w 442582"/>
                <a:gd name="connsiteY81" fmla="*/ 368874 h 525011"/>
                <a:gd name="connsiteX82" fmla="*/ 369003 w 442582"/>
                <a:gd name="connsiteY82" fmla="*/ 424172 h 525011"/>
                <a:gd name="connsiteX83" fmla="*/ 314355 w 442582"/>
                <a:gd name="connsiteY83" fmla="*/ 446942 h 525011"/>
                <a:gd name="connsiteX84" fmla="*/ 282477 w 442582"/>
                <a:gd name="connsiteY84" fmla="*/ 446942 h 525011"/>
                <a:gd name="connsiteX85" fmla="*/ 282477 w 442582"/>
                <a:gd name="connsiteY85" fmla="*/ 525011 h 525011"/>
                <a:gd name="connsiteX86" fmla="*/ 76897 w 442582"/>
                <a:gd name="connsiteY86" fmla="*/ 525011 h 525011"/>
                <a:gd name="connsiteX87" fmla="*/ 76897 w 442582"/>
                <a:gd name="connsiteY87" fmla="*/ 360416 h 525011"/>
                <a:gd name="connsiteX88" fmla="*/ 130 w 442582"/>
                <a:gd name="connsiteY88" fmla="*/ 202978 h 525011"/>
                <a:gd name="connsiteX89" fmla="*/ 95764 w 442582"/>
                <a:gd name="connsiteY89" fmla="*/ 27324 h 525011"/>
                <a:gd name="connsiteX90" fmla="*/ 195627 w 442582"/>
                <a:gd name="connsiteY90" fmla="*/ 0 h 52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442582" h="525011">
                  <a:moveTo>
                    <a:pt x="133496" y="223797"/>
                  </a:moveTo>
                  <a:cubicBezTo>
                    <a:pt x="148587" y="223797"/>
                    <a:pt x="160820" y="236030"/>
                    <a:pt x="160820" y="251121"/>
                  </a:cubicBezTo>
                  <a:cubicBezTo>
                    <a:pt x="160820" y="266212"/>
                    <a:pt x="148587" y="278445"/>
                    <a:pt x="133496" y="278445"/>
                  </a:cubicBezTo>
                  <a:cubicBezTo>
                    <a:pt x="118405" y="278445"/>
                    <a:pt x="106172" y="266212"/>
                    <a:pt x="106172" y="251121"/>
                  </a:cubicBezTo>
                  <a:cubicBezTo>
                    <a:pt x="106172" y="236030"/>
                    <a:pt x="118405" y="223797"/>
                    <a:pt x="133496" y="223797"/>
                  </a:cubicBezTo>
                  <a:close/>
                  <a:moveTo>
                    <a:pt x="124389" y="172401"/>
                  </a:moveTo>
                  <a:lnTo>
                    <a:pt x="116582" y="188666"/>
                  </a:lnTo>
                  <a:cubicBezTo>
                    <a:pt x="111377" y="189967"/>
                    <a:pt x="106823" y="191918"/>
                    <a:pt x="102269" y="194521"/>
                  </a:cubicBezTo>
                  <a:lnTo>
                    <a:pt x="85354" y="188666"/>
                  </a:lnTo>
                  <a:lnTo>
                    <a:pt x="72343" y="201677"/>
                  </a:lnTo>
                  <a:lnTo>
                    <a:pt x="78198" y="218592"/>
                  </a:lnTo>
                  <a:cubicBezTo>
                    <a:pt x="75596" y="223146"/>
                    <a:pt x="73644" y="227700"/>
                    <a:pt x="72343" y="232904"/>
                  </a:cubicBezTo>
                  <a:lnTo>
                    <a:pt x="56079" y="240711"/>
                  </a:lnTo>
                  <a:lnTo>
                    <a:pt x="56079" y="258927"/>
                  </a:lnTo>
                  <a:lnTo>
                    <a:pt x="72343" y="266734"/>
                  </a:lnTo>
                  <a:cubicBezTo>
                    <a:pt x="73644" y="271939"/>
                    <a:pt x="75596" y="276493"/>
                    <a:pt x="78198" y="281047"/>
                  </a:cubicBezTo>
                  <a:lnTo>
                    <a:pt x="72343" y="297961"/>
                  </a:lnTo>
                  <a:lnTo>
                    <a:pt x="85354" y="310973"/>
                  </a:lnTo>
                  <a:lnTo>
                    <a:pt x="102269" y="305768"/>
                  </a:lnTo>
                  <a:cubicBezTo>
                    <a:pt x="106823" y="308371"/>
                    <a:pt x="111377" y="310322"/>
                    <a:pt x="116582" y="311623"/>
                  </a:cubicBezTo>
                  <a:lnTo>
                    <a:pt x="124389" y="327888"/>
                  </a:lnTo>
                  <a:lnTo>
                    <a:pt x="142605" y="327888"/>
                  </a:lnTo>
                  <a:lnTo>
                    <a:pt x="149761" y="312274"/>
                  </a:lnTo>
                  <a:cubicBezTo>
                    <a:pt x="154965" y="310973"/>
                    <a:pt x="159519" y="309021"/>
                    <a:pt x="164073" y="306419"/>
                  </a:cubicBezTo>
                  <a:lnTo>
                    <a:pt x="180988" y="312274"/>
                  </a:lnTo>
                  <a:lnTo>
                    <a:pt x="194000" y="299263"/>
                  </a:lnTo>
                  <a:lnTo>
                    <a:pt x="188795" y="282348"/>
                  </a:lnTo>
                  <a:cubicBezTo>
                    <a:pt x="191397" y="277794"/>
                    <a:pt x="193349" y="273240"/>
                    <a:pt x="194650" y="268035"/>
                  </a:cubicBezTo>
                  <a:lnTo>
                    <a:pt x="210915" y="260228"/>
                  </a:lnTo>
                  <a:lnTo>
                    <a:pt x="211565" y="240711"/>
                  </a:lnTo>
                  <a:lnTo>
                    <a:pt x="195301" y="232904"/>
                  </a:lnTo>
                  <a:cubicBezTo>
                    <a:pt x="194000" y="227700"/>
                    <a:pt x="192048" y="223146"/>
                    <a:pt x="189446" y="218592"/>
                  </a:cubicBezTo>
                  <a:lnTo>
                    <a:pt x="195301" y="201677"/>
                  </a:lnTo>
                  <a:lnTo>
                    <a:pt x="182289" y="188666"/>
                  </a:lnTo>
                  <a:lnTo>
                    <a:pt x="165375" y="194521"/>
                  </a:lnTo>
                  <a:cubicBezTo>
                    <a:pt x="160821" y="191918"/>
                    <a:pt x="156267" y="189967"/>
                    <a:pt x="151062" y="188666"/>
                  </a:cubicBezTo>
                  <a:lnTo>
                    <a:pt x="143255" y="172401"/>
                  </a:lnTo>
                  <a:close/>
                  <a:moveTo>
                    <a:pt x="215468" y="91731"/>
                  </a:moveTo>
                  <a:cubicBezTo>
                    <a:pt x="230431" y="91731"/>
                    <a:pt x="242792" y="104092"/>
                    <a:pt x="242792" y="119055"/>
                  </a:cubicBezTo>
                  <a:cubicBezTo>
                    <a:pt x="242792" y="134018"/>
                    <a:pt x="230431" y="146379"/>
                    <a:pt x="215468" y="146379"/>
                  </a:cubicBezTo>
                  <a:cubicBezTo>
                    <a:pt x="200505" y="146379"/>
                    <a:pt x="188144" y="134018"/>
                    <a:pt x="188144" y="119055"/>
                  </a:cubicBezTo>
                  <a:cubicBezTo>
                    <a:pt x="188144" y="104092"/>
                    <a:pt x="200505" y="91731"/>
                    <a:pt x="215468" y="91731"/>
                  </a:cubicBezTo>
                  <a:close/>
                  <a:moveTo>
                    <a:pt x="206361" y="40986"/>
                  </a:moveTo>
                  <a:lnTo>
                    <a:pt x="198554" y="57250"/>
                  </a:lnTo>
                  <a:cubicBezTo>
                    <a:pt x="193349" y="58551"/>
                    <a:pt x="188795" y="60503"/>
                    <a:pt x="184241" y="63105"/>
                  </a:cubicBezTo>
                  <a:lnTo>
                    <a:pt x="167326" y="57250"/>
                  </a:lnTo>
                  <a:lnTo>
                    <a:pt x="154315" y="70262"/>
                  </a:lnTo>
                  <a:lnTo>
                    <a:pt x="159519" y="87176"/>
                  </a:lnTo>
                  <a:cubicBezTo>
                    <a:pt x="156917" y="91730"/>
                    <a:pt x="154965" y="96284"/>
                    <a:pt x="153664" y="101489"/>
                  </a:cubicBezTo>
                  <a:lnTo>
                    <a:pt x="137400" y="109296"/>
                  </a:lnTo>
                  <a:lnTo>
                    <a:pt x="137400" y="127512"/>
                  </a:lnTo>
                  <a:lnTo>
                    <a:pt x="153664" y="135319"/>
                  </a:lnTo>
                  <a:cubicBezTo>
                    <a:pt x="154965" y="140523"/>
                    <a:pt x="156917" y="145077"/>
                    <a:pt x="159519" y="149631"/>
                  </a:cubicBezTo>
                  <a:lnTo>
                    <a:pt x="153664" y="166546"/>
                  </a:lnTo>
                  <a:lnTo>
                    <a:pt x="166676" y="179558"/>
                  </a:lnTo>
                  <a:lnTo>
                    <a:pt x="183591" y="173702"/>
                  </a:lnTo>
                  <a:cubicBezTo>
                    <a:pt x="188145" y="176305"/>
                    <a:pt x="192699" y="178256"/>
                    <a:pt x="197903" y="179558"/>
                  </a:cubicBezTo>
                  <a:lnTo>
                    <a:pt x="205710" y="195822"/>
                  </a:lnTo>
                  <a:lnTo>
                    <a:pt x="223926" y="195822"/>
                  </a:lnTo>
                  <a:lnTo>
                    <a:pt x="231733" y="180208"/>
                  </a:lnTo>
                  <a:cubicBezTo>
                    <a:pt x="236937" y="178907"/>
                    <a:pt x="241491" y="176955"/>
                    <a:pt x="246045" y="174353"/>
                  </a:cubicBezTo>
                  <a:lnTo>
                    <a:pt x="262960" y="180208"/>
                  </a:lnTo>
                  <a:lnTo>
                    <a:pt x="275972" y="167197"/>
                  </a:lnTo>
                  <a:lnTo>
                    <a:pt x="270117" y="150282"/>
                  </a:lnTo>
                  <a:cubicBezTo>
                    <a:pt x="272719" y="145728"/>
                    <a:pt x="275321" y="141174"/>
                    <a:pt x="276622" y="135969"/>
                  </a:cubicBezTo>
                  <a:lnTo>
                    <a:pt x="292887" y="128162"/>
                  </a:lnTo>
                  <a:lnTo>
                    <a:pt x="292887" y="108645"/>
                  </a:lnTo>
                  <a:lnTo>
                    <a:pt x="276622" y="100838"/>
                  </a:lnTo>
                  <a:cubicBezTo>
                    <a:pt x="275321" y="95634"/>
                    <a:pt x="273369" y="91080"/>
                    <a:pt x="270767" y="86526"/>
                  </a:cubicBezTo>
                  <a:lnTo>
                    <a:pt x="276622" y="69611"/>
                  </a:lnTo>
                  <a:lnTo>
                    <a:pt x="263611" y="56600"/>
                  </a:lnTo>
                  <a:lnTo>
                    <a:pt x="246696" y="62455"/>
                  </a:lnTo>
                  <a:cubicBezTo>
                    <a:pt x="242142" y="59853"/>
                    <a:pt x="237588" y="57901"/>
                    <a:pt x="232383" y="56600"/>
                  </a:cubicBezTo>
                  <a:lnTo>
                    <a:pt x="224577" y="40986"/>
                  </a:lnTo>
                  <a:close/>
                  <a:moveTo>
                    <a:pt x="195627" y="0"/>
                  </a:moveTo>
                  <a:cubicBezTo>
                    <a:pt x="230107" y="0"/>
                    <a:pt x="264587" y="9108"/>
                    <a:pt x="295489" y="27324"/>
                  </a:cubicBezTo>
                  <a:cubicBezTo>
                    <a:pt x="357293" y="64407"/>
                    <a:pt x="393725" y="131415"/>
                    <a:pt x="391123" y="202978"/>
                  </a:cubicBezTo>
                  <a:lnTo>
                    <a:pt x="391123" y="206231"/>
                  </a:lnTo>
                  <a:lnTo>
                    <a:pt x="436012" y="284299"/>
                  </a:lnTo>
                  <a:cubicBezTo>
                    <a:pt x="451626" y="308371"/>
                    <a:pt x="436663" y="327888"/>
                    <a:pt x="419748" y="329839"/>
                  </a:cubicBezTo>
                  <a:lnTo>
                    <a:pt x="391123" y="329839"/>
                  </a:lnTo>
                  <a:lnTo>
                    <a:pt x="391123" y="368874"/>
                  </a:lnTo>
                  <a:cubicBezTo>
                    <a:pt x="391123" y="389692"/>
                    <a:pt x="383316" y="409209"/>
                    <a:pt x="369003" y="424172"/>
                  </a:cubicBezTo>
                  <a:cubicBezTo>
                    <a:pt x="354691" y="438485"/>
                    <a:pt x="335174" y="446942"/>
                    <a:pt x="314355" y="446942"/>
                  </a:cubicBezTo>
                  <a:lnTo>
                    <a:pt x="282477" y="446942"/>
                  </a:lnTo>
                  <a:lnTo>
                    <a:pt x="282477" y="525011"/>
                  </a:lnTo>
                  <a:lnTo>
                    <a:pt x="76897" y="525011"/>
                  </a:lnTo>
                  <a:lnTo>
                    <a:pt x="76897" y="360416"/>
                  </a:lnTo>
                  <a:cubicBezTo>
                    <a:pt x="28104" y="322683"/>
                    <a:pt x="130" y="264782"/>
                    <a:pt x="130" y="202978"/>
                  </a:cubicBezTo>
                  <a:cubicBezTo>
                    <a:pt x="-2473" y="131415"/>
                    <a:pt x="33959" y="63756"/>
                    <a:pt x="95764" y="27324"/>
                  </a:cubicBezTo>
                  <a:cubicBezTo>
                    <a:pt x="126666" y="9108"/>
                    <a:pt x="161146" y="0"/>
                    <a:pt x="195627" y="0"/>
                  </a:cubicBezTo>
                  <a:close/>
                </a:path>
              </a:pathLst>
            </a:custGeom>
            <a:solidFill>
              <a:schemeClr val="bg1"/>
            </a:solidFill>
            <a:ln w="64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92FDDF2-EE48-A1D1-6541-464DCAAB8725}"/>
                </a:ext>
              </a:extLst>
            </p:cNvPr>
            <p:cNvSpPr/>
            <p:nvPr/>
          </p:nvSpPr>
          <p:spPr>
            <a:xfrm>
              <a:off x="736097" y="2906592"/>
              <a:ext cx="558190" cy="400752"/>
            </a:xfrm>
            <a:custGeom>
              <a:avLst/>
              <a:gdLst>
                <a:gd name="connsiteX0" fmla="*/ 142410 w 558190"/>
                <a:gd name="connsiteY0" fmla="*/ 150282 h 400752"/>
                <a:gd name="connsiteX1" fmla="*/ 532428 w 558190"/>
                <a:gd name="connsiteY1" fmla="*/ 150282 h 400752"/>
                <a:gd name="connsiteX2" fmla="*/ 558190 w 558190"/>
                <a:gd name="connsiteY2" fmla="*/ 178907 h 400752"/>
                <a:gd name="connsiteX3" fmla="*/ 555328 w 558190"/>
                <a:gd name="connsiteY3" fmla="*/ 191788 h 400752"/>
                <a:gd name="connsiteX4" fmla="*/ 458002 w 558190"/>
                <a:gd name="connsiteY4" fmla="*/ 400752 h 400752"/>
                <a:gd name="connsiteX5" fmla="*/ 21469 w 558190"/>
                <a:gd name="connsiteY5" fmla="*/ 400752 h 400752"/>
                <a:gd name="connsiteX6" fmla="*/ 118079 w 558190"/>
                <a:gd name="connsiteY6" fmla="*/ 166026 h 400752"/>
                <a:gd name="connsiteX7" fmla="*/ 142410 w 558190"/>
                <a:gd name="connsiteY7" fmla="*/ 150282 h 400752"/>
                <a:gd name="connsiteX8" fmla="*/ 28625 w 558190"/>
                <a:gd name="connsiteY8" fmla="*/ 0 h 400752"/>
                <a:gd name="connsiteX9" fmla="*/ 163163 w 558190"/>
                <a:gd name="connsiteY9" fmla="*/ 0 h 400752"/>
                <a:gd name="connsiteX10" fmla="*/ 178907 w 558190"/>
                <a:gd name="connsiteY10" fmla="*/ 5009 h 400752"/>
                <a:gd name="connsiteX11" fmla="*/ 257626 w 558190"/>
                <a:gd name="connsiteY11" fmla="*/ 57250 h 400752"/>
                <a:gd name="connsiteX12" fmla="*/ 472315 w 558190"/>
                <a:gd name="connsiteY12" fmla="*/ 57250 h 400752"/>
                <a:gd name="connsiteX13" fmla="*/ 500940 w 558190"/>
                <a:gd name="connsiteY13" fmla="*/ 85875 h 400752"/>
                <a:gd name="connsiteX14" fmla="*/ 500940 w 558190"/>
                <a:gd name="connsiteY14" fmla="*/ 121657 h 400752"/>
                <a:gd name="connsiteX15" fmla="*/ 142410 w 558190"/>
                <a:gd name="connsiteY15" fmla="*/ 121657 h 400752"/>
                <a:gd name="connsiteX16" fmla="*/ 92316 w 558190"/>
                <a:gd name="connsiteY16" fmla="*/ 155291 h 400752"/>
                <a:gd name="connsiteX17" fmla="*/ 0 w 558190"/>
                <a:gd name="connsiteY17" fmla="*/ 379283 h 400752"/>
                <a:gd name="connsiteX18" fmla="*/ 0 w 558190"/>
                <a:gd name="connsiteY18" fmla="*/ 28625 h 400752"/>
                <a:gd name="connsiteX19" fmla="*/ 28625 w 558190"/>
                <a:gd name="connsiteY19" fmla="*/ 0 h 40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8190" h="400752">
                  <a:moveTo>
                    <a:pt x="142410" y="150282"/>
                  </a:moveTo>
                  <a:lnTo>
                    <a:pt x="532428" y="150282"/>
                  </a:lnTo>
                  <a:cubicBezTo>
                    <a:pt x="547456" y="151713"/>
                    <a:pt x="558190" y="163879"/>
                    <a:pt x="558190" y="178907"/>
                  </a:cubicBezTo>
                  <a:cubicBezTo>
                    <a:pt x="558190" y="183201"/>
                    <a:pt x="557475" y="187495"/>
                    <a:pt x="555328" y="191788"/>
                  </a:cubicBezTo>
                  <a:lnTo>
                    <a:pt x="458002" y="400752"/>
                  </a:lnTo>
                  <a:lnTo>
                    <a:pt x="21469" y="400752"/>
                  </a:lnTo>
                  <a:lnTo>
                    <a:pt x="118079" y="166026"/>
                  </a:lnTo>
                  <a:cubicBezTo>
                    <a:pt x="122373" y="156723"/>
                    <a:pt x="131676" y="150282"/>
                    <a:pt x="142410" y="150282"/>
                  </a:cubicBezTo>
                  <a:close/>
                  <a:moveTo>
                    <a:pt x="28625" y="0"/>
                  </a:moveTo>
                  <a:lnTo>
                    <a:pt x="163163" y="0"/>
                  </a:lnTo>
                  <a:cubicBezTo>
                    <a:pt x="168888" y="0"/>
                    <a:pt x="173898" y="2147"/>
                    <a:pt x="178907" y="5009"/>
                  </a:cubicBezTo>
                  <a:lnTo>
                    <a:pt x="257626" y="57250"/>
                  </a:lnTo>
                  <a:lnTo>
                    <a:pt x="472315" y="57250"/>
                  </a:lnTo>
                  <a:cubicBezTo>
                    <a:pt x="488058" y="57250"/>
                    <a:pt x="500940" y="70132"/>
                    <a:pt x="500940" y="85875"/>
                  </a:cubicBezTo>
                  <a:lnTo>
                    <a:pt x="500940" y="121657"/>
                  </a:lnTo>
                  <a:lnTo>
                    <a:pt x="142410" y="121657"/>
                  </a:lnTo>
                  <a:cubicBezTo>
                    <a:pt x="120226" y="121657"/>
                    <a:pt x="100904" y="135254"/>
                    <a:pt x="92316" y="155291"/>
                  </a:cubicBezTo>
                  <a:cubicBezTo>
                    <a:pt x="92316" y="155291"/>
                    <a:pt x="0" y="380714"/>
                    <a:pt x="0" y="379283"/>
                  </a:cubicBezTo>
                  <a:lnTo>
                    <a:pt x="0" y="28625"/>
                  </a:lnTo>
                  <a:cubicBezTo>
                    <a:pt x="0" y="12881"/>
                    <a:pt x="12881" y="0"/>
                    <a:pt x="28625" y="0"/>
                  </a:cubicBezTo>
                  <a:close/>
                </a:path>
              </a:pathLst>
            </a:custGeom>
            <a:solidFill>
              <a:schemeClr val="bg1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FBC108E-69F2-214C-FF39-59FAA0EE3557}"/>
                </a:ext>
              </a:extLst>
            </p:cNvPr>
            <p:cNvSpPr/>
            <p:nvPr/>
          </p:nvSpPr>
          <p:spPr>
            <a:xfrm>
              <a:off x="728941" y="3965184"/>
              <a:ext cx="572503" cy="486628"/>
            </a:xfrm>
            <a:custGeom>
              <a:avLst/>
              <a:gdLst>
                <a:gd name="connsiteX0" fmla="*/ 343502 w 572503"/>
                <a:gd name="connsiteY0" fmla="*/ 400752 h 486628"/>
                <a:gd name="connsiteX1" fmla="*/ 343502 w 572503"/>
                <a:gd name="connsiteY1" fmla="*/ 429378 h 486628"/>
                <a:gd name="connsiteX2" fmla="*/ 515252 w 572503"/>
                <a:gd name="connsiteY2" fmla="*/ 429378 h 486628"/>
                <a:gd name="connsiteX3" fmla="*/ 515252 w 572503"/>
                <a:gd name="connsiteY3" fmla="*/ 400752 h 486628"/>
                <a:gd name="connsiteX4" fmla="*/ 343502 w 572503"/>
                <a:gd name="connsiteY4" fmla="*/ 314877 h 486628"/>
                <a:gd name="connsiteX5" fmla="*/ 343502 w 572503"/>
                <a:gd name="connsiteY5" fmla="*/ 343502 h 486628"/>
                <a:gd name="connsiteX6" fmla="*/ 515252 w 572503"/>
                <a:gd name="connsiteY6" fmla="*/ 343502 h 486628"/>
                <a:gd name="connsiteX7" fmla="*/ 515252 w 572503"/>
                <a:gd name="connsiteY7" fmla="*/ 314877 h 486628"/>
                <a:gd name="connsiteX8" fmla="*/ 171751 w 572503"/>
                <a:gd name="connsiteY8" fmla="*/ 314877 h 486628"/>
                <a:gd name="connsiteX9" fmla="*/ 124519 w 572503"/>
                <a:gd name="connsiteY9" fmla="*/ 322033 h 486628"/>
                <a:gd name="connsiteX10" fmla="*/ 68700 w 572503"/>
                <a:gd name="connsiteY10" fmla="*/ 349227 h 486628"/>
                <a:gd name="connsiteX11" fmla="*/ 57250 w 572503"/>
                <a:gd name="connsiteY11" fmla="*/ 372127 h 486628"/>
                <a:gd name="connsiteX12" fmla="*/ 57250 w 572503"/>
                <a:gd name="connsiteY12" fmla="*/ 429378 h 486628"/>
                <a:gd name="connsiteX13" fmla="*/ 286251 w 572503"/>
                <a:gd name="connsiteY13" fmla="*/ 429378 h 486628"/>
                <a:gd name="connsiteX14" fmla="*/ 286251 w 572503"/>
                <a:gd name="connsiteY14" fmla="*/ 372127 h 486628"/>
                <a:gd name="connsiteX15" fmla="*/ 274801 w 572503"/>
                <a:gd name="connsiteY15" fmla="*/ 349227 h 486628"/>
                <a:gd name="connsiteX16" fmla="*/ 218982 w 572503"/>
                <a:gd name="connsiteY16" fmla="*/ 322033 h 486628"/>
                <a:gd name="connsiteX17" fmla="*/ 171751 w 572503"/>
                <a:gd name="connsiteY17" fmla="*/ 314877 h 486628"/>
                <a:gd name="connsiteX18" fmla="*/ 343502 w 572503"/>
                <a:gd name="connsiteY18" fmla="*/ 229002 h 486628"/>
                <a:gd name="connsiteX19" fmla="*/ 343502 w 572503"/>
                <a:gd name="connsiteY19" fmla="*/ 257627 h 486628"/>
                <a:gd name="connsiteX20" fmla="*/ 515252 w 572503"/>
                <a:gd name="connsiteY20" fmla="*/ 257627 h 486628"/>
                <a:gd name="connsiteX21" fmla="*/ 515252 w 572503"/>
                <a:gd name="connsiteY21" fmla="*/ 229002 h 486628"/>
                <a:gd name="connsiteX22" fmla="*/ 171751 w 572503"/>
                <a:gd name="connsiteY22" fmla="*/ 186064 h 486628"/>
                <a:gd name="connsiteX23" fmla="*/ 114501 w 572503"/>
                <a:gd name="connsiteY23" fmla="*/ 243314 h 486628"/>
                <a:gd name="connsiteX24" fmla="*/ 171751 w 572503"/>
                <a:gd name="connsiteY24" fmla="*/ 300564 h 486628"/>
                <a:gd name="connsiteX25" fmla="*/ 229001 w 572503"/>
                <a:gd name="connsiteY25" fmla="*/ 243314 h 486628"/>
                <a:gd name="connsiteX26" fmla="*/ 171751 w 572503"/>
                <a:gd name="connsiteY26" fmla="*/ 186064 h 486628"/>
                <a:gd name="connsiteX27" fmla="*/ 28625 w 572503"/>
                <a:gd name="connsiteY27" fmla="*/ 85876 h 486628"/>
                <a:gd name="connsiteX28" fmla="*/ 214688 w 572503"/>
                <a:gd name="connsiteY28" fmla="*/ 85876 h 486628"/>
                <a:gd name="connsiteX29" fmla="*/ 271939 w 572503"/>
                <a:gd name="connsiteY29" fmla="*/ 143126 h 486628"/>
                <a:gd name="connsiteX30" fmla="*/ 300564 w 572503"/>
                <a:gd name="connsiteY30" fmla="*/ 143126 h 486628"/>
                <a:gd name="connsiteX31" fmla="*/ 357814 w 572503"/>
                <a:gd name="connsiteY31" fmla="*/ 85876 h 486628"/>
                <a:gd name="connsiteX32" fmla="*/ 543877 w 572503"/>
                <a:gd name="connsiteY32" fmla="*/ 85876 h 486628"/>
                <a:gd name="connsiteX33" fmla="*/ 572503 w 572503"/>
                <a:gd name="connsiteY33" fmla="*/ 114501 h 486628"/>
                <a:gd name="connsiteX34" fmla="*/ 572503 w 572503"/>
                <a:gd name="connsiteY34" fmla="*/ 458003 h 486628"/>
                <a:gd name="connsiteX35" fmla="*/ 543877 w 572503"/>
                <a:gd name="connsiteY35" fmla="*/ 486628 h 486628"/>
                <a:gd name="connsiteX36" fmla="*/ 28625 w 572503"/>
                <a:gd name="connsiteY36" fmla="*/ 486628 h 486628"/>
                <a:gd name="connsiteX37" fmla="*/ 0 w 572503"/>
                <a:gd name="connsiteY37" fmla="*/ 458003 h 486628"/>
                <a:gd name="connsiteX38" fmla="*/ 0 w 572503"/>
                <a:gd name="connsiteY38" fmla="*/ 114501 h 486628"/>
                <a:gd name="connsiteX39" fmla="*/ 28625 w 572503"/>
                <a:gd name="connsiteY39" fmla="*/ 85876 h 486628"/>
                <a:gd name="connsiteX40" fmla="*/ 271938 w 572503"/>
                <a:gd name="connsiteY40" fmla="*/ 0 h 486628"/>
                <a:gd name="connsiteX41" fmla="*/ 300563 w 572503"/>
                <a:gd name="connsiteY41" fmla="*/ 0 h 486628"/>
                <a:gd name="connsiteX42" fmla="*/ 329188 w 572503"/>
                <a:gd name="connsiteY42" fmla="*/ 28625 h 486628"/>
                <a:gd name="connsiteX43" fmla="*/ 329188 w 572503"/>
                <a:gd name="connsiteY43" fmla="*/ 85875 h 486628"/>
                <a:gd name="connsiteX44" fmla="*/ 300563 w 572503"/>
                <a:gd name="connsiteY44" fmla="*/ 114501 h 486628"/>
                <a:gd name="connsiteX45" fmla="*/ 271938 w 572503"/>
                <a:gd name="connsiteY45" fmla="*/ 114501 h 486628"/>
                <a:gd name="connsiteX46" fmla="*/ 243313 w 572503"/>
                <a:gd name="connsiteY46" fmla="*/ 85875 h 486628"/>
                <a:gd name="connsiteX47" fmla="*/ 243313 w 572503"/>
                <a:gd name="connsiteY47" fmla="*/ 28625 h 486628"/>
                <a:gd name="connsiteX48" fmla="*/ 271938 w 572503"/>
                <a:gd name="connsiteY48" fmla="*/ 0 h 486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572503" h="486628">
                  <a:moveTo>
                    <a:pt x="343502" y="400752"/>
                  </a:moveTo>
                  <a:lnTo>
                    <a:pt x="343502" y="429378"/>
                  </a:lnTo>
                  <a:lnTo>
                    <a:pt x="515252" y="429378"/>
                  </a:lnTo>
                  <a:lnTo>
                    <a:pt x="515252" y="400752"/>
                  </a:lnTo>
                  <a:close/>
                  <a:moveTo>
                    <a:pt x="343502" y="314877"/>
                  </a:moveTo>
                  <a:lnTo>
                    <a:pt x="343502" y="343502"/>
                  </a:lnTo>
                  <a:lnTo>
                    <a:pt x="515252" y="343502"/>
                  </a:lnTo>
                  <a:lnTo>
                    <a:pt x="515252" y="314877"/>
                  </a:lnTo>
                  <a:close/>
                  <a:moveTo>
                    <a:pt x="171751" y="314877"/>
                  </a:moveTo>
                  <a:cubicBezTo>
                    <a:pt x="156007" y="314877"/>
                    <a:pt x="140263" y="317740"/>
                    <a:pt x="124519" y="322033"/>
                  </a:cubicBezTo>
                  <a:cubicBezTo>
                    <a:pt x="104482" y="327758"/>
                    <a:pt x="84444" y="337777"/>
                    <a:pt x="68700" y="349227"/>
                  </a:cubicBezTo>
                  <a:cubicBezTo>
                    <a:pt x="61544" y="354952"/>
                    <a:pt x="57250" y="363540"/>
                    <a:pt x="57250" y="372127"/>
                  </a:cubicBezTo>
                  <a:lnTo>
                    <a:pt x="57250" y="429378"/>
                  </a:lnTo>
                  <a:lnTo>
                    <a:pt x="286251" y="429378"/>
                  </a:lnTo>
                  <a:lnTo>
                    <a:pt x="286251" y="372127"/>
                  </a:lnTo>
                  <a:cubicBezTo>
                    <a:pt x="286251" y="363540"/>
                    <a:pt x="281958" y="354952"/>
                    <a:pt x="274801" y="349227"/>
                  </a:cubicBezTo>
                  <a:cubicBezTo>
                    <a:pt x="259057" y="336346"/>
                    <a:pt x="239020" y="327758"/>
                    <a:pt x="218982" y="322033"/>
                  </a:cubicBezTo>
                  <a:cubicBezTo>
                    <a:pt x="204670" y="317740"/>
                    <a:pt x="188926" y="314877"/>
                    <a:pt x="171751" y="314877"/>
                  </a:cubicBezTo>
                  <a:close/>
                  <a:moveTo>
                    <a:pt x="343502" y="229002"/>
                  </a:moveTo>
                  <a:lnTo>
                    <a:pt x="343502" y="257627"/>
                  </a:lnTo>
                  <a:lnTo>
                    <a:pt x="515252" y="257627"/>
                  </a:lnTo>
                  <a:lnTo>
                    <a:pt x="515252" y="229002"/>
                  </a:lnTo>
                  <a:close/>
                  <a:moveTo>
                    <a:pt x="171751" y="186064"/>
                  </a:moveTo>
                  <a:cubicBezTo>
                    <a:pt x="140263" y="186064"/>
                    <a:pt x="114501" y="211827"/>
                    <a:pt x="114501" y="243314"/>
                  </a:cubicBezTo>
                  <a:cubicBezTo>
                    <a:pt x="114501" y="274802"/>
                    <a:pt x="140263" y="300564"/>
                    <a:pt x="171751" y="300564"/>
                  </a:cubicBezTo>
                  <a:cubicBezTo>
                    <a:pt x="203238" y="300564"/>
                    <a:pt x="229001" y="274802"/>
                    <a:pt x="229001" y="243314"/>
                  </a:cubicBezTo>
                  <a:cubicBezTo>
                    <a:pt x="229001" y="211827"/>
                    <a:pt x="203238" y="186064"/>
                    <a:pt x="171751" y="186064"/>
                  </a:cubicBezTo>
                  <a:close/>
                  <a:moveTo>
                    <a:pt x="28625" y="85876"/>
                  </a:moveTo>
                  <a:lnTo>
                    <a:pt x="214688" y="85876"/>
                  </a:lnTo>
                  <a:cubicBezTo>
                    <a:pt x="214688" y="117364"/>
                    <a:pt x="240451" y="143126"/>
                    <a:pt x="271939" y="143126"/>
                  </a:cubicBezTo>
                  <a:lnTo>
                    <a:pt x="300564" y="143126"/>
                  </a:lnTo>
                  <a:cubicBezTo>
                    <a:pt x="332051" y="143126"/>
                    <a:pt x="357814" y="117364"/>
                    <a:pt x="357814" y="85876"/>
                  </a:cubicBezTo>
                  <a:lnTo>
                    <a:pt x="543877" y="85876"/>
                  </a:lnTo>
                  <a:cubicBezTo>
                    <a:pt x="559621" y="85876"/>
                    <a:pt x="572503" y="98757"/>
                    <a:pt x="572503" y="114501"/>
                  </a:cubicBezTo>
                  <a:lnTo>
                    <a:pt x="572503" y="458003"/>
                  </a:lnTo>
                  <a:cubicBezTo>
                    <a:pt x="572503" y="473746"/>
                    <a:pt x="559621" y="486628"/>
                    <a:pt x="543877" y="486628"/>
                  </a:cubicBezTo>
                  <a:lnTo>
                    <a:pt x="28625" y="486628"/>
                  </a:lnTo>
                  <a:cubicBezTo>
                    <a:pt x="12881" y="486628"/>
                    <a:pt x="0" y="473746"/>
                    <a:pt x="0" y="458003"/>
                  </a:cubicBezTo>
                  <a:lnTo>
                    <a:pt x="0" y="114501"/>
                  </a:lnTo>
                  <a:cubicBezTo>
                    <a:pt x="0" y="98757"/>
                    <a:pt x="12881" y="85876"/>
                    <a:pt x="28625" y="85876"/>
                  </a:cubicBezTo>
                  <a:close/>
                  <a:moveTo>
                    <a:pt x="271938" y="0"/>
                  </a:moveTo>
                  <a:lnTo>
                    <a:pt x="300563" y="0"/>
                  </a:lnTo>
                  <a:cubicBezTo>
                    <a:pt x="316307" y="0"/>
                    <a:pt x="329188" y="12881"/>
                    <a:pt x="329188" y="28625"/>
                  </a:cubicBezTo>
                  <a:lnTo>
                    <a:pt x="329188" y="85875"/>
                  </a:lnTo>
                  <a:cubicBezTo>
                    <a:pt x="329188" y="101619"/>
                    <a:pt x="316307" y="114501"/>
                    <a:pt x="300563" y="114501"/>
                  </a:cubicBezTo>
                  <a:lnTo>
                    <a:pt x="271938" y="114501"/>
                  </a:lnTo>
                  <a:cubicBezTo>
                    <a:pt x="256194" y="114501"/>
                    <a:pt x="243313" y="101619"/>
                    <a:pt x="243313" y="85875"/>
                  </a:cubicBezTo>
                  <a:lnTo>
                    <a:pt x="243313" y="28625"/>
                  </a:lnTo>
                  <a:cubicBezTo>
                    <a:pt x="243313" y="12881"/>
                    <a:pt x="256194" y="0"/>
                    <a:pt x="271938" y="0"/>
                  </a:cubicBezTo>
                  <a:close/>
                </a:path>
              </a:pathLst>
            </a:custGeom>
            <a:solidFill>
              <a:schemeClr val="bg1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26915B6-C2A7-2350-9217-2884D2A4BEC4}"/>
                </a:ext>
              </a:extLst>
            </p:cNvPr>
            <p:cNvSpPr/>
            <p:nvPr/>
          </p:nvSpPr>
          <p:spPr>
            <a:xfrm>
              <a:off x="754668" y="5024086"/>
              <a:ext cx="521048" cy="572502"/>
            </a:xfrm>
            <a:custGeom>
              <a:avLst/>
              <a:gdLst>
                <a:gd name="connsiteX0" fmla="*/ 259844 w 521048"/>
                <a:gd name="connsiteY0" fmla="*/ 461436 h 572502"/>
                <a:gd name="connsiteX1" fmla="*/ 305644 w 521048"/>
                <a:gd name="connsiteY1" fmla="*/ 468593 h 572502"/>
                <a:gd name="connsiteX2" fmla="*/ 360103 w 521048"/>
                <a:gd name="connsiteY2" fmla="*/ 494570 h 572502"/>
                <a:gd name="connsiteX3" fmla="*/ 371267 w 521048"/>
                <a:gd name="connsiteY3" fmla="*/ 516826 h 572502"/>
                <a:gd name="connsiteX4" fmla="*/ 371267 w 521048"/>
                <a:gd name="connsiteY4" fmla="*/ 572502 h 572502"/>
                <a:gd name="connsiteX5" fmla="*/ 148492 w 521048"/>
                <a:gd name="connsiteY5" fmla="*/ 572502 h 572502"/>
                <a:gd name="connsiteX6" fmla="*/ 148492 w 521048"/>
                <a:gd name="connsiteY6" fmla="*/ 516826 h 572502"/>
                <a:gd name="connsiteX7" fmla="*/ 159656 w 521048"/>
                <a:gd name="connsiteY7" fmla="*/ 494570 h 572502"/>
                <a:gd name="connsiteX8" fmla="*/ 214115 w 521048"/>
                <a:gd name="connsiteY8" fmla="*/ 468593 h 572502"/>
                <a:gd name="connsiteX9" fmla="*/ 259844 w 521048"/>
                <a:gd name="connsiteY9" fmla="*/ 461436 h 572502"/>
                <a:gd name="connsiteX10" fmla="*/ 408337 w 521048"/>
                <a:gd name="connsiteY10" fmla="*/ 418069 h 572502"/>
                <a:gd name="connsiteX11" fmla="*/ 454137 w 521048"/>
                <a:gd name="connsiteY11" fmla="*/ 425226 h 572502"/>
                <a:gd name="connsiteX12" fmla="*/ 508596 w 521048"/>
                <a:gd name="connsiteY12" fmla="*/ 451203 h 572502"/>
                <a:gd name="connsiteX13" fmla="*/ 519688 w 521048"/>
                <a:gd name="connsiteY13" fmla="*/ 473531 h 572502"/>
                <a:gd name="connsiteX14" fmla="*/ 519688 w 521048"/>
                <a:gd name="connsiteY14" fmla="*/ 529564 h 572502"/>
                <a:gd name="connsiteX15" fmla="*/ 396243 w 521048"/>
                <a:gd name="connsiteY15" fmla="*/ 529564 h 572502"/>
                <a:gd name="connsiteX16" fmla="*/ 396243 w 521048"/>
                <a:gd name="connsiteY16" fmla="*/ 516826 h 572502"/>
                <a:gd name="connsiteX17" fmla="*/ 375346 w 521048"/>
                <a:gd name="connsiteY17" fmla="*/ 474819 h 572502"/>
                <a:gd name="connsiteX18" fmla="*/ 318096 w 521048"/>
                <a:gd name="connsiteY18" fmla="*/ 446194 h 572502"/>
                <a:gd name="connsiteX19" fmla="*/ 320672 w 521048"/>
                <a:gd name="connsiteY19" fmla="*/ 443260 h 572502"/>
                <a:gd name="connsiteX20" fmla="*/ 362608 w 521048"/>
                <a:gd name="connsiteY20" fmla="*/ 425226 h 572502"/>
                <a:gd name="connsiteX21" fmla="*/ 408337 w 521048"/>
                <a:gd name="connsiteY21" fmla="*/ 418069 h 572502"/>
                <a:gd name="connsiteX22" fmla="*/ 111423 w 521048"/>
                <a:gd name="connsiteY22" fmla="*/ 418069 h 572502"/>
                <a:gd name="connsiteX23" fmla="*/ 157152 w 521048"/>
                <a:gd name="connsiteY23" fmla="*/ 425226 h 572502"/>
                <a:gd name="connsiteX24" fmla="*/ 197800 w 521048"/>
                <a:gd name="connsiteY24" fmla="*/ 441614 h 572502"/>
                <a:gd name="connsiteX25" fmla="*/ 201879 w 521048"/>
                <a:gd name="connsiteY25" fmla="*/ 446265 h 572502"/>
                <a:gd name="connsiteX26" fmla="*/ 145559 w 521048"/>
                <a:gd name="connsiteY26" fmla="*/ 474175 h 572502"/>
                <a:gd name="connsiteX27" fmla="*/ 144628 w 521048"/>
                <a:gd name="connsiteY27" fmla="*/ 474819 h 572502"/>
                <a:gd name="connsiteX28" fmla="*/ 143841 w 521048"/>
                <a:gd name="connsiteY28" fmla="*/ 475534 h 572502"/>
                <a:gd name="connsiteX29" fmla="*/ 123732 w 521048"/>
                <a:gd name="connsiteY29" fmla="*/ 516826 h 572502"/>
                <a:gd name="connsiteX30" fmla="*/ 123732 w 521048"/>
                <a:gd name="connsiteY30" fmla="*/ 529564 h 572502"/>
                <a:gd name="connsiteX31" fmla="*/ 0 w 521048"/>
                <a:gd name="connsiteY31" fmla="*/ 529564 h 572502"/>
                <a:gd name="connsiteX32" fmla="*/ 0 w 521048"/>
                <a:gd name="connsiteY32" fmla="*/ 473531 h 572502"/>
                <a:gd name="connsiteX33" fmla="*/ 11164 w 521048"/>
                <a:gd name="connsiteY33" fmla="*/ 451203 h 572502"/>
                <a:gd name="connsiteX34" fmla="*/ 65623 w 521048"/>
                <a:gd name="connsiteY34" fmla="*/ 425226 h 572502"/>
                <a:gd name="connsiteX35" fmla="*/ 111423 w 521048"/>
                <a:gd name="connsiteY35" fmla="*/ 418069 h 572502"/>
                <a:gd name="connsiteX36" fmla="*/ 259844 w 521048"/>
                <a:gd name="connsiteY36" fmla="*/ 334914 h 572502"/>
                <a:gd name="connsiteX37" fmla="*/ 315520 w 521048"/>
                <a:gd name="connsiteY37" fmla="*/ 390590 h 572502"/>
                <a:gd name="connsiteX38" fmla="*/ 259844 w 521048"/>
                <a:gd name="connsiteY38" fmla="*/ 446266 h 572502"/>
                <a:gd name="connsiteX39" fmla="*/ 204168 w 521048"/>
                <a:gd name="connsiteY39" fmla="*/ 390590 h 572502"/>
                <a:gd name="connsiteX40" fmla="*/ 259844 w 521048"/>
                <a:gd name="connsiteY40" fmla="*/ 334914 h 572502"/>
                <a:gd name="connsiteX41" fmla="*/ 408337 w 521048"/>
                <a:gd name="connsiteY41" fmla="*/ 291618 h 572502"/>
                <a:gd name="connsiteX42" fmla="*/ 464013 w 521048"/>
                <a:gd name="connsiteY42" fmla="*/ 347294 h 572502"/>
                <a:gd name="connsiteX43" fmla="*/ 408337 w 521048"/>
                <a:gd name="connsiteY43" fmla="*/ 402970 h 572502"/>
                <a:gd name="connsiteX44" fmla="*/ 352661 w 521048"/>
                <a:gd name="connsiteY44" fmla="*/ 347294 h 572502"/>
                <a:gd name="connsiteX45" fmla="*/ 408337 w 521048"/>
                <a:gd name="connsiteY45" fmla="*/ 291618 h 572502"/>
                <a:gd name="connsiteX46" fmla="*/ 111423 w 521048"/>
                <a:gd name="connsiteY46" fmla="*/ 291618 h 572502"/>
                <a:gd name="connsiteX47" fmla="*/ 167099 w 521048"/>
                <a:gd name="connsiteY47" fmla="*/ 347294 h 572502"/>
                <a:gd name="connsiteX48" fmla="*/ 111423 w 521048"/>
                <a:gd name="connsiteY48" fmla="*/ 402970 h 572502"/>
                <a:gd name="connsiteX49" fmla="*/ 55747 w 521048"/>
                <a:gd name="connsiteY49" fmla="*/ 347294 h 572502"/>
                <a:gd name="connsiteX50" fmla="*/ 111423 w 521048"/>
                <a:gd name="connsiteY50" fmla="*/ 291618 h 572502"/>
                <a:gd name="connsiteX51" fmla="*/ 71992 w 521048"/>
                <a:gd name="connsiteY51" fmla="*/ 135969 h 572502"/>
                <a:gd name="connsiteX52" fmla="*/ 71992 w 521048"/>
                <a:gd name="connsiteY52" fmla="*/ 150282 h 572502"/>
                <a:gd name="connsiteX53" fmla="*/ 334985 w 521048"/>
                <a:gd name="connsiteY53" fmla="*/ 150282 h 572502"/>
                <a:gd name="connsiteX54" fmla="*/ 334985 w 521048"/>
                <a:gd name="connsiteY54" fmla="*/ 135969 h 572502"/>
                <a:gd name="connsiteX55" fmla="*/ 71992 w 521048"/>
                <a:gd name="connsiteY55" fmla="*/ 100188 h 572502"/>
                <a:gd name="connsiteX56" fmla="*/ 71992 w 521048"/>
                <a:gd name="connsiteY56" fmla="*/ 114501 h 572502"/>
                <a:gd name="connsiteX57" fmla="*/ 449486 w 521048"/>
                <a:gd name="connsiteY57" fmla="*/ 114501 h 572502"/>
                <a:gd name="connsiteX58" fmla="*/ 449486 w 521048"/>
                <a:gd name="connsiteY58" fmla="*/ 100188 h 572502"/>
                <a:gd name="connsiteX59" fmla="*/ 71992 w 521048"/>
                <a:gd name="connsiteY59" fmla="*/ 64407 h 572502"/>
                <a:gd name="connsiteX60" fmla="*/ 71992 w 521048"/>
                <a:gd name="connsiteY60" fmla="*/ 78719 h 572502"/>
                <a:gd name="connsiteX61" fmla="*/ 406548 w 521048"/>
                <a:gd name="connsiteY61" fmla="*/ 78719 h 572502"/>
                <a:gd name="connsiteX62" fmla="*/ 406548 w 521048"/>
                <a:gd name="connsiteY62" fmla="*/ 64407 h 572502"/>
                <a:gd name="connsiteX63" fmla="*/ 29054 w 521048"/>
                <a:gd name="connsiteY63" fmla="*/ 0 h 572502"/>
                <a:gd name="connsiteX64" fmla="*/ 492423 w 521048"/>
                <a:gd name="connsiteY64" fmla="*/ 0 h 572502"/>
                <a:gd name="connsiteX65" fmla="*/ 521048 w 521048"/>
                <a:gd name="connsiteY65" fmla="*/ 28625 h 572502"/>
                <a:gd name="connsiteX66" fmla="*/ 521048 w 521048"/>
                <a:gd name="connsiteY66" fmla="*/ 186063 h 572502"/>
                <a:gd name="connsiteX67" fmla="*/ 492423 w 521048"/>
                <a:gd name="connsiteY67" fmla="*/ 214688 h 572502"/>
                <a:gd name="connsiteX68" fmla="*/ 377923 w 521048"/>
                <a:gd name="connsiteY68" fmla="*/ 214688 h 572502"/>
                <a:gd name="connsiteX69" fmla="*/ 377923 w 521048"/>
                <a:gd name="connsiteY69" fmla="*/ 257626 h 572502"/>
                <a:gd name="connsiteX70" fmla="*/ 332838 w 521048"/>
                <a:gd name="connsiteY70" fmla="*/ 214688 h 572502"/>
                <a:gd name="connsiteX71" fmla="*/ 282029 w 521048"/>
                <a:gd name="connsiteY71" fmla="*/ 214688 h 572502"/>
                <a:gd name="connsiteX72" fmla="*/ 256266 w 521048"/>
                <a:gd name="connsiteY72" fmla="*/ 257626 h 572502"/>
                <a:gd name="connsiteX73" fmla="*/ 228357 w 521048"/>
                <a:gd name="connsiteY73" fmla="*/ 214688 h 572502"/>
                <a:gd name="connsiteX74" fmla="*/ 179694 w 521048"/>
                <a:gd name="connsiteY74" fmla="*/ 214688 h 572502"/>
                <a:gd name="connsiteX75" fmla="*/ 134609 w 521048"/>
                <a:gd name="connsiteY75" fmla="*/ 257626 h 572502"/>
                <a:gd name="connsiteX76" fmla="*/ 134609 w 521048"/>
                <a:gd name="connsiteY76" fmla="*/ 214688 h 572502"/>
                <a:gd name="connsiteX77" fmla="*/ 29054 w 521048"/>
                <a:gd name="connsiteY77" fmla="*/ 214688 h 572502"/>
                <a:gd name="connsiteX78" fmla="*/ 429 w 521048"/>
                <a:gd name="connsiteY78" fmla="*/ 186063 h 572502"/>
                <a:gd name="connsiteX79" fmla="*/ 429 w 521048"/>
                <a:gd name="connsiteY79" fmla="*/ 28625 h 572502"/>
                <a:gd name="connsiteX80" fmla="*/ 29054 w 521048"/>
                <a:gd name="connsiteY80" fmla="*/ 0 h 57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21048" h="572502">
                  <a:moveTo>
                    <a:pt x="259844" y="461436"/>
                  </a:moveTo>
                  <a:cubicBezTo>
                    <a:pt x="275359" y="461801"/>
                    <a:pt x="290757" y="464207"/>
                    <a:pt x="305644" y="468593"/>
                  </a:cubicBezTo>
                  <a:cubicBezTo>
                    <a:pt x="325482" y="473155"/>
                    <a:pt x="344074" y="482023"/>
                    <a:pt x="360103" y="494570"/>
                  </a:cubicBezTo>
                  <a:cubicBezTo>
                    <a:pt x="367308" y="499659"/>
                    <a:pt x="371497" y="508009"/>
                    <a:pt x="371267" y="516826"/>
                  </a:cubicBezTo>
                  <a:lnTo>
                    <a:pt x="371267" y="572502"/>
                  </a:lnTo>
                  <a:lnTo>
                    <a:pt x="148492" y="572502"/>
                  </a:lnTo>
                  <a:lnTo>
                    <a:pt x="148492" y="516826"/>
                  </a:lnTo>
                  <a:cubicBezTo>
                    <a:pt x="148526" y="508069"/>
                    <a:pt x="152657" y="499833"/>
                    <a:pt x="159656" y="494570"/>
                  </a:cubicBezTo>
                  <a:cubicBezTo>
                    <a:pt x="176108" y="482721"/>
                    <a:pt x="194553" y="473923"/>
                    <a:pt x="214115" y="468593"/>
                  </a:cubicBezTo>
                  <a:cubicBezTo>
                    <a:pt x="228879" y="463785"/>
                    <a:pt x="244317" y="461369"/>
                    <a:pt x="259844" y="461436"/>
                  </a:cubicBezTo>
                  <a:close/>
                  <a:moveTo>
                    <a:pt x="408337" y="418069"/>
                  </a:moveTo>
                  <a:cubicBezTo>
                    <a:pt x="423848" y="418469"/>
                    <a:pt x="439243" y="420875"/>
                    <a:pt x="454137" y="425226"/>
                  </a:cubicBezTo>
                  <a:cubicBezTo>
                    <a:pt x="473953" y="429849"/>
                    <a:pt x="492533" y="438711"/>
                    <a:pt x="508596" y="451203"/>
                  </a:cubicBezTo>
                  <a:cubicBezTo>
                    <a:pt x="515775" y="456339"/>
                    <a:pt x="519932" y="464707"/>
                    <a:pt x="519688" y="473531"/>
                  </a:cubicBezTo>
                  <a:lnTo>
                    <a:pt x="519688" y="529564"/>
                  </a:lnTo>
                  <a:lnTo>
                    <a:pt x="396243" y="529564"/>
                  </a:lnTo>
                  <a:lnTo>
                    <a:pt x="396243" y="516826"/>
                  </a:lnTo>
                  <a:cubicBezTo>
                    <a:pt x="396474" y="500270"/>
                    <a:pt x="388690" y="484622"/>
                    <a:pt x="375346" y="474819"/>
                  </a:cubicBezTo>
                  <a:cubicBezTo>
                    <a:pt x="358369" y="461544"/>
                    <a:pt x="338902" y="451810"/>
                    <a:pt x="318096" y="446194"/>
                  </a:cubicBezTo>
                  <a:lnTo>
                    <a:pt x="320672" y="443260"/>
                  </a:lnTo>
                  <a:cubicBezTo>
                    <a:pt x="333697" y="435237"/>
                    <a:pt x="347825" y="429162"/>
                    <a:pt x="362608" y="425226"/>
                  </a:cubicBezTo>
                  <a:cubicBezTo>
                    <a:pt x="377379" y="420450"/>
                    <a:pt x="392813" y="418034"/>
                    <a:pt x="408337" y="418069"/>
                  </a:cubicBezTo>
                  <a:close/>
                  <a:moveTo>
                    <a:pt x="111423" y="418069"/>
                  </a:moveTo>
                  <a:cubicBezTo>
                    <a:pt x="126911" y="418475"/>
                    <a:pt x="142281" y="420880"/>
                    <a:pt x="157152" y="425226"/>
                  </a:cubicBezTo>
                  <a:cubicBezTo>
                    <a:pt x="171414" y="428719"/>
                    <a:pt x="185103" y="434238"/>
                    <a:pt x="197800" y="441614"/>
                  </a:cubicBezTo>
                  <a:cubicBezTo>
                    <a:pt x="199088" y="443188"/>
                    <a:pt x="200447" y="444762"/>
                    <a:pt x="201879" y="446265"/>
                  </a:cubicBezTo>
                  <a:cubicBezTo>
                    <a:pt x="181747" y="452530"/>
                    <a:pt x="162737" y="461950"/>
                    <a:pt x="145559" y="474175"/>
                  </a:cubicBezTo>
                  <a:lnTo>
                    <a:pt x="144628" y="474819"/>
                  </a:lnTo>
                  <a:lnTo>
                    <a:pt x="143841" y="475534"/>
                  </a:lnTo>
                  <a:cubicBezTo>
                    <a:pt x="131157" y="485483"/>
                    <a:pt x="123744" y="500706"/>
                    <a:pt x="123732" y="516826"/>
                  </a:cubicBezTo>
                  <a:lnTo>
                    <a:pt x="123732" y="529564"/>
                  </a:lnTo>
                  <a:lnTo>
                    <a:pt x="0" y="529564"/>
                  </a:lnTo>
                  <a:lnTo>
                    <a:pt x="0" y="473531"/>
                  </a:lnTo>
                  <a:cubicBezTo>
                    <a:pt x="109" y="464772"/>
                    <a:pt x="4222" y="456545"/>
                    <a:pt x="11164" y="451203"/>
                  </a:cubicBezTo>
                  <a:cubicBezTo>
                    <a:pt x="27649" y="439410"/>
                    <a:pt x="46084" y="430616"/>
                    <a:pt x="65623" y="425226"/>
                  </a:cubicBezTo>
                  <a:cubicBezTo>
                    <a:pt x="80418" y="420445"/>
                    <a:pt x="95875" y="418029"/>
                    <a:pt x="111423" y="418069"/>
                  </a:cubicBezTo>
                  <a:close/>
                  <a:moveTo>
                    <a:pt x="259844" y="334914"/>
                  </a:moveTo>
                  <a:cubicBezTo>
                    <a:pt x="290593" y="334914"/>
                    <a:pt x="315520" y="359841"/>
                    <a:pt x="315520" y="390590"/>
                  </a:cubicBezTo>
                  <a:cubicBezTo>
                    <a:pt x="315520" y="421339"/>
                    <a:pt x="290593" y="446266"/>
                    <a:pt x="259844" y="446266"/>
                  </a:cubicBezTo>
                  <a:cubicBezTo>
                    <a:pt x="229095" y="446266"/>
                    <a:pt x="204168" y="421339"/>
                    <a:pt x="204168" y="390590"/>
                  </a:cubicBezTo>
                  <a:cubicBezTo>
                    <a:pt x="204168" y="359841"/>
                    <a:pt x="229095" y="334914"/>
                    <a:pt x="259844" y="334914"/>
                  </a:cubicBezTo>
                  <a:close/>
                  <a:moveTo>
                    <a:pt x="408337" y="291618"/>
                  </a:moveTo>
                  <a:cubicBezTo>
                    <a:pt x="439086" y="291618"/>
                    <a:pt x="464013" y="316545"/>
                    <a:pt x="464013" y="347294"/>
                  </a:cubicBezTo>
                  <a:cubicBezTo>
                    <a:pt x="464013" y="378043"/>
                    <a:pt x="439086" y="402970"/>
                    <a:pt x="408337" y="402970"/>
                  </a:cubicBezTo>
                  <a:cubicBezTo>
                    <a:pt x="377588" y="402970"/>
                    <a:pt x="352661" y="378043"/>
                    <a:pt x="352661" y="347294"/>
                  </a:cubicBezTo>
                  <a:cubicBezTo>
                    <a:pt x="352661" y="316545"/>
                    <a:pt x="377588" y="291618"/>
                    <a:pt x="408337" y="291618"/>
                  </a:cubicBezTo>
                  <a:close/>
                  <a:moveTo>
                    <a:pt x="111423" y="291618"/>
                  </a:moveTo>
                  <a:cubicBezTo>
                    <a:pt x="142172" y="291618"/>
                    <a:pt x="167099" y="316545"/>
                    <a:pt x="167099" y="347294"/>
                  </a:cubicBezTo>
                  <a:cubicBezTo>
                    <a:pt x="167099" y="378043"/>
                    <a:pt x="142172" y="402970"/>
                    <a:pt x="111423" y="402970"/>
                  </a:cubicBezTo>
                  <a:cubicBezTo>
                    <a:pt x="80674" y="402970"/>
                    <a:pt x="55747" y="378043"/>
                    <a:pt x="55747" y="347294"/>
                  </a:cubicBezTo>
                  <a:cubicBezTo>
                    <a:pt x="55747" y="316545"/>
                    <a:pt x="80674" y="291618"/>
                    <a:pt x="111423" y="291618"/>
                  </a:cubicBezTo>
                  <a:close/>
                  <a:moveTo>
                    <a:pt x="71992" y="135969"/>
                  </a:moveTo>
                  <a:lnTo>
                    <a:pt x="71992" y="150282"/>
                  </a:lnTo>
                  <a:lnTo>
                    <a:pt x="334985" y="150282"/>
                  </a:lnTo>
                  <a:lnTo>
                    <a:pt x="334985" y="135969"/>
                  </a:lnTo>
                  <a:close/>
                  <a:moveTo>
                    <a:pt x="71992" y="100188"/>
                  </a:moveTo>
                  <a:lnTo>
                    <a:pt x="71992" y="114501"/>
                  </a:lnTo>
                  <a:lnTo>
                    <a:pt x="449486" y="114501"/>
                  </a:lnTo>
                  <a:lnTo>
                    <a:pt x="449486" y="100188"/>
                  </a:lnTo>
                  <a:close/>
                  <a:moveTo>
                    <a:pt x="71992" y="64407"/>
                  </a:moveTo>
                  <a:lnTo>
                    <a:pt x="71992" y="78719"/>
                  </a:lnTo>
                  <a:lnTo>
                    <a:pt x="406548" y="78719"/>
                  </a:lnTo>
                  <a:lnTo>
                    <a:pt x="406548" y="64407"/>
                  </a:lnTo>
                  <a:close/>
                  <a:moveTo>
                    <a:pt x="29054" y="0"/>
                  </a:moveTo>
                  <a:lnTo>
                    <a:pt x="492423" y="0"/>
                  </a:lnTo>
                  <a:cubicBezTo>
                    <a:pt x="508232" y="0"/>
                    <a:pt x="521048" y="12816"/>
                    <a:pt x="521048" y="28625"/>
                  </a:cubicBezTo>
                  <a:lnTo>
                    <a:pt x="521048" y="186063"/>
                  </a:lnTo>
                  <a:cubicBezTo>
                    <a:pt x="521048" y="201872"/>
                    <a:pt x="508232" y="214688"/>
                    <a:pt x="492423" y="214688"/>
                  </a:cubicBezTo>
                  <a:lnTo>
                    <a:pt x="377923" y="214688"/>
                  </a:lnTo>
                  <a:lnTo>
                    <a:pt x="377923" y="257626"/>
                  </a:lnTo>
                  <a:lnTo>
                    <a:pt x="332838" y="214688"/>
                  </a:lnTo>
                  <a:lnTo>
                    <a:pt x="282029" y="214688"/>
                  </a:lnTo>
                  <a:lnTo>
                    <a:pt x="256266" y="257626"/>
                  </a:lnTo>
                  <a:lnTo>
                    <a:pt x="228357" y="214688"/>
                  </a:lnTo>
                  <a:lnTo>
                    <a:pt x="179694" y="214688"/>
                  </a:lnTo>
                  <a:lnTo>
                    <a:pt x="134609" y="257626"/>
                  </a:lnTo>
                  <a:lnTo>
                    <a:pt x="134609" y="214688"/>
                  </a:lnTo>
                  <a:lnTo>
                    <a:pt x="29054" y="214688"/>
                  </a:lnTo>
                  <a:cubicBezTo>
                    <a:pt x="13245" y="214688"/>
                    <a:pt x="429" y="201872"/>
                    <a:pt x="429" y="186063"/>
                  </a:cubicBezTo>
                  <a:lnTo>
                    <a:pt x="429" y="28625"/>
                  </a:lnTo>
                  <a:cubicBezTo>
                    <a:pt x="429" y="12816"/>
                    <a:pt x="13245" y="0"/>
                    <a:pt x="29054" y="0"/>
                  </a:cubicBezTo>
                  <a:close/>
                </a:path>
              </a:pathLst>
            </a:custGeom>
            <a:solidFill>
              <a:schemeClr val="bg1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50CCBC7-27B8-AABA-0592-69023C9FB3F4}"/>
                </a:ext>
              </a:extLst>
            </p:cNvPr>
            <p:cNvGrpSpPr/>
            <p:nvPr/>
          </p:nvGrpSpPr>
          <p:grpSpPr>
            <a:xfrm>
              <a:off x="7047419" y="3362822"/>
              <a:ext cx="1408815" cy="335711"/>
              <a:chOff x="7120826" y="2930235"/>
              <a:chExt cx="1408815" cy="335711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3873CE60-A116-BB59-F787-EBD242E7617D}"/>
                  </a:ext>
                </a:extLst>
              </p:cNvPr>
              <p:cNvSpPr/>
              <p:nvPr/>
            </p:nvSpPr>
            <p:spPr>
              <a:xfrm>
                <a:off x="7567932" y="3004557"/>
                <a:ext cx="639738" cy="196137"/>
              </a:xfrm>
              <a:custGeom>
                <a:avLst/>
                <a:gdLst>
                  <a:gd name="connsiteX0" fmla="*/ 205324 w 639738"/>
                  <a:gd name="connsiteY0" fmla="*/ 104 h 196137"/>
                  <a:gd name="connsiteX1" fmla="*/ 347992 w 639738"/>
                  <a:gd name="connsiteY1" fmla="*/ 6199 h 196137"/>
                  <a:gd name="connsiteX2" fmla="*/ 438037 w 639738"/>
                  <a:gd name="connsiteY2" fmla="*/ 11040 h 196137"/>
                  <a:gd name="connsiteX3" fmla="*/ 581734 w 639738"/>
                  <a:gd name="connsiteY3" fmla="*/ 20195 h 196137"/>
                  <a:gd name="connsiteX4" fmla="*/ 630469 w 639738"/>
                  <a:gd name="connsiteY4" fmla="*/ 23305 h 196137"/>
                  <a:gd name="connsiteX5" fmla="*/ 636238 w 639738"/>
                  <a:gd name="connsiteY5" fmla="*/ 34994 h 196137"/>
                  <a:gd name="connsiteX6" fmla="*/ 602652 w 639738"/>
                  <a:gd name="connsiteY6" fmla="*/ 83327 h 196137"/>
                  <a:gd name="connsiteX7" fmla="*/ 602828 w 639738"/>
                  <a:gd name="connsiteY7" fmla="*/ 108109 h 196137"/>
                  <a:gd name="connsiteX8" fmla="*/ 635861 w 639738"/>
                  <a:gd name="connsiteY8" fmla="*/ 155314 h 196137"/>
                  <a:gd name="connsiteX9" fmla="*/ 630117 w 639738"/>
                  <a:gd name="connsiteY9" fmla="*/ 168658 h 196137"/>
                  <a:gd name="connsiteX10" fmla="*/ 553943 w 639738"/>
                  <a:gd name="connsiteY10" fmla="*/ 174151 h 196137"/>
                  <a:gd name="connsiteX11" fmla="*/ 425320 w 639738"/>
                  <a:gd name="connsiteY11" fmla="*/ 183306 h 196137"/>
                  <a:gd name="connsiteX12" fmla="*/ 380323 w 639738"/>
                  <a:gd name="connsiteY12" fmla="*/ 185964 h 196137"/>
                  <a:gd name="connsiteX13" fmla="*/ 266499 w 639738"/>
                  <a:gd name="connsiteY13" fmla="*/ 191733 h 196137"/>
                  <a:gd name="connsiteX14" fmla="*/ 186462 w 639738"/>
                  <a:gd name="connsiteY14" fmla="*/ 195822 h 196137"/>
                  <a:gd name="connsiteX15" fmla="*/ 124233 w 639738"/>
                  <a:gd name="connsiteY15" fmla="*/ 190680 h 196137"/>
                  <a:gd name="connsiteX16" fmla="*/ 44672 w 639738"/>
                  <a:gd name="connsiteY16" fmla="*/ 174151 h 196137"/>
                  <a:gd name="connsiteX17" fmla="*/ 627 w 639738"/>
                  <a:gd name="connsiteY17" fmla="*/ 119521 h 196137"/>
                  <a:gd name="connsiteX18" fmla="*/ 0 w 639738"/>
                  <a:gd name="connsiteY18" fmla="*/ 75702 h 196137"/>
                  <a:gd name="connsiteX19" fmla="*/ 23878 w 639738"/>
                  <a:gd name="connsiteY19" fmla="*/ 27343 h 196137"/>
                  <a:gd name="connsiteX20" fmla="*/ 44320 w 639738"/>
                  <a:gd name="connsiteY20" fmla="*/ 18514 h 196137"/>
                  <a:gd name="connsiteX21" fmla="*/ 144073 w 639738"/>
                  <a:gd name="connsiteY21" fmla="*/ 1333 h 196137"/>
                  <a:gd name="connsiteX22" fmla="*/ 200282 w 639738"/>
                  <a:gd name="connsiteY22" fmla="*/ 355 h 196137"/>
                  <a:gd name="connsiteX23" fmla="*/ 205299 w 639738"/>
                  <a:gd name="connsiteY23" fmla="*/ 355 h 196137"/>
                  <a:gd name="connsiteX24" fmla="*/ 205299 w 639738"/>
                  <a:gd name="connsiteY24" fmla="*/ 79 h 19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738" h="196137">
                    <a:moveTo>
                      <a:pt x="205324" y="104"/>
                    </a:moveTo>
                    <a:cubicBezTo>
                      <a:pt x="252880" y="2111"/>
                      <a:pt x="300436" y="4017"/>
                      <a:pt x="347992" y="6199"/>
                    </a:cubicBezTo>
                    <a:cubicBezTo>
                      <a:pt x="378015" y="7579"/>
                      <a:pt x="408039" y="9209"/>
                      <a:pt x="438037" y="11040"/>
                    </a:cubicBezTo>
                    <a:cubicBezTo>
                      <a:pt x="485944" y="13949"/>
                      <a:pt x="533827" y="17135"/>
                      <a:pt x="581734" y="20195"/>
                    </a:cubicBezTo>
                    <a:cubicBezTo>
                      <a:pt x="597987" y="21223"/>
                      <a:pt x="614240" y="22176"/>
                      <a:pt x="630469" y="23305"/>
                    </a:cubicBezTo>
                    <a:cubicBezTo>
                      <a:pt x="639874" y="23957"/>
                      <a:pt x="641555" y="27143"/>
                      <a:pt x="636238" y="34994"/>
                    </a:cubicBezTo>
                    <a:cubicBezTo>
                      <a:pt x="625226" y="51222"/>
                      <a:pt x="613914" y="67275"/>
                      <a:pt x="602652" y="83327"/>
                    </a:cubicBezTo>
                    <a:cubicBezTo>
                      <a:pt x="594099" y="95542"/>
                      <a:pt x="594024" y="95517"/>
                      <a:pt x="602828" y="108109"/>
                    </a:cubicBezTo>
                    <a:cubicBezTo>
                      <a:pt x="613839" y="123835"/>
                      <a:pt x="624976" y="139487"/>
                      <a:pt x="635861" y="155314"/>
                    </a:cubicBezTo>
                    <a:cubicBezTo>
                      <a:pt x="642307" y="164670"/>
                      <a:pt x="640928" y="167830"/>
                      <a:pt x="630117" y="168658"/>
                    </a:cubicBezTo>
                    <a:cubicBezTo>
                      <a:pt x="604734" y="170589"/>
                      <a:pt x="579351" y="172345"/>
                      <a:pt x="553943" y="174151"/>
                    </a:cubicBezTo>
                    <a:cubicBezTo>
                      <a:pt x="511077" y="177211"/>
                      <a:pt x="468211" y="180321"/>
                      <a:pt x="425320" y="183306"/>
                    </a:cubicBezTo>
                    <a:cubicBezTo>
                      <a:pt x="410321" y="184359"/>
                      <a:pt x="395322" y="185187"/>
                      <a:pt x="380323" y="185964"/>
                    </a:cubicBezTo>
                    <a:cubicBezTo>
                      <a:pt x="342398" y="187946"/>
                      <a:pt x="304449" y="189827"/>
                      <a:pt x="266499" y="191733"/>
                    </a:cubicBezTo>
                    <a:cubicBezTo>
                      <a:pt x="239812" y="193088"/>
                      <a:pt x="213124" y="194242"/>
                      <a:pt x="186462" y="195822"/>
                    </a:cubicBezTo>
                    <a:cubicBezTo>
                      <a:pt x="165443" y="197076"/>
                      <a:pt x="144725" y="194442"/>
                      <a:pt x="124233" y="190680"/>
                    </a:cubicBezTo>
                    <a:cubicBezTo>
                      <a:pt x="97595" y="185789"/>
                      <a:pt x="71259" y="179318"/>
                      <a:pt x="44672" y="174151"/>
                    </a:cubicBezTo>
                    <a:cubicBezTo>
                      <a:pt x="21119" y="169586"/>
                      <a:pt x="-125" y="148266"/>
                      <a:pt x="627" y="119521"/>
                    </a:cubicBezTo>
                    <a:cubicBezTo>
                      <a:pt x="1003" y="104923"/>
                      <a:pt x="0" y="90300"/>
                      <a:pt x="0" y="75702"/>
                    </a:cubicBezTo>
                    <a:cubicBezTo>
                      <a:pt x="0" y="55737"/>
                      <a:pt x="6797" y="38706"/>
                      <a:pt x="23878" y="27343"/>
                    </a:cubicBezTo>
                    <a:cubicBezTo>
                      <a:pt x="29973" y="23280"/>
                      <a:pt x="37172" y="19869"/>
                      <a:pt x="44320" y="18514"/>
                    </a:cubicBezTo>
                    <a:cubicBezTo>
                      <a:pt x="77479" y="12219"/>
                      <a:pt x="110638" y="5722"/>
                      <a:pt x="144073" y="1333"/>
                    </a:cubicBezTo>
                    <a:cubicBezTo>
                      <a:pt x="162533" y="-1075"/>
                      <a:pt x="181546" y="555"/>
                      <a:pt x="200282" y="355"/>
                    </a:cubicBezTo>
                    <a:cubicBezTo>
                      <a:pt x="201963" y="355"/>
                      <a:pt x="203618" y="355"/>
                      <a:pt x="205299" y="355"/>
                    </a:cubicBezTo>
                    <a:lnTo>
                      <a:pt x="205299" y="7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581A4AC4-7DC6-6A59-FE25-A7471A8F5AEC}"/>
                  </a:ext>
                </a:extLst>
              </p:cNvPr>
              <p:cNvSpPr/>
              <p:nvPr/>
            </p:nvSpPr>
            <p:spPr>
              <a:xfrm>
                <a:off x="8199036" y="3111963"/>
                <a:ext cx="330601" cy="153983"/>
              </a:xfrm>
              <a:custGeom>
                <a:avLst/>
                <a:gdLst>
                  <a:gd name="connsiteX0" fmla="*/ 131624 w 330601"/>
                  <a:gd name="connsiteY0" fmla="*/ 201 h 153983"/>
                  <a:gd name="connsiteX1" fmla="*/ 254427 w 330601"/>
                  <a:gd name="connsiteY1" fmla="*/ 1 h 153983"/>
                  <a:gd name="connsiteX2" fmla="*/ 261024 w 330601"/>
                  <a:gd name="connsiteY2" fmla="*/ 3763 h 153983"/>
                  <a:gd name="connsiteX3" fmla="*/ 270480 w 330601"/>
                  <a:gd name="connsiteY3" fmla="*/ 22825 h 153983"/>
                  <a:gd name="connsiteX4" fmla="*/ 327166 w 330601"/>
                  <a:gd name="connsiteY4" fmla="*/ 138581 h 153983"/>
                  <a:gd name="connsiteX5" fmla="*/ 317083 w 330601"/>
                  <a:gd name="connsiteY5" fmla="*/ 153981 h 153983"/>
                  <a:gd name="connsiteX6" fmla="*/ 116550 w 330601"/>
                  <a:gd name="connsiteY6" fmla="*/ 153981 h 153983"/>
                  <a:gd name="connsiteX7" fmla="*/ 99745 w 330601"/>
                  <a:gd name="connsiteY7" fmla="*/ 146080 h 153983"/>
                  <a:gd name="connsiteX8" fmla="*/ 5686 w 330601"/>
                  <a:gd name="connsiteY8" fmla="*/ 14724 h 153983"/>
                  <a:gd name="connsiteX9" fmla="*/ 1046 w 330601"/>
                  <a:gd name="connsiteY9" fmla="*/ 2985 h 153983"/>
                  <a:gd name="connsiteX10" fmla="*/ 12559 w 330601"/>
                  <a:gd name="connsiteY10" fmla="*/ 602 h 153983"/>
                  <a:gd name="connsiteX11" fmla="*/ 131624 w 330601"/>
                  <a:gd name="connsiteY11" fmla="*/ 502 h 153983"/>
                  <a:gd name="connsiteX12" fmla="*/ 131624 w 330601"/>
                  <a:gd name="connsiteY12" fmla="*/ 226 h 15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0601" h="153983">
                    <a:moveTo>
                      <a:pt x="131624" y="201"/>
                    </a:moveTo>
                    <a:cubicBezTo>
                      <a:pt x="172559" y="201"/>
                      <a:pt x="213493" y="327"/>
                      <a:pt x="254427" y="1"/>
                    </a:cubicBezTo>
                    <a:cubicBezTo>
                      <a:pt x="258114" y="-25"/>
                      <a:pt x="259644" y="853"/>
                      <a:pt x="261024" y="3763"/>
                    </a:cubicBezTo>
                    <a:cubicBezTo>
                      <a:pt x="264084" y="10159"/>
                      <a:pt x="267370" y="16455"/>
                      <a:pt x="270480" y="22825"/>
                    </a:cubicBezTo>
                    <a:cubicBezTo>
                      <a:pt x="289342" y="61427"/>
                      <a:pt x="307828" y="100205"/>
                      <a:pt x="327166" y="138581"/>
                    </a:cubicBezTo>
                    <a:cubicBezTo>
                      <a:pt x="334691" y="153505"/>
                      <a:pt x="329198" y="154031"/>
                      <a:pt x="317083" y="153981"/>
                    </a:cubicBezTo>
                    <a:cubicBezTo>
                      <a:pt x="250238" y="153730"/>
                      <a:pt x="183394" y="153781"/>
                      <a:pt x="116550" y="153981"/>
                    </a:cubicBezTo>
                    <a:cubicBezTo>
                      <a:pt x="109351" y="153981"/>
                      <a:pt x="104285" y="152501"/>
                      <a:pt x="99745" y="146080"/>
                    </a:cubicBezTo>
                    <a:cubicBezTo>
                      <a:pt x="68618" y="102136"/>
                      <a:pt x="36989" y="58543"/>
                      <a:pt x="5686" y="14724"/>
                    </a:cubicBezTo>
                    <a:cubicBezTo>
                      <a:pt x="3203" y="11237"/>
                      <a:pt x="-2290" y="7500"/>
                      <a:pt x="1046" y="2985"/>
                    </a:cubicBezTo>
                    <a:cubicBezTo>
                      <a:pt x="2802" y="628"/>
                      <a:pt x="8596" y="628"/>
                      <a:pt x="12559" y="602"/>
                    </a:cubicBezTo>
                    <a:cubicBezTo>
                      <a:pt x="52239" y="452"/>
                      <a:pt x="91944" y="502"/>
                      <a:pt x="131624" y="502"/>
                    </a:cubicBezTo>
                    <a:cubicBezTo>
                      <a:pt x="131624" y="402"/>
                      <a:pt x="131624" y="327"/>
                      <a:pt x="131624" y="22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1F021B0-2965-D5D2-8978-1B9B525B81BF}"/>
                  </a:ext>
                </a:extLst>
              </p:cNvPr>
              <p:cNvSpPr/>
              <p:nvPr/>
            </p:nvSpPr>
            <p:spPr>
              <a:xfrm>
                <a:off x="8204427" y="2930235"/>
                <a:ext cx="325214" cy="150006"/>
              </a:xfrm>
              <a:custGeom>
                <a:avLst/>
                <a:gdLst>
                  <a:gd name="connsiteX0" fmla="*/ 211813 w 325214"/>
                  <a:gd name="connsiteY0" fmla="*/ 132 h 150006"/>
                  <a:gd name="connsiteX1" fmla="*/ 312067 w 325214"/>
                  <a:gd name="connsiteY1" fmla="*/ 7 h 150006"/>
                  <a:gd name="connsiteX2" fmla="*/ 321674 w 325214"/>
                  <a:gd name="connsiteY2" fmla="*/ 15759 h 150006"/>
                  <a:gd name="connsiteX3" fmla="*/ 273842 w 325214"/>
                  <a:gd name="connsiteY3" fmla="*/ 116339 h 150006"/>
                  <a:gd name="connsiteX4" fmla="*/ 255080 w 325214"/>
                  <a:gd name="connsiteY4" fmla="*/ 128479 h 150006"/>
                  <a:gd name="connsiteX5" fmla="*/ 87129 w 325214"/>
                  <a:gd name="connsiteY5" fmla="*/ 128379 h 150006"/>
                  <a:gd name="connsiteX6" fmla="*/ 65132 w 325214"/>
                  <a:gd name="connsiteY6" fmla="*/ 131865 h 150006"/>
                  <a:gd name="connsiteX7" fmla="*/ 12535 w 325214"/>
                  <a:gd name="connsiteY7" fmla="*/ 147968 h 150006"/>
                  <a:gd name="connsiteX8" fmla="*/ 5336 w 325214"/>
                  <a:gd name="connsiteY8" fmla="*/ 149975 h 150006"/>
                  <a:gd name="connsiteX9" fmla="*/ 445 w 325214"/>
                  <a:gd name="connsiteY9" fmla="*/ 143503 h 150006"/>
                  <a:gd name="connsiteX10" fmla="*/ 5085 w 325214"/>
                  <a:gd name="connsiteY10" fmla="*/ 136104 h 150006"/>
                  <a:gd name="connsiteX11" fmla="*/ 93927 w 325214"/>
                  <a:gd name="connsiteY11" fmla="*/ 8736 h 150006"/>
                  <a:gd name="connsiteX12" fmla="*/ 110280 w 325214"/>
                  <a:gd name="connsiteY12" fmla="*/ 32 h 150006"/>
                  <a:gd name="connsiteX13" fmla="*/ 211788 w 325214"/>
                  <a:gd name="connsiteY13" fmla="*/ 183 h 1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5214" h="150006">
                    <a:moveTo>
                      <a:pt x="211813" y="132"/>
                    </a:moveTo>
                    <a:cubicBezTo>
                      <a:pt x="245223" y="132"/>
                      <a:pt x="278658" y="358"/>
                      <a:pt x="312067" y="7"/>
                    </a:cubicBezTo>
                    <a:cubicBezTo>
                      <a:pt x="324759" y="-118"/>
                      <a:pt x="328898" y="1286"/>
                      <a:pt x="321674" y="15759"/>
                    </a:cubicBezTo>
                    <a:cubicBezTo>
                      <a:pt x="305145" y="48993"/>
                      <a:pt x="289268" y="82578"/>
                      <a:pt x="273842" y="116339"/>
                    </a:cubicBezTo>
                    <a:cubicBezTo>
                      <a:pt x="269804" y="125168"/>
                      <a:pt x="265113" y="128579"/>
                      <a:pt x="255080" y="128479"/>
                    </a:cubicBezTo>
                    <a:cubicBezTo>
                      <a:pt x="199097" y="127927"/>
                      <a:pt x="143113" y="128078"/>
                      <a:pt x="87129" y="128379"/>
                    </a:cubicBezTo>
                    <a:cubicBezTo>
                      <a:pt x="79780" y="128404"/>
                      <a:pt x="72230" y="129859"/>
                      <a:pt x="65132" y="131865"/>
                    </a:cubicBezTo>
                    <a:cubicBezTo>
                      <a:pt x="47499" y="136857"/>
                      <a:pt x="30067" y="142550"/>
                      <a:pt x="12535" y="147968"/>
                    </a:cubicBezTo>
                    <a:cubicBezTo>
                      <a:pt x="10152" y="148695"/>
                      <a:pt x="7794" y="149724"/>
                      <a:pt x="5336" y="149975"/>
                    </a:cubicBezTo>
                    <a:cubicBezTo>
                      <a:pt x="1523" y="150376"/>
                      <a:pt x="-1085" y="146915"/>
                      <a:pt x="445" y="143503"/>
                    </a:cubicBezTo>
                    <a:cubicBezTo>
                      <a:pt x="1624" y="140870"/>
                      <a:pt x="3405" y="138487"/>
                      <a:pt x="5085" y="136104"/>
                    </a:cubicBezTo>
                    <a:cubicBezTo>
                      <a:pt x="34732" y="93665"/>
                      <a:pt x="64530" y="51326"/>
                      <a:pt x="93927" y="8736"/>
                    </a:cubicBezTo>
                    <a:cubicBezTo>
                      <a:pt x="98216" y="2540"/>
                      <a:pt x="102705" y="-43"/>
                      <a:pt x="110280" y="32"/>
                    </a:cubicBezTo>
                    <a:cubicBezTo>
                      <a:pt x="144116" y="408"/>
                      <a:pt x="177952" y="183"/>
                      <a:pt x="211788" y="1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6F850D8-7528-81D8-EBC6-2AB421E0EDE5}"/>
                  </a:ext>
                </a:extLst>
              </p:cNvPr>
              <p:cNvSpPr/>
              <p:nvPr/>
            </p:nvSpPr>
            <p:spPr>
              <a:xfrm>
                <a:off x="7120826" y="3067933"/>
                <a:ext cx="427792" cy="64689"/>
              </a:xfrm>
              <a:custGeom>
                <a:avLst/>
                <a:gdLst>
                  <a:gd name="connsiteX0" fmla="*/ 427416 w 427792"/>
                  <a:gd name="connsiteY0" fmla="*/ 32568 h 64689"/>
                  <a:gd name="connsiteX1" fmla="*/ 427291 w 427792"/>
                  <a:gd name="connsiteY1" fmla="*/ 55092 h 64689"/>
                  <a:gd name="connsiteX2" fmla="*/ 415853 w 427792"/>
                  <a:gd name="connsiteY2" fmla="*/ 64648 h 64689"/>
                  <a:gd name="connsiteX3" fmla="*/ 364560 w 427792"/>
                  <a:gd name="connsiteY3" fmla="*/ 62290 h 64689"/>
                  <a:gd name="connsiteX4" fmla="*/ 274540 w 427792"/>
                  <a:gd name="connsiteY4" fmla="*/ 57575 h 64689"/>
                  <a:gd name="connsiteX5" fmla="*/ 170850 w 427792"/>
                  <a:gd name="connsiteY5" fmla="*/ 50953 h 64689"/>
                  <a:gd name="connsiteX6" fmla="*/ 124623 w 427792"/>
                  <a:gd name="connsiteY6" fmla="*/ 47993 h 64689"/>
                  <a:gd name="connsiteX7" fmla="*/ 17321 w 427792"/>
                  <a:gd name="connsiteY7" fmla="*/ 39741 h 64689"/>
                  <a:gd name="connsiteX8" fmla="*/ 3827 w 427792"/>
                  <a:gd name="connsiteY8" fmla="*/ 37333 h 64689"/>
                  <a:gd name="connsiteX9" fmla="*/ 14 w 427792"/>
                  <a:gd name="connsiteY9" fmla="*/ 31740 h 64689"/>
                  <a:gd name="connsiteX10" fmla="*/ 3375 w 427792"/>
                  <a:gd name="connsiteY10" fmla="*/ 27175 h 64689"/>
                  <a:gd name="connsiteX11" fmla="*/ 10574 w 427792"/>
                  <a:gd name="connsiteY11" fmla="*/ 25419 h 64689"/>
                  <a:gd name="connsiteX12" fmla="*/ 76666 w 427792"/>
                  <a:gd name="connsiteY12" fmla="*/ 19901 h 64689"/>
                  <a:gd name="connsiteX13" fmla="*/ 205237 w 427792"/>
                  <a:gd name="connsiteY13" fmla="*/ 10621 h 64689"/>
                  <a:gd name="connsiteX14" fmla="*/ 250235 w 427792"/>
                  <a:gd name="connsiteY14" fmla="*/ 7987 h 64689"/>
                  <a:gd name="connsiteX15" fmla="*/ 322798 w 427792"/>
                  <a:gd name="connsiteY15" fmla="*/ 4701 h 64689"/>
                  <a:gd name="connsiteX16" fmla="*/ 410335 w 427792"/>
                  <a:gd name="connsiteY16" fmla="*/ 186 h 64689"/>
                  <a:gd name="connsiteX17" fmla="*/ 427793 w 427792"/>
                  <a:gd name="connsiteY17" fmla="*/ 17518 h 64689"/>
                  <a:gd name="connsiteX18" fmla="*/ 427793 w 427792"/>
                  <a:gd name="connsiteY18" fmla="*/ 32568 h 64689"/>
                  <a:gd name="connsiteX19" fmla="*/ 427391 w 427792"/>
                  <a:gd name="connsiteY19" fmla="*/ 32568 h 6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7792" h="64689">
                    <a:moveTo>
                      <a:pt x="427416" y="32568"/>
                    </a:moveTo>
                    <a:cubicBezTo>
                      <a:pt x="427416" y="40067"/>
                      <a:pt x="427868" y="47617"/>
                      <a:pt x="427291" y="55092"/>
                    </a:cubicBezTo>
                    <a:cubicBezTo>
                      <a:pt x="426664" y="63193"/>
                      <a:pt x="424131" y="64999"/>
                      <a:pt x="415853" y="64648"/>
                    </a:cubicBezTo>
                    <a:cubicBezTo>
                      <a:pt x="398747" y="63921"/>
                      <a:pt x="381666" y="63168"/>
                      <a:pt x="364560" y="62290"/>
                    </a:cubicBezTo>
                    <a:cubicBezTo>
                      <a:pt x="334562" y="60785"/>
                      <a:pt x="304538" y="59356"/>
                      <a:pt x="274540" y="57575"/>
                    </a:cubicBezTo>
                    <a:cubicBezTo>
                      <a:pt x="239976" y="55543"/>
                      <a:pt x="205413" y="53160"/>
                      <a:pt x="170850" y="50953"/>
                    </a:cubicBezTo>
                    <a:cubicBezTo>
                      <a:pt x="155449" y="49975"/>
                      <a:pt x="140023" y="49147"/>
                      <a:pt x="124623" y="47993"/>
                    </a:cubicBezTo>
                    <a:cubicBezTo>
                      <a:pt x="88856" y="45335"/>
                      <a:pt x="53088" y="42576"/>
                      <a:pt x="17321" y="39741"/>
                    </a:cubicBezTo>
                    <a:cubicBezTo>
                      <a:pt x="12756" y="39390"/>
                      <a:pt x="8116" y="38763"/>
                      <a:pt x="3827" y="37333"/>
                    </a:cubicBezTo>
                    <a:cubicBezTo>
                      <a:pt x="2046" y="36731"/>
                      <a:pt x="340" y="33822"/>
                      <a:pt x="14" y="31740"/>
                    </a:cubicBezTo>
                    <a:cubicBezTo>
                      <a:pt x="-187" y="30361"/>
                      <a:pt x="1795" y="28028"/>
                      <a:pt x="3375" y="27175"/>
                    </a:cubicBezTo>
                    <a:cubicBezTo>
                      <a:pt x="5482" y="26046"/>
                      <a:pt x="8116" y="25645"/>
                      <a:pt x="10574" y="25419"/>
                    </a:cubicBezTo>
                    <a:cubicBezTo>
                      <a:pt x="32596" y="23513"/>
                      <a:pt x="54618" y="21557"/>
                      <a:pt x="76666" y="19901"/>
                    </a:cubicBezTo>
                    <a:cubicBezTo>
                      <a:pt x="119506" y="16691"/>
                      <a:pt x="162372" y="13631"/>
                      <a:pt x="205237" y="10621"/>
                    </a:cubicBezTo>
                    <a:cubicBezTo>
                      <a:pt x="220212" y="9567"/>
                      <a:pt x="235236" y="8714"/>
                      <a:pt x="250235" y="7987"/>
                    </a:cubicBezTo>
                    <a:cubicBezTo>
                      <a:pt x="274414" y="6808"/>
                      <a:pt x="298619" y="5880"/>
                      <a:pt x="322798" y="4701"/>
                    </a:cubicBezTo>
                    <a:cubicBezTo>
                      <a:pt x="351969" y="3272"/>
                      <a:pt x="381140" y="1466"/>
                      <a:pt x="410335" y="186"/>
                    </a:cubicBezTo>
                    <a:cubicBezTo>
                      <a:pt x="427291" y="-566"/>
                      <a:pt x="427768" y="186"/>
                      <a:pt x="427793" y="17518"/>
                    </a:cubicBezTo>
                    <a:cubicBezTo>
                      <a:pt x="427793" y="22535"/>
                      <a:pt x="427793" y="27551"/>
                      <a:pt x="427793" y="32568"/>
                    </a:cubicBezTo>
                    <a:cubicBezTo>
                      <a:pt x="427667" y="32568"/>
                      <a:pt x="427517" y="32568"/>
                      <a:pt x="427391" y="3256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22852D94-F719-872F-0072-BF239ED11059}"/>
                  </a:ext>
                </a:extLst>
              </p:cNvPr>
              <p:cNvSpPr/>
              <p:nvPr/>
            </p:nvSpPr>
            <p:spPr>
              <a:xfrm>
                <a:off x="8212193" y="3070330"/>
                <a:ext cx="300715" cy="30548"/>
              </a:xfrm>
              <a:custGeom>
                <a:avLst/>
                <a:gdLst>
                  <a:gd name="connsiteX0" fmla="*/ 122405 w 300715"/>
                  <a:gd name="connsiteY0" fmla="*/ 30222 h 30548"/>
                  <a:gd name="connsiteX1" fmla="*/ 12168 w 300715"/>
                  <a:gd name="connsiteY1" fmla="*/ 30121 h 30548"/>
                  <a:gd name="connsiteX2" fmla="*/ 28 w 300715"/>
                  <a:gd name="connsiteY2" fmla="*/ 25280 h 30548"/>
                  <a:gd name="connsiteX3" fmla="*/ 10387 w 300715"/>
                  <a:gd name="connsiteY3" fmla="*/ 18383 h 30548"/>
                  <a:gd name="connsiteX4" fmla="*/ 61706 w 300715"/>
                  <a:gd name="connsiteY4" fmla="*/ 2505 h 30548"/>
                  <a:gd name="connsiteX5" fmla="*/ 77608 w 300715"/>
                  <a:gd name="connsiteY5" fmla="*/ 173 h 30548"/>
                  <a:gd name="connsiteX6" fmla="*/ 289302 w 300715"/>
                  <a:gd name="connsiteY6" fmla="*/ 22 h 30548"/>
                  <a:gd name="connsiteX7" fmla="*/ 290556 w 300715"/>
                  <a:gd name="connsiteY7" fmla="*/ 22 h 30548"/>
                  <a:gd name="connsiteX8" fmla="*/ 300664 w 300715"/>
                  <a:gd name="connsiteY8" fmla="*/ 4286 h 30548"/>
                  <a:gd name="connsiteX9" fmla="*/ 291936 w 300715"/>
                  <a:gd name="connsiteY9" fmla="*/ 11485 h 30548"/>
                  <a:gd name="connsiteX10" fmla="*/ 255541 w 300715"/>
                  <a:gd name="connsiteY10" fmla="*/ 24779 h 30548"/>
                  <a:gd name="connsiteX11" fmla="*/ 222608 w 300715"/>
                  <a:gd name="connsiteY11" fmla="*/ 30297 h 30548"/>
                  <a:gd name="connsiteX12" fmla="*/ 122405 w 300715"/>
                  <a:gd name="connsiteY12" fmla="*/ 30146 h 30548"/>
                  <a:gd name="connsiteX13" fmla="*/ 122405 w 300715"/>
                  <a:gd name="connsiteY13" fmla="*/ 30196 h 30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0715" h="30548">
                    <a:moveTo>
                      <a:pt x="122405" y="30222"/>
                    </a:moveTo>
                    <a:cubicBezTo>
                      <a:pt x="85659" y="30222"/>
                      <a:pt x="48914" y="30297"/>
                      <a:pt x="12168" y="30121"/>
                    </a:cubicBezTo>
                    <a:cubicBezTo>
                      <a:pt x="7703" y="30121"/>
                      <a:pt x="680" y="32680"/>
                      <a:pt x="28" y="25280"/>
                    </a:cubicBezTo>
                    <a:cubicBezTo>
                      <a:pt x="-499" y="19135"/>
                      <a:pt x="6499" y="19687"/>
                      <a:pt x="10387" y="18383"/>
                    </a:cubicBezTo>
                    <a:cubicBezTo>
                      <a:pt x="27368" y="12739"/>
                      <a:pt x="44499" y="7497"/>
                      <a:pt x="61706" y="2505"/>
                    </a:cubicBezTo>
                    <a:cubicBezTo>
                      <a:pt x="66822" y="1026"/>
                      <a:pt x="72315" y="198"/>
                      <a:pt x="77608" y="173"/>
                    </a:cubicBezTo>
                    <a:cubicBezTo>
                      <a:pt x="148164" y="-3"/>
                      <a:pt x="218721" y="47"/>
                      <a:pt x="289302" y="22"/>
                    </a:cubicBezTo>
                    <a:cubicBezTo>
                      <a:pt x="289729" y="22"/>
                      <a:pt x="290155" y="-28"/>
                      <a:pt x="290556" y="22"/>
                    </a:cubicBezTo>
                    <a:cubicBezTo>
                      <a:pt x="294344" y="549"/>
                      <a:pt x="299962" y="-1759"/>
                      <a:pt x="300664" y="4286"/>
                    </a:cubicBezTo>
                    <a:cubicBezTo>
                      <a:pt x="301317" y="9905"/>
                      <a:pt x="295598" y="10105"/>
                      <a:pt x="291936" y="11485"/>
                    </a:cubicBezTo>
                    <a:cubicBezTo>
                      <a:pt x="279846" y="16025"/>
                      <a:pt x="267581" y="20113"/>
                      <a:pt x="255541" y="24779"/>
                    </a:cubicBezTo>
                    <a:cubicBezTo>
                      <a:pt x="244881" y="28892"/>
                      <a:pt x="234071" y="30447"/>
                      <a:pt x="222608" y="30297"/>
                    </a:cubicBezTo>
                    <a:cubicBezTo>
                      <a:pt x="189224" y="29870"/>
                      <a:pt x="155814" y="30146"/>
                      <a:pt x="122405" y="30146"/>
                    </a:cubicBezTo>
                    <a:lnTo>
                      <a:pt x="122405" y="30196"/>
                    </a:lnTo>
                    <a:close/>
                  </a:path>
                </a:pathLst>
              </a:custGeom>
              <a:solidFill>
                <a:schemeClr val="accent3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AE853C2-3B09-0868-63F0-9AF8001785C1}"/>
                </a:ext>
              </a:extLst>
            </p:cNvPr>
            <p:cNvSpPr/>
            <p:nvPr/>
          </p:nvSpPr>
          <p:spPr bwMode="auto">
            <a:xfrm rot="4382403">
              <a:off x="6589850" y="4975838"/>
              <a:ext cx="809829" cy="1127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5000">
                  <a:schemeClr val="tx1">
                    <a:alpha val="3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90A38AC-7AC6-8F88-C6E3-A0D27EDC6899}"/>
                </a:ext>
              </a:extLst>
            </p:cNvPr>
            <p:cNvGrpSpPr/>
            <p:nvPr/>
          </p:nvGrpSpPr>
          <p:grpSpPr>
            <a:xfrm rot="1432935">
              <a:off x="6814891" y="4773379"/>
              <a:ext cx="1408815" cy="335711"/>
              <a:chOff x="7120826" y="2930235"/>
              <a:chExt cx="1408815" cy="335711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3071844-B490-81D3-1E82-5F0F5AEB94B3}"/>
                  </a:ext>
                </a:extLst>
              </p:cNvPr>
              <p:cNvSpPr/>
              <p:nvPr/>
            </p:nvSpPr>
            <p:spPr>
              <a:xfrm>
                <a:off x="7567932" y="3004557"/>
                <a:ext cx="639738" cy="196137"/>
              </a:xfrm>
              <a:custGeom>
                <a:avLst/>
                <a:gdLst>
                  <a:gd name="connsiteX0" fmla="*/ 205324 w 639738"/>
                  <a:gd name="connsiteY0" fmla="*/ 104 h 196137"/>
                  <a:gd name="connsiteX1" fmla="*/ 347992 w 639738"/>
                  <a:gd name="connsiteY1" fmla="*/ 6199 h 196137"/>
                  <a:gd name="connsiteX2" fmla="*/ 438037 w 639738"/>
                  <a:gd name="connsiteY2" fmla="*/ 11040 h 196137"/>
                  <a:gd name="connsiteX3" fmla="*/ 581734 w 639738"/>
                  <a:gd name="connsiteY3" fmla="*/ 20195 h 196137"/>
                  <a:gd name="connsiteX4" fmla="*/ 630469 w 639738"/>
                  <a:gd name="connsiteY4" fmla="*/ 23305 h 196137"/>
                  <a:gd name="connsiteX5" fmla="*/ 636238 w 639738"/>
                  <a:gd name="connsiteY5" fmla="*/ 34994 h 196137"/>
                  <a:gd name="connsiteX6" fmla="*/ 602652 w 639738"/>
                  <a:gd name="connsiteY6" fmla="*/ 83327 h 196137"/>
                  <a:gd name="connsiteX7" fmla="*/ 602828 w 639738"/>
                  <a:gd name="connsiteY7" fmla="*/ 108109 h 196137"/>
                  <a:gd name="connsiteX8" fmla="*/ 635861 w 639738"/>
                  <a:gd name="connsiteY8" fmla="*/ 155314 h 196137"/>
                  <a:gd name="connsiteX9" fmla="*/ 630117 w 639738"/>
                  <a:gd name="connsiteY9" fmla="*/ 168658 h 196137"/>
                  <a:gd name="connsiteX10" fmla="*/ 553943 w 639738"/>
                  <a:gd name="connsiteY10" fmla="*/ 174151 h 196137"/>
                  <a:gd name="connsiteX11" fmla="*/ 425320 w 639738"/>
                  <a:gd name="connsiteY11" fmla="*/ 183306 h 196137"/>
                  <a:gd name="connsiteX12" fmla="*/ 380323 w 639738"/>
                  <a:gd name="connsiteY12" fmla="*/ 185964 h 196137"/>
                  <a:gd name="connsiteX13" fmla="*/ 266499 w 639738"/>
                  <a:gd name="connsiteY13" fmla="*/ 191733 h 196137"/>
                  <a:gd name="connsiteX14" fmla="*/ 186462 w 639738"/>
                  <a:gd name="connsiteY14" fmla="*/ 195822 h 196137"/>
                  <a:gd name="connsiteX15" fmla="*/ 124233 w 639738"/>
                  <a:gd name="connsiteY15" fmla="*/ 190680 h 196137"/>
                  <a:gd name="connsiteX16" fmla="*/ 44672 w 639738"/>
                  <a:gd name="connsiteY16" fmla="*/ 174151 h 196137"/>
                  <a:gd name="connsiteX17" fmla="*/ 627 w 639738"/>
                  <a:gd name="connsiteY17" fmla="*/ 119521 h 196137"/>
                  <a:gd name="connsiteX18" fmla="*/ 0 w 639738"/>
                  <a:gd name="connsiteY18" fmla="*/ 75702 h 196137"/>
                  <a:gd name="connsiteX19" fmla="*/ 23878 w 639738"/>
                  <a:gd name="connsiteY19" fmla="*/ 27343 h 196137"/>
                  <a:gd name="connsiteX20" fmla="*/ 44320 w 639738"/>
                  <a:gd name="connsiteY20" fmla="*/ 18514 h 196137"/>
                  <a:gd name="connsiteX21" fmla="*/ 144073 w 639738"/>
                  <a:gd name="connsiteY21" fmla="*/ 1333 h 196137"/>
                  <a:gd name="connsiteX22" fmla="*/ 200282 w 639738"/>
                  <a:gd name="connsiteY22" fmla="*/ 355 h 196137"/>
                  <a:gd name="connsiteX23" fmla="*/ 205299 w 639738"/>
                  <a:gd name="connsiteY23" fmla="*/ 355 h 196137"/>
                  <a:gd name="connsiteX24" fmla="*/ 205299 w 639738"/>
                  <a:gd name="connsiteY24" fmla="*/ 79 h 19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738" h="196137">
                    <a:moveTo>
                      <a:pt x="205324" y="104"/>
                    </a:moveTo>
                    <a:cubicBezTo>
                      <a:pt x="252880" y="2111"/>
                      <a:pt x="300436" y="4017"/>
                      <a:pt x="347992" y="6199"/>
                    </a:cubicBezTo>
                    <a:cubicBezTo>
                      <a:pt x="378015" y="7579"/>
                      <a:pt x="408039" y="9209"/>
                      <a:pt x="438037" y="11040"/>
                    </a:cubicBezTo>
                    <a:cubicBezTo>
                      <a:pt x="485944" y="13949"/>
                      <a:pt x="533827" y="17135"/>
                      <a:pt x="581734" y="20195"/>
                    </a:cubicBezTo>
                    <a:cubicBezTo>
                      <a:pt x="597987" y="21223"/>
                      <a:pt x="614240" y="22176"/>
                      <a:pt x="630469" y="23305"/>
                    </a:cubicBezTo>
                    <a:cubicBezTo>
                      <a:pt x="639874" y="23957"/>
                      <a:pt x="641555" y="27143"/>
                      <a:pt x="636238" y="34994"/>
                    </a:cubicBezTo>
                    <a:cubicBezTo>
                      <a:pt x="625226" y="51222"/>
                      <a:pt x="613914" y="67275"/>
                      <a:pt x="602652" y="83327"/>
                    </a:cubicBezTo>
                    <a:cubicBezTo>
                      <a:pt x="594099" y="95542"/>
                      <a:pt x="594024" y="95517"/>
                      <a:pt x="602828" y="108109"/>
                    </a:cubicBezTo>
                    <a:cubicBezTo>
                      <a:pt x="613839" y="123835"/>
                      <a:pt x="624976" y="139487"/>
                      <a:pt x="635861" y="155314"/>
                    </a:cubicBezTo>
                    <a:cubicBezTo>
                      <a:pt x="642307" y="164670"/>
                      <a:pt x="640928" y="167830"/>
                      <a:pt x="630117" y="168658"/>
                    </a:cubicBezTo>
                    <a:cubicBezTo>
                      <a:pt x="604734" y="170589"/>
                      <a:pt x="579351" y="172345"/>
                      <a:pt x="553943" y="174151"/>
                    </a:cubicBezTo>
                    <a:cubicBezTo>
                      <a:pt x="511077" y="177211"/>
                      <a:pt x="468211" y="180321"/>
                      <a:pt x="425320" y="183306"/>
                    </a:cubicBezTo>
                    <a:cubicBezTo>
                      <a:pt x="410321" y="184359"/>
                      <a:pt x="395322" y="185187"/>
                      <a:pt x="380323" y="185964"/>
                    </a:cubicBezTo>
                    <a:cubicBezTo>
                      <a:pt x="342398" y="187946"/>
                      <a:pt x="304449" y="189827"/>
                      <a:pt x="266499" y="191733"/>
                    </a:cubicBezTo>
                    <a:cubicBezTo>
                      <a:pt x="239812" y="193088"/>
                      <a:pt x="213124" y="194242"/>
                      <a:pt x="186462" y="195822"/>
                    </a:cubicBezTo>
                    <a:cubicBezTo>
                      <a:pt x="165443" y="197076"/>
                      <a:pt x="144725" y="194442"/>
                      <a:pt x="124233" y="190680"/>
                    </a:cubicBezTo>
                    <a:cubicBezTo>
                      <a:pt x="97595" y="185789"/>
                      <a:pt x="71259" y="179318"/>
                      <a:pt x="44672" y="174151"/>
                    </a:cubicBezTo>
                    <a:cubicBezTo>
                      <a:pt x="21119" y="169586"/>
                      <a:pt x="-125" y="148266"/>
                      <a:pt x="627" y="119521"/>
                    </a:cubicBezTo>
                    <a:cubicBezTo>
                      <a:pt x="1003" y="104923"/>
                      <a:pt x="0" y="90300"/>
                      <a:pt x="0" y="75702"/>
                    </a:cubicBezTo>
                    <a:cubicBezTo>
                      <a:pt x="0" y="55737"/>
                      <a:pt x="6797" y="38706"/>
                      <a:pt x="23878" y="27343"/>
                    </a:cubicBezTo>
                    <a:cubicBezTo>
                      <a:pt x="29973" y="23280"/>
                      <a:pt x="37172" y="19869"/>
                      <a:pt x="44320" y="18514"/>
                    </a:cubicBezTo>
                    <a:cubicBezTo>
                      <a:pt x="77479" y="12219"/>
                      <a:pt x="110638" y="5722"/>
                      <a:pt x="144073" y="1333"/>
                    </a:cubicBezTo>
                    <a:cubicBezTo>
                      <a:pt x="162533" y="-1075"/>
                      <a:pt x="181546" y="555"/>
                      <a:pt x="200282" y="355"/>
                    </a:cubicBezTo>
                    <a:cubicBezTo>
                      <a:pt x="201963" y="355"/>
                      <a:pt x="203618" y="355"/>
                      <a:pt x="205299" y="355"/>
                    </a:cubicBezTo>
                    <a:lnTo>
                      <a:pt x="205299" y="79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3733C48-6281-54F1-2827-A0227B42FD90}"/>
                  </a:ext>
                </a:extLst>
              </p:cNvPr>
              <p:cNvSpPr/>
              <p:nvPr/>
            </p:nvSpPr>
            <p:spPr>
              <a:xfrm>
                <a:off x="8199036" y="3111963"/>
                <a:ext cx="330601" cy="153983"/>
              </a:xfrm>
              <a:custGeom>
                <a:avLst/>
                <a:gdLst>
                  <a:gd name="connsiteX0" fmla="*/ 131624 w 330601"/>
                  <a:gd name="connsiteY0" fmla="*/ 201 h 153983"/>
                  <a:gd name="connsiteX1" fmla="*/ 254427 w 330601"/>
                  <a:gd name="connsiteY1" fmla="*/ 1 h 153983"/>
                  <a:gd name="connsiteX2" fmla="*/ 261024 w 330601"/>
                  <a:gd name="connsiteY2" fmla="*/ 3763 h 153983"/>
                  <a:gd name="connsiteX3" fmla="*/ 270480 w 330601"/>
                  <a:gd name="connsiteY3" fmla="*/ 22825 h 153983"/>
                  <a:gd name="connsiteX4" fmla="*/ 327166 w 330601"/>
                  <a:gd name="connsiteY4" fmla="*/ 138581 h 153983"/>
                  <a:gd name="connsiteX5" fmla="*/ 317083 w 330601"/>
                  <a:gd name="connsiteY5" fmla="*/ 153981 h 153983"/>
                  <a:gd name="connsiteX6" fmla="*/ 116550 w 330601"/>
                  <a:gd name="connsiteY6" fmla="*/ 153981 h 153983"/>
                  <a:gd name="connsiteX7" fmla="*/ 99745 w 330601"/>
                  <a:gd name="connsiteY7" fmla="*/ 146080 h 153983"/>
                  <a:gd name="connsiteX8" fmla="*/ 5686 w 330601"/>
                  <a:gd name="connsiteY8" fmla="*/ 14724 h 153983"/>
                  <a:gd name="connsiteX9" fmla="*/ 1046 w 330601"/>
                  <a:gd name="connsiteY9" fmla="*/ 2985 h 153983"/>
                  <a:gd name="connsiteX10" fmla="*/ 12559 w 330601"/>
                  <a:gd name="connsiteY10" fmla="*/ 602 h 153983"/>
                  <a:gd name="connsiteX11" fmla="*/ 131624 w 330601"/>
                  <a:gd name="connsiteY11" fmla="*/ 502 h 153983"/>
                  <a:gd name="connsiteX12" fmla="*/ 131624 w 330601"/>
                  <a:gd name="connsiteY12" fmla="*/ 226 h 15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0601" h="153983">
                    <a:moveTo>
                      <a:pt x="131624" y="201"/>
                    </a:moveTo>
                    <a:cubicBezTo>
                      <a:pt x="172559" y="201"/>
                      <a:pt x="213493" y="327"/>
                      <a:pt x="254427" y="1"/>
                    </a:cubicBezTo>
                    <a:cubicBezTo>
                      <a:pt x="258114" y="-25"/>
                      <a:pt x="259644" y="853"/>
                      <a:pt x="261024" y="3763"/>
                    </a:cubicBezTo>
                    <a:cubicBezTo>
                      <a:pt x="264084" y="10159"/>
                      <a:pt x="267370" y="16455"/>
                      <a:pt x="270480" y="22825"/>
                    </a:cubicBezTo>
                    <a:cubicBezTo>
                      <a:pt x="289342" y="61427"/>
                      <a:pt x="307828" y="100205"/>
                      <a:pt x="327166" y="138581"/>
                    </a:cubicBezTo>
                    <a:cubicBezTo>
                      <a:pt x="334691" y="153505"/>
                      <a:pt x="329198" y="154031"/>
                      <a:pt x="317083" y="153981"/>
                    </a:cubicBezTo>
                    <a:cubicBezTo>
                      <a:pt x="250238" y="153730"/>
                      <a:pt x="183394" y="153781"/>
                      <a:pt x="116550" y="153981"/>
                    </a:cubicBezTo>
                    <a:cubicBezTo>
                      <a:pt x="109351" y="153981"/>
                      <a:pt x="104285" y="152501"/>
                      <a:pt x="99745" y="146080"/>
                    </a:cubicBezTo>
                    <a:cubicBezTo>
                      <a:pt x="68618" y="102136"/>
                      <a:pt x="36989" y="58543"/>
                      <a:pt x="5686" y="14724"/>
                    </a:cubicBezTo>
                    <a:cubicBezTo>
                      <a:pt x="3203" y="11237"/>
                      <a:pt x="-2290" y="7500"/>
                      <a:pt x="1046" y="2985"/>
                    </a:cubicBezTo>
                    <a:cubicBezTo>
                      <a:pt x="2802" y="628"/>
                      <a:pt x="8596" y="628"/>
                      <a:pt x="12559" y="602"/>
                    </a:cubicBezTo>
                    <a:cubicBezTo>
                      <a:pt x="52239" y="452"/>
                      <a:pt x="91944" y="502"/>
                      <a:pt x="131624" y="502"/>
                    </a:cubicBezTo>
                    <a:cubicBezTo>
                      <a:pt x="131624" y="402"/>
                      <a:pt x="131624" y="327"/>
                      <a:pt x="131624" y="22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1ACB824-03B2-2277-56D4-23AC07041D18}"/>
                  </a:ext>
                </a:extLst>
              </p:cNvPr>
              <p:cNvSpPr/>
              <p:nvPr/>
            </p:nvSpPr>
            <p:spPr>
              <a:xfrm>
                <a:off x="8204427" y="2930235"/>
                <a:ext cx="325214" cy="150006"/>
              </a:xfrm>
              <a:custGeom>
                <a:avLst/>
                <a:gdLst>
                  <a:gd name="connsiteX0" fmla="*/ 211813 w 325214"/>
                  <a:gd name="connsiteY0" fmla="*/ 132 h 150006"/>
                  <a:gd name="connsiteX1" fmla="*/ 312067 w 325214"/>
                  <a:gd name="connsiteY1" fmla="*/ 7 h 150006"/>
                  <a:gd name="connsiteX2" fmla="*/ 321674 w 325214"/>
                  <a:gd name="connsiteY2" fmla="*/ 15759 h 150006"/>
                  <a:gd name="connsiteX3" fmla="*/ 273842 w 325214"/>
                  <a:gd name="connsiteY3" fmla="*/ 116339 h 150006"/>
                  <a:gd name="connsiteX4" fmla="*/ 255080 w 325214"/>
                  <a:gd name="connsiteY4" fmla="*/ 128479 h 150006"/>
                  <a:gd name="connsiteX5" fmla="*/ 87129 w 325214"/>
                  <a:gd name="connsiteY5" fmla="*/ 128379 h 150006"/>
                  <a:gd name="connsiteX6" fmla="*/ 65132 w 325214"/>
                  <a:gd name="connsiteY6" fmla="*/ 131865 h 150006"/>
                  <a:gd name="connsiteX7" fmla="*/ 12535 w 325214"/>
                  <a:gd name="connsiteY7" fmla="*/ 147968 h 150006"/>
                  <a:gd name="connsiteX8" fmla="*/ 5336 w 325214"/>
                  <a:gd name="connsiteY8" fmla="*/ 149975 h 150006"/>
                  <a:gd name="connsiteX9" fmla="*/ 445 w 325214"/>
                  <a:gd name="connsiteY9" fmla="*/ 143503 h 150006"/>
                  <a:gd name="connsiteX10" fmla="*/ 5085 w 325214"/>
                  <a:gd name="connsiteY10" fmla="*/ 136104 h 150006"/>
                  <a:gd name="connsiteX11" fmla="*/ 93927 w 325214"/>
                  <a:gd name="connsiteY11" fmla="*/ 8736 h 150006"/>
                  <a:gd name="connsiteX12" fmla="*/ 110280 w 325214"/>
                  <a:gd name="connsiteY12" fmla="*/ 32 h 150006"/>
                  <a:gd name="connsiteX13" fmla="*/ 211788 w 325214"/>
                  <a:gd name="connsiteY13" fmla="*/ 183 h 1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5214" h="150006">
                    <a:moveTo>
                      <a:pt x="211813" y="132"/>
                    </a:moveTo>
                    <a:cubicBezTo>
                      <a:pt x="245223" y="132"/>
                      <a:pt x="278658" y="358"/>
                      <a:pt x="312067" y="7"/>
                    </a:cubicBezTo>
                    <a:cubicBezTo>
                      <a:pt x="324759" y="-118"/>
                      <a:pt x="328898" y="1286"/>
                      <a:pt x="321674" y="15759"/>
                    </a:cubicBezTo>
                    <a:cubicBezTo>
                      <a:pt x="305145" y="48993"/>
                      <a:pt x="289268" y="82578"/>
                      <a:pt x="273842" y="116339"/>
                    </a:cubicBezTo>
                    <a:cubicBezTo>
                      <a:pt x="269804" y="125168"/>
                      <a:pt x="265113" y="128579"/>
                      <a:pt x="255080" y="128479"/>
                    </a:cubicBezTo>
                    <a:cubicBezTo>
                      <a:pt x="199097" y="127927"/>
                      <a:pt x="143113" y="128078"/>
                      <a:pt x="87129" y="128379"/>
                    </a:cubicBezTo>
                    <a:cubicBezTo>
                      <a:pt x="79780" y="128404"/>
                      <a:pt x="72230" y="129859"/>
                      <a:pt x="65132" y="131865"/>
                    </a:cubicBezTo>
                    <a:cubicBezTo>
                      <a:pt x="47499" y="136857"/>
                      <a:pt x="30067" y="142550"/>
                      <a:pt x="12535" y="147968"/>
                    </a:cubicBezTo>
                    <a:cubicBezTo>
                      <a:pt x="10152" y="148695"/>
                      <a:pt x="7794" y="149724"/>
                      <a:pt x="5336" y="149975"/>
                    </a:cubicBezTo>
                    <a:cubicBezTo>
                      <a:pt x="1523" y="150376"/>
                      <a:pt x="-1085" y="146915"/>
                      <a:pt x="445" y="143503"/>
                    </a:cubicBezTo>
                    <a:cubicBezTo>
                      <a:pt x="1624" y="140870"/>
                      <a:pt x="3405" y="138487"/>
                      <a:pt x="5085" y="136104"/>
                    </a:cubicBezTo>
                    <a:cubicBezTo>
                      <a:pt x="34732" y="93665"/>
                      <a:pt x="64530" y="51326"/>
                      <a:pt x="93927" y="8736"/>
                    </a:cubicBezTo>
                    <a:cubicBezTo>
                      <a:pt x="98216" y="2540"/>
                      <a:pt x="102705" y="-43"/>
                      <a:pt x="110280" y="32"/>
                    </a:cubicBezTo>
                    <a:cubicBezTo>
                      <a:pt x="144116" y="408"/>
                      <a:pt x="177952" y="183"/>
                      <a:pt x="211788" y="18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9568FD6-1021-FB73-546C-9E3DAFDBB513}"/>
                  </a:ext>
                </a:extLst>
              </p:cNvPr>
              <p:cNvSpPr/>
              <p:nvPr/>
            </p:nvSpPr>
            <p:spPr>
              <a:xfrm>
                <a:off x="7120826" y="3067933"/>
                <a:ext cx="427792" cy="64689"/>
              </a:xfrm>
              <a:custGeom>
                <a:avLst/>
                <a:gdLst>
                  <a:gd name="connsiteX0" fmla="*/ 427416 w 427792"/>
                  <a:gd name="connsiteY0" fmla="*/ 32568 h 64689"/>
                  <a:gd name="connsiteX1" fmla="*/ 427291 w 427792"/>
                  <a:gd name="connsiteY1" fmla="*/ 55092 h 64689"/>
                  <a:gd name="connsiteX2" fmla="*/ 415853 w 427792"/>
                  <a:gd name="connsiteY2" fmla="*/ 64648 h 64689"/>
                  <a:gd name="connsiteX3" fmla="*/ 364560 w 427792"/>
                  <a:gd name="connsiteY3" fmla="*/ 62290 h 64689"/>
                  <a:gd name="connsiteX4" fmla="*/ 274540 w 427792"/>
                  <a:gd name="connsiteY4" fmla="*/ 57575 h 64689"/>
                  <a:gd name="connsiteX5" fmla="*/ 170850 w 427792"/>
                  <a:gd name="connsiteY5" fmla="*/ 50953 h 64689"/>
                  <a:gd name="connsiteX6" fmla="*/ 124623 w 427792"/>
                  <a:gd name="connsiteY6" fmla="*/ 47993 h 64689"/>
                  <a:gd name="connsiteX7" fmla="*/ 17321 w 427792"/>
                  <a:gd name="connsiteY7" fmla="*/ 39741 h 64689"/>
                  <a:gd name="connsiteX8" fmla="*/ 3827 w 427792"/>
                  <a:gd name="connsiteY8" fmla="*/ 37333 h 64689"/>
                  <a:gd name="connsiteX9" fmla="*/ 14 w 427792"/>
                  <a:gd name="connsiteY9" fmla="*/ 31740 h 64689"/>
                  <a:gd name="connsiteX10" fmla="*/ 3375 w 427792"/>
                  <a:gd name="connsiteY10" fmla="*/ 27175 h 64689"/>
                  <a:gd name="connsiteX11" fmla="*/ 10574 w 427792"/>
                  <a:gd name="connsiteY11" fmla="*/ 25419 h 64689"/>
                  <a:gd name="connsiteX12" fmla="*/ 76666 w 427792"/>
                  <a:gd name="connsiteY12" fmla="*/ 19901 h 64689"/>
                  <a:gd name="connsiteX13" fmla="*/ 205237 w 427792"/>
                  <a:gd name="connsiteY13" fmla="*/ 10621 h 64689"/>
                  <a:gd name="connsiteX14" fmla="*/ 250235 w 427792"/>
                  <a:gd name="connsiteY14" fmla="*/ 7987 h 64689"/>
                  <a:gd name="connsiteX15" fmla="*/ 322798 w 427792"/>
                  <a:gd name="connsiteY15" fmla="*/ 4701 h 64689"/>
                  <a:gd name="connsiteX16" fmla="*/ 410335 w 427792"/>
                  <a:gd name="connsiteY16" fmla="*/ 186 h 64689"/>
                  <a:gd name="connsiteX17" fmla="*/ 427793 w 427792"/>
                  <a:gd name="connsiteY17" fmla="*/ 17518 h 64689"/>
                  <a:gd name="connsiteX18" fmla="*/ 427793 w 427792"/>
                  <a:gd name="connsiteY18" fmla="*/ 32568 h 64689"/>
                  <a:gd name="connsiteX19" fmla="*/ 427391 w 427792"/>
                  <a:gd name="connsiteY19" fmla="*/ 32568 h 6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7792" h="64689">
                    <a:moveTo>
                      <a:pt x="427416" y="32568"/>
                    </a:moveTo>
                    <a:cubicBezTo>
                      <a:pt x="427416" y="40067"/>
                      <a:pt x="427868" y="47617"/>
                      <a:pt x="427291" y="55092"/>
                    </a:cubicBezTo>
                    <a:cubicBezTo>
                      <a:pt x="426664" y="63193"/>
                      <a:pt x="424131" y="64999"/>
                      <a:pt x="415853" y="64648"/>
                    </a:cubicBezTo>
                    <a:cubicBezTo>
                      <a:pt x="398747" y="63921"/>
                      <a:pt x="381666" y="63168"/>
                      <a:pt x="364560" y="62290"/>
                    </a:cubicBezTo>
                    <a:cubicBezTo>
                      <a:pt x="334562" y="60785"/>
                      <a:pt x="304538" y="59356"/>
                      <a:pt x="274540" y="57575"/>
                    </a:cubicBezTo>
                    <a:cubicBezTo>
                      <a:pt x="239976" y="55543"/>
                      <a:pt x="205413" y="53160"/>
                      <a:pt x="170850" y="50953"/>
                    </a:cubicBezTo>
                    <a:cubicBezTo>
                      <a:pt x="155449" y="49975"/>
                      <a:pt x="140023" y="49147"/>
                      <a:pt x="124623" y="47993"/>
                    </a:cubicBezTo>
                    <a:cubicBezTo>
                      <a:pt x="88856" y="45335"/>
                      <a:pt x="53088" y="42576"/>
                      <a:pt x="17321" y="39741"/>
                    </a:cubicBezTo>
                    <a:cubicBezTo>
                      <a:pt x="12756" y="39390"/>
                      <a:pt x="8116" y="38763"/>
                      <a:pt x="3827" y="37333"/>
                    </a:cubicBezTo>
                    <a:cubicBezTo>
                      <a:pt x="2046" y="36731"/>
                      <a:pt x="340" y="33822"/>
                      <a:pt x="14" y="31740"/>
                    </a:cubicBezTo>
                    <a:cubicBezTo>
                      <a:pt x="-187" y="30361"/>
                      <a:pt x="1795" y="28028"/>
                      <a:pt x="3375" y="27175"/>
                    </a:cubicBezTo>
                    <a:cubicBezTo>
                      <a:pt x="5482" y="26046"/>
                      <a:pt x="8116" y="25645"/>
                      <a:pt x="10574" y="25419"/>
                    </a:cubicBezTo>
                    <a:cubicBezTo>
                      <a:pt x="32596" y="23513"/>
                      <a:pt x="54618" y="21557"/>
                      <a:pt x="76666" y="19901"/>
                    </a:cubicBezTo>
                    <a:cubicBezTo>
                      <a:pt x="119506" y="16691"/>
                      <a:pt x="162372" y="13631"/>
                      <a:pt x="205237" y="10621"/>
                    </a:cubicBezTo>
                    <a:cubicBezTo>
                      <a:pt x="220212" y="9567"/>
                      <a:pt x="235236" y="8714"/>
                      <a:pt x="250235" y="7987"/>
                    </a:cubicBezTo>
                    <a:cubicBezTo>
                      <a:pt x="274414" y="6808"/>
                      <a:pt x="298619" y="5880"/>
                      <a:pt x="322798" y="4701"/>
                    </a:cubicBezTo>
                    <a:cubicBezTo>
                      <a:pt x="351969" y="3272"/>
                      <a:pt x="381140" y="1466"/>
                      <a:pt x="410335" y="186"/>
                    </a:cubicBezTo>
                    <a:cubicBezTo>
                      <a:pt x="427291" y="-566"/>
                      <a:pt x="427768" y="186"/>
                      <a:pt x="427793" y="17518"/>
                    </a:cubicBezTo>
                    <a:cubicBezTo>
                      <a:pt x="427793" y="22535"/>
                      <a:pt x="427793" y="27551"/>
                      <a:pt x="427793" y="32568"/>
                    </a:cubicBezTo>
                    <a:cubicBezTo>
                      <a:pt x="427667" y="32568"/>
                      <a:pt x="427517" y="32568"/>
                      <a:pt x="427391" y="325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117C825-75F6-D0D8-F3FF-08C564A9C724}"/>
                  </a:ext>
                </a:extLst>
              </p:cNvPr>
              <p:cNvSpPr/>
              <p:nvPr/>
            </p:nvSpPr>
            <p:spPr>
              <a:xfrm>
                <a:off x="8212193" y="3070330"/>
                <a:ext cx="300715" cy="30548"/>
              </a:xfrm>
              <a:custGeom>
                <a:avLst/>
                <a:gdLst>
                  <a:gd name="connsiteX0" fmla="*/ 122405 w 300715"/>
                  <a:gd name="connsiteY0" fmla="*/ 30222 h 30548"/>
                  <a:gd name="connsiteX1" fmla="*/ 12168 w 300715"/>
                  <a:gd name="connsiteY1" fmla="*/ 30121 h 30548"/>
                  <a:gd name="connsiteX2" fmla="*/ 28 w 300715"/>
                  <a:gd name="connsiteY2" fmla="*/ 25280 h 30548"/>
                  <a:gd name="connsiteX3" fmla="*/ 10387 w 300715"/>
                  <a:gd name="connsiteY3" fmla="*/ 18383 h 30548"/>
                  <a:gd name="connsiteX4" fmla="*/ 61706 w 300715"/>
                  <a:gd name="connsiteY4" fmla="*/ 2505 h 30548"/>
                  <a:gd name="connsiteX5" fmla="*/ 77608 w 300715"/>
                  <a:gd name="connsiteY5" fmla="*/ 173 h 30548"/>
                  <a:gd name="connsiteX6" fmla="*/ 289302 w 300715"/>
                  <a:gd name="connsiteY6" fmla="*/ 22 h 30548"/>
                  <a:gd name="connsiteX7" fmla="*/ 290556 w 300715"/>
                  <a:gd name="connsiteY7" fmla="*/ 22 h 30548"/>
                  <a:gd name="connsiteX8" fmla="*/ 300664 w 300715"/>
                  <a:gd name="connsiteY8" fmla="*/ 4286 h 30548"/>
                  <a:gd name="connsiteX9" fmla="*/ 291936 w 300715"/>
                  <a:gd name="connsiteY9" fmla="*/ 11485 h 30548"/>
                  <a:gd name="connsiteX10" fmla="*/ 255541 w 300715"/>
                  <a:gd name="connsiteY10" fmla="*/ 24779 h 30548"/>
                  <a:gd name="connsiteX11" fmla="*/ 222608 w 300715"/>
                  <a:gd name="connsiteY11" fmla="*/ 30297 h 30548"/>
                  <a:gd name="connsiteX12" fmla="*/ 122405 w 300715"/>
                  <a:gd name="connsiteY12" fmla="*/ 30146 h 30548"/>
                  <a:gd name="connsiteX13" fmla="*/ 122405 w 300715"/>
                  <a:gd name="connsiteY13" fmla="*/ 30196 h 30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0715" h="30548">
                    <a:moveTo>
                      <a:pt x="122405" y="30222"/>
                    </a:moveTo>
                    <a:cubicBezTo>
                      <a:pt x="85659" y="30222"/>
                      <a:pt x="48914" y="30297"/>
                      <a:pt x="12168" y="30121"/>
                    </a:cubicBezTo>
                    <a:cubicBezTo>
                      <a:pt x="7703" y="30121"/>
                      <a:pt x="680" y="32680"/>
                      <a:pt x="28" y="25280"/>
                    </a:cubicBezTo>
                    <a:cubicBezTo>
                      <a:pt x="-499" y="19135"/>
                      <a:pt x="6499" y="19687"/>
                      <a:pt x="10387" y="18383"/>
                    </a:cubicBezTo>
                    <a:cubicBezTo>
                      <a:pt x="27368" y="12739"/>
                      <a:pt x="44499" y="7497"/>
                      <a:pt x="61706" y="2505"/>
                    </a:cubicBezTo>
                    <a:cubicBezTo>
                      <a:pt x="66822" y="1026"/>
                      <a:pt x="72315" y="198"/>
                      <a:pt x="77608" y="173"/>
                    </a:cubicBezTo>
                    <a:cubicBezTo>
                      <a:pt x="148164" y="-3"/>
                      <a:pt x="218721" y="47"/>
                      <a:pt x="289302" y="22"/>
                    </a:cubicBezTo>
                    <a:cubicBezTo>
                      <a:pt x="289729" y="22"/>
                      <a:pt x="290155" y="-28"/>
                      <a:pt x="290556" y="22"/>
                    </a:cubicBezTo>
                    <a:cubicBezTo>
                      <a:pt x="294344" y="549"/>
                      <a:pt x="299962" y="-1759"/>
                      <a:pt x="300664" y="4286"/>
                    </a:cubicBezTo>
                    <a:cubicBezTo>
                      <a:pt x="301317" y="9905"/>
                      <a:pt x="295598" y="10105"/>
                      <a:pt x="291936" y="11485"/>
                    </a:cubicBezTo>
                    <a:cubicBezTo>
                      <a:pt x="279846" y="16025"/>
                      <a:pt x="267581" y="20113"/>
                      <a:pt x="255541" y="24779"/>
                    </a:cubicBezTo>
                    <a:cubicBezTo>
                      <a:pt x="244881" y="28892"/>
                      <a:pt x="234071" y="30447"/>
                      <a:pt x="222608" y="30297"/>
                    </a:cubicBezTo>
                    <a:cubicBezTo>
                      <a:pt x="189224" y="29870"/>
                      <a:pt x="155814" y="30146"/>
                      <a:pt x="122405" y="30146"/>
                    </a:cubicBezTo>
                    <a:lnTo>
                      <a:pt x="122405" y="30196"/>
                    </a:lnTo>
                    <a:close/>
                  </a:path>
                </a:pathLst>
              </a:custGeom>
              <a:solidFill>
                <a:schemeClr val="accent4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42EF925-0B26-12C7-5FEB-A311D9D41616}"/>
                </a:ext>
              </a:extLst>
            </p:cNvPr>
            <p:cNvSpPr/>
            <p:nvPr/>
          </p:nvSpPr>
          <p:spPr bwMode="auto">
            <a:xfrm rot="4382403">
              <a:off x="6696980" y="3034919"/>
              <a:ext cx="809829" cy="1127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5000">
                  <a:schemeClr val="tx1">
                    <a:alpha val="3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DF46C52-492F-2023-52B5-1F70AFCF0C8A}"/>
                </a:ext>
              </a:extLst>
            </p:cNvPr>
            <p:cNvGrpSpPr/>
            <p:nvPr/>
          </p:nvGrpSpPr>
          <p:grpSpPr>
            <a:xfrm rot="20581493">
              <a:off x="6949384" y="2340985"/>
              <a:ext cx="1408815" cy="335711"/>
              <a:chOff x="7120826" y="2930235"/>
              <a:chExt cx="1408815" cy="335711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6B0B6BC-9BF5-2864-6128-6F5A77EB0D8D}"/>
                  </a:ext>
                </a:extLst>
              </p:cNvPr>
              <p:cNvSpPr/>
              <p:nvPr/>
            </p:nvSpPr>
            <p:spPr>
              <a:xfrm>
                <a:off x="7567932" y="3004557"/>
                <a:ext cx="639738" cy="196137"/>
              </a:xfrm>
              <a:custGeom>
                <a:avLst/>
                <a:gdLst>
                  <a:gd name="connsiteX0" fmla="*/ 205324 w 639738"/>
                  <a:gd name="connsiteY0" fmla="*/ 104 h 196137"/>
                  <a:gd name="connsiteX1" fmla="*/ 347992 w 639738"/>
                  <a:gd name="connsiteY1" fmla="*/ 6199 h 196137"/>
                  <a:gd name="connsiteX2" fmla="*/ 438037 w 639738"/>
                  <a:gd name="connsiteY2" fmla="*/ 11040 h 196137"/>
                  <a:gd name="connsiteX3" fmla="*/ 581734 w 639738"/>
                  <a:gd name="connsiteY3" fmla="*/ 20195 h 196137"/>
                  <a:gd name="connsiteX4" fmla="*/ 630469 w 639738"/>
                  <a:gd name="connsiteY4" fmla="*/ 23305 h 196137"/>
                  <a:gd name="connsiteX5" fmla="*/ 636238 w 639738"/>
                  <a:gd name="connsiteY5" fmla="*/ 34994 h 196137"/>
                  <a:gd name="connsiteX6" fmla="*/ 602652 w 639738"/>
                  <a:gd name="connsiteY6" fmla="*/ 83327 h 196137"/>
                  <a:gd name="connsiteX7" fmla="*/ 602828 w 639738"/>
                  <a:gd name="connsiteY7" fmla="*/ 108109 h 196137"/>
                  <a:gd name="connsiteX8" fmla="*/ 635861 w 639738"/>
                  <a:gd name="connsiteY8" fmla="*/ 155314 h 196137"/>
                  <a:gd name="connsiteX9" fmla="*/ 630117 w 639738"/>
                  <a:gd name="connsiteY9" fmla="*/ 168658 h 196137"/>
                  <a:gd name="connsiteX10" fmla="*/ 553943 w 639738"/>
                  <a:gd name="connsiteY10" fmla="*/ 174151 h 196137"/>
                  <a:gd name="connsiteX11" fmla="*/ 425320 w 639738"/>
                  <a:gd name="connsiteY11" fmla="*/ 183306 h 196137"/>
                  <a:gd name="connsiteX12" fmla="*/ 380323 w 639738"/>
                  <a:gd name="connsiteY12" fmla="*/ 185964 h 196137"/>
                  <a:gd name="connsiteX13" fmla="*/ 266499 w 639738"/>
                  <a:gd name="connsiteY13" fmla="*/ 191733 h 196137"/>
                  <a:gd name="connsiteX14" fmla="*/ 186462 w 639738"/>
                  <a:gd name="connsiteY14" fmla="*/ 195822 h 196137"/>
                  <a:gd name="connsiteX15" fmla="*/ 124233 w 639738"/>
                  <a:gd name="connsiteY15" fmla="*/ 190680 h 196137"/>
                  <a:gd name="connsiteX16" fmla="*/ 44672 w 639738"/>
                  <a:gd name="connsiteY16" fmla="*/ 174151 h 196137"/>
                  <a:gd name="connsiteX17" fmla="*/ 627 w 639738"/>
                  <a:gd name="connsiteY17" fmla="*/ 119521 h 196137"/>
                  <a:gd name="connsiteX18" fmla="*/ 0 w 639738"/>
                  <a:gd name="connsiteY18" fmla="*/ 75702 h 196137"/>
                  <a:gd name="connsiteX19" fmla="*/ 23878 w 639738"/>
                  <a:gd name="connsiteY19" fmla="*/ 27343 h 196137"/>
                  <a:gd name="connsiteX20" fmla="*/ 44320 w 639738"/>
                  <a:gd name="connsiteY20" fmla="*/ 18514 h 196137"/>
                  <a:gd name="connsiteX21" fmla="*/ 144073 w 639738"/>
                  <a:gd name="connsiteY21" fmla="*/ 1333 h 196137"/>
                  <a:gd name="connsiteX22" fmla="*/ 200282 w 639738"/>
                  <a:gd name="connsiteY22" fmla="*/ 355 h 196137"/>
                  <a:gd name="connsiteX23" fmla="*/ 205299 w 639738"/>
                  <a:gd name="connsiteY23" fmla="*/ 355 h 196137"/>
                  <a:gd name="connsiteX24" fmla="*/ 205299 w 639738"/>
                  <a:gd name="connsiteY24" fmla="*/ 79 h 19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738" h="196137">
                    <a:moveTo>
                      <a:pt x="205324" y="104"/>
                    </a:moveTo>
                    <a:cubicBezTo>
                      <a:pt x="252880" y="2111"/>
                      <a:pt x="300436" y="4017"/>
                      <a:pt x="347992" y="6199"/>
                    </a:cubicBezTo>
                    <a:cubicBezTo>
                      <a:pt x="378015" y="7579"/>
                      <a:pt x="408039" y="9209"/>
                      <a:pt x="438037" y="11040"/>
                    </a:cubicBezTo>
                    <a:cubicBezTo>
                      <a:pt x="485944" y="13949"/>
                      <a:pt x="533827" y="17135"/>
                      <a:pt x="581734" y="20195"/>
                    </a:cubicBezTo>
                    <a:cubicBezTo>
                      <a:pt x="597987" y="21223"/>
                      <a:pt x="614240" y="22176"/>
                      <a:pt x="630469" y="23305"/>
                    </a:cubicBezTo>
                    <a:cubicBezTo>
                      <a:pt x="639874" y="23957"/>
                      <a:pt x="641555" y="27143"/>
                      <a:pt x="636238" y="34994"/>
                    </a:cubicBezTo>
                    <a:cubicBezTo>
                      <a:pt x="625226" y="51222"/>
                      <a:pt x="613914" y="67275"/>
                      <a:pt x="602652" y="83327"/>
                    </a:cubicBezTo>
                    <a:cubicBezTo>
                      <a:pt x="594099" y="95542"/>
                      <a:pt x="594024" y="95517"/>
                      <a:pt x="602828" y="108109"/>
                    </a:cubicBezTo>
                    <a:cubicBezTo>
                      <a:pt x="613839" y="123835"/>
                      <a:pt x="624976" y="139487"/>
                      <a:pt x="635861" y="155314"/>
                    </a:cubicBezTo>
                    <a:cubicBezTo>
                      <a:pt x="642307" y="164670"/>
                      <a:pt x="640928" y="167830"/>
                      <a:pt x="630117" y="168658"/>
                    </a:cubicBezTo>
                    <a:cubicBezTo>
                      <a:pt x="604734" y="170589"/>
                      <a:pt x="579351" y="172345"/>
                      <a:pt x="553943" y="174151"/>
                    </a:cubicBezTo>
                    <a:cubicBezTo>
                      <a:pt x="511077" y="177211"/>
                      <a:pt x="468211" y="180321"/>
                      <a:pt x="425320" y="183306"/>
                    </a:cubicBezTo>
                    <a:cubicBezTo>
                      <a:pt x="410321" y="184359"/>
                      <a:pt x="395322" y="185187"/>
                      <a:pt x="380323" y="185964"/>
                    </a:cubicBezTo>
                    <a:cubicBezTo>
                      <a:pt x="342398" y="187946"/>
                      <a:pt x="304449" y="189827"/>
                      <a:pt x="266499" y="191733"/>
                    </a:cubicBezTo>
                    <a:cubicBezTo>
                      <a:pt x="239812" y="193088"/>
                      <a:pt x="213124" y="194242"/>
                      <a:pt x="186462" y="195822"/>
                    </a:cubicBezTo>
                    <a:cubicBezTo>
                      <a:pt x="165443" y="197076"/>
                      <a:pt x="144725" y="194442"/>
                      <a:pt x="124233" y="190680"/>
                    </a:cubicBezTo>
                    <a:cubicBezTo>
                      <a:pt x="97595" y="185789"/>
                      <a:pt x="71259" y="179318"/>
                      <a:pt x="44672" y="174151"/>
                    </a:cubicBezTo>
                    <a:cubicBezTo>
                      <a:pt x="21119" y="169586"/>
                      <a:pt x="-125" y="148266"/>
                      <a:pt x="627" y="119521"/>
                    </a:cubicBezTo>
                    <a:cubicBezTo>
                      <a:pt x="1003" y="104923"/>
                      <a:pt x="0" y="90300"/>
                      <a:pt x="0" y="75702"/>
                    </a:cubicBezTo>
                    <a:cubicBezTo>
                      <a:pt x="0" y="55737"/>
                      <a:pt x="6797" y="38706"/>
                      <a:pt x="23878" y="27343"/>
                    </a:cubicBezTo>
                    <a:cubicBezTo>
                      <a:pt x="29973" y="23280"/>
                      <a:pt x="37172" y="19869"/>
                      <a:pt x="44320" y="18514"/>
                    </a:cubicBezTo>
                    <a:cubicBezTo>
                      <a:pt x="77479" y="12219"/>
                      <a:pt x="110638" y="5722"/>
                      <a:pt x="144073" y="1333"/>
                    </a:cubicBezTo>
                    <a:cubicBezTo>
                      <a:pt x="162533" y="-1075"/>
                      <a:pt x="181546" y="555"/>
                      <a:pt x="200282" y="355"/>
                    </a:cubicBezTo>
                    <a:cubicBezTo>
                      <a:pt x="201963" y="355"/>
                      <a:pt x="203618" y="355"/>
                      <a:pt x="205299" y="355"/>
                    </a:cubicBezTo>
                    <a:lnTo>
                      <a:pt x="205299" y="79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C4B2F66-89C8-0542-B9DB-5CFEC6938CCE}"/>
                  </a:ext>
                </a:extLst>
              </p:cNvPr>
              <p:cNvSpPr/>
              <p:nvPr/>
            </p:nvSpPr>
            <p:spPr>
              <a:xfrm>
                <a:off x="8199036" y="3111963"/>
                <a:ext cx="330601" cy="153983"/>
              </a:xfrm>
              <a:custGeom>
                <a:avLst/>
                <a:gdLst>
                  <a:gd name="connsiteX0" fmla="*/ 131624 w 330601"/>
                  <a:gd name="connsiteY0" fmla="*/ 201 h 153983"/>
                  <a:gd name="connsiteX1" fmla="*/ 254427 w 330601"/>
                  <a:gd name="connsiteY1" fmla="*/ 1 h 153983"/>
                  <a:gd name="connsiteX2" fmla="*/ 261024 w 330601"/>
                  <a:gd name="connsiteY2" fmla="*/ 3763 h 153983"/>
                  <a:gd name="connsiteX3" fmla="*/ 270480 w 330601"/>
                  <a:gd name="connsiteY3" fmla="*/ 22825 h 153983"/>
                  <a:gd name="connsiteX4" fmla="*/ 327166 w 330601"/>
                  <a:gd name="connsiteY4" fmla="*/ 138581 h 153983"/>
                  <a:gd name="connsiteX5" fmla="*/ 317083 w 330601"/>
                  <a:gd name="connsiteY5" fmla="*/ 153981 h 153983"/>
                  <a:gd name="connsiteX6" fmla="*/ 116550 w 330601"/>
                  <a:gd name="connsiteY6" fmla="*/ 153981 h 153983"/>
                  <a:gd name="connsiteX7" fmla="*/ 99745 w 330601"/>
                  <a:gd name="connsiteY7" fmla="*/ 146080 h 153983"/>
                  <a:gd name="connsiteX8" fmla="*/ 5686 w 330601"/>
                  <a:gd name="connsiteY8" fmla="*/ 14724 h 153983"/>
                  <a:gd name="connsiteX9" fmla="*/ 1046 w 330601"/>
                  <a:gd name="connsiteY9" fmla="*/ 2985 h 153983"/>
                  <a:gd name="connsiteX10" fmla="*/ 12559 w 330601"/>
                  <a:gd name="connsiteY10" fmla="*/ 602 h 153983"/>
                  <a:gd name="connsiteX11" fmla="*/ 131624 w 330601"/>
                  <a:gd name="connsiteY11" fmla="*/ 502 h 153983"/>
                  <a:gd name="connsiteX12" fmla="*/ 131624 w 330601"/>
                  <a:gd name="connsiteY12" fmla="*/ 226 h 15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0601" h="153983">
                    <a:moveTo>
                      <a:pt x="131624" y="201"/>
                    </a:moveTo>
                    <a:cubicBezTo>
                      <a:pt x="172559" y="201"/>
                      <a:pt x="213493" y="327"/>
                      <a:pt x="254427" y="1"/>
                    </a:cubicBezTo>
                    <a:cubicBezTo>
                      <a:pt x="258114" y="-25"/>
                      <a:pt x="259644" y="853"/>
                      <a:pt x="261024" y="3763"/>
                    </a:cubicBezTo>
                    <a:cubicBezTo>
                      <a:pt x="264084" y="10159"/>
                      <a:pt x="267370" y="16455"/>
                      <a:pt x="270480" y="22825"/>
                    </a:cubicBezTo>
                    <a:cubicBezTo>
                      <a:pt x="289342" y="61427"/>
                      <a:pt x="307828" y="100205"/>
                      <a:pt x="327166" y="138581"/>
                    </a:cubicBezTo>
                    <a:cubicBezTo>
                      <a:pt x="334691" y="153505"/>
                      <a:pt x="329198" y="154031"/>
                      <a:pt x="317083" y="153981"/>
                    </a:cubicBezTo>
                    <a:cubicBezTo>
                      <a:pt x="250238" y="153730"/>
                      <a:pt x="183394" y="153781"/>
                      <a:pt x="116550" y="153981"/>
                    </a:cubicBezTo>
                    <a:cubicBezTo>
                      <a:pt x="109351" y="153981"/>
                      <a:pt x="104285" y="152501"/>
                      <a:pt x="99745" y="146080"/>
                    </a:cubicBezTo>
                    <a:cubicBezTo>
                      <a:pt x="68618" y="102136"/>
                      <a:pt x="36989" y="58543"/>
                      <a:pt x="5686" y="14724"/>
                    </a:cubicBezTo>
                    <a:cubicBezTo>
                      <a:pt x="3203" y="11237"/>
                      <a:pt x="-2290" y="7500"/>
                      <a:pt x="1046" y="2985"/>
                    </a:cubicBezTo>
                    <a:cubicBezTo>
                      <a:pt x="2802" y="628"/>
                      <a:pt x="8596" y="628"/>
                      <a:pt x="12559" y="602"/>
                    </a:cubicBezTo>
                    <a:cubicBezTo>
                      <a:pt x="52239" y="452"/>
                      <a:pt x="91944" y="502"/>
                      <a:pt x="131624" y="502"/>
                    </a:cubicBezTo>
                    <a:cubicBezTo>
                      <a:pt x="131624" y="402"/>
                      <a:pt x="131624" y="327"/>
                      <a:pt x="131624" y="2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CA3366F-96BE-05F7-A8B3-619E46CD06EF}"/>
                  </a:ext>
                </a:extLst>
              </p:cNvPr>
              <p:cNvSpPr/>
              <p:nvPr/>
            </p:nvSpPr>
            <p:spPr>
              <a:xfrm>
                <a:off x="8204427" y="2930235"/>
                <a:ext cx="325214" cy="150006"/>
              </a:xfrm>
              <a:custGeom>
                <a:avLst/>
                <a:gdLst>
                  <a:gd name="connsiteX0" fmla="*/ 211813 w 325214"/>
                  <a:gd name="connsiteY0" fmla="*/ 132 h 150006"/>
                  <a:gd name="connsiteX1" fmla="*/ 312067 w 325214"/>
                  <a:gd name="connsiteY1" fmla="*/ 7 h 150006"/>
                  <a:gd name="connsiteX2" fmla="*/ 321674 w 325214"/>
                  <a:gd name="connsiteY2" fmla="*/ 15759 h 150006"/>
                  <a:gd name="connsiteX3" fmla="*/ 273842 w 325214"/>
                  <a:gd name="connsiteY3" fmla="*/ 116339 h 150006"/>
                  <a:gd name="connsiteX4" fmla="*/ 255080 w 325214"/>
                  <a:gd name="connsiteY4" fmla="*/ 128479 h 150006"/>
                  <a:gd name="connsiteX5" fmla="*/ 87129 w 325214"/>
                  <a:gd name="connsiteY5" fmla="*/ 128379 h 150006"/>
                  <a:gd name="connsiteX6" fmla="*/ 65132 w 325214"/>
                  <a:gd name="connsiteY6" fmla="*/ 131865 h 150006"/>
                  <a:gd name="connsiteX7" fmla="*/ 12535 w 325214"/>
                  <a:gd name="connsiteY7" fmla="*/ 147968 h 150006"/>
                  <a:gd name="connsiteX8" fmla="*/ 5336 w 325214"/>
                  <a:gd name="connsiteY8" fmla="*/ 149975 h 150006"/>
                  <a:gd name="connsiteX9" fmla="*/ 445 w 325214"/>
                  <a:gd name="connsiteY9" fmla="*/ 143503 h 150006"/>
                  <a:gd name="connsiteX10" fmla="*/ 5085 w 325214"/>
                  <a:gd name="connsiteY10" fmla="*/ 136104 h 150006"/>
                  <a:gd name="connsiteX11" fmla="*/ 93927 w 325214"/>
                  <a:gd name="connsiteY11" fmla="*/ 8736 h 150006"/>
                  <a:gd name="connsiteX12" fmla="*/ 110280 w 325214"/>
                  <a:gd name="connsiteY12" fmla="*/ 32 h 150006"/>
                  <a:gd name="connsiteX13" fmla="*/ 211788 w 325214"/>
                  <a:gd name="connsiteY13" fmla="*/ 183 h 1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5214" h="150006">
                    <a:moveTo>
                      <a:pt x="211813" y="132"/>
                    </a:moveTo>
                    <a:cubicBezTo>
                      <a:pt x="245223" y="132"/>
                      <a:pt x="278658" y="358"/>
                      <a:pt x="312067" y="7"/>
                    </a:cubicBezTo>
                    <a:cubicBezTo>
                      <a:pt x="324759" y="-118"/>
                      <a:pt x="328898" y="1286"/>
                      <a:pt x="321674" y="15759"/>
                    </a:cubicBezTo>
                    <a:cubicBezTo>
                      <a:pt x="305145" y="48993"/>
                      <a:pt x="289268" y="82578"/>
                      <a:pt x="273842" y="116339"/>
                    </a:cubicBezTo>
                    <a:cubicBezTo>
                      <a:pt x="269804" y="125168"/>
                      <a:pt x="265113" y="128579"/>
                      <a:pt x="255080" y="128479"/>
                    </a:cubicBezTo>
                    <a:cubicBezTo>
                      <a:pt x="199097" y="127927"/>
                      <a:pt x="143113" y="128078"/>
                      <a:pt x="87129" y="128379"/>
                    </a:cubicBezTo>
                    <a:cubicBezTo>
                      <a:pt x="79780" y="128404"/>
                      <a:pt x="72230" y="129859"/>
                      <a:pt x="65132" y="131865"/>
                    </a:cubicBezTo>
                    <a:cubicBezTo>
                      <a:pt x="47499" y="136857"/>
                      <a:pt x="30067" y="142550"/>
                      <a:pt x="12535" y="147968"/>
                    </a:cubicBezTo>
                    <a:cubicBezTo>
                      <a:pt x="10152" y="148695"/>
                      <a:pt x="7794" y="149724"/>
                      <a:pt x="5336" y="149975"/>
                    </a:cubicBezTo>
                    <a:cubicBezTo>
                      <a:pt x="1523" y="150376"/>
                      <a:pt x="-1085" y="146915"/>
                      <a:pt x="445" y="143503"/>
                    </a:cubicBezTo>
                    <a:cubicBezTo>
                      <a:pt x="1624" y="140870"/>
                      <a:pt x="3405" y="138487"/>
                      <a:pt x="5085" y="136104"/>
                    </a:cubicBezTo>
                    <a:cubicBezTo>
                      <a:pt x="34732" y="93665"/>
                      <a:pt x="64530" y="51326"/>
                      <a:pt x="93927" y="8736"/>
                    </a:cubicBezTo>
                    <a:cubicBezTo>
                      <a:pt x="98216" y="2540"/>
                      <a:pt x="102705" y="-43"/>
                      <a:pt x="110280" y="32"/>
                    </a:cubicBezTo>
                    <a:cubicBezTo>
                      <a:pt x="144116" y="408"/>
                      <a:pt x="177952" y="183"/>
                      <a:pt x="211788" y="1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30AB6D8-84D7-6E0D-57D7-359AB0D55D3B}"/>
                  </a:ext>
                </a:extLst>
              </p:cNvPr>
              <p:cNvSpPr/>
              <p:nvPr/>
            </p:nvSpPr>
            <p:spPr>
              <a:xfrm>
                <a:off x="7120826" y="3067933"/>
                <a:ext cx="427792" cy="64689"/>
              </a:xfrm>
              <a:custGeom>
                <a:avLst/>
                <a:gdLst>
                  <a:gd name="connsiteX0" fmla="*/ 427416 w 427792"/>
                  <a:gd name="connsiteY0" fmla="*/ 32568 h 64689"/>
                  <a:gd name="connsiteX1" fmla="*/ 427291 w 427792"/>
                  <a:gd name="connsiteY1" fmla="*/ 55092 h 64689"/>
                  <a:gd name="connsiteX2" fmla="*/ 415853 w 427792"/>
                  <a:gd name="connsiteY2" fmla="*/ 64648 h 64689"/>
                  <a:gd name="connsiteX3" fmla="*/ 364560 w 427792"/>
                  <a:gd name="connsiteY3" fmla="*/ 62290 h 64689"/>
                  <a:gd name="connsiteX4" fmla="*/ 274540 w 427792"/>
                  <a:gd name="connsiteY4" fmla="*/ 57575 h 64689"/>
                  <a:gd name="connsiteX5" fmla="*/ 170850 w 427792"/>
                  <a:gd name="connsiteY5" fmla="*/ 50953 h 64689"/>
                  <a:gd name="connsiteX6" fmla="*/ 124623 w 427792"/>
                  <a:gd name="connsiteY6" fmla="*/ 47993 h 64689"/>
                  <a:gd name="connsiteX7" fmla="*/ 17321 w 427792"/>
                  <a:gd name="connsiteY7" fmla="*/ 39741 h 64689"/>
                  <a:gd name="connsiteX8" fmla="*/ 3827 w 427792"/>
                  <a:gd name="connsiteY8" fmla="*/ 37333 h 64689"/>
                  <a:gd name="connsiteX9" fmla="*/ 14 w 427792"/>
                  <a:gd name="connsiteY9" fmla="*/ 31740 h 64689"/>
                  <a:gd name="connsiteX10" fmla="*/ 3375 w 427792"/>
                  <a:gd name="connsiteY10" fmla="*/ 27175 h 64689"/>
                  <a:gd name="connsiteX11" fmla="*/ 10574 w 427792"/>
                  <a:gd name="connsiteY11" fmla="*/ 25419 h 64689"/>
                  <a:gd name="connsiteX12" fmla="*/ 76666 w 427792"/>
                  <a:gd name="connsiteY12" fmla="*/ 19901 h 64689"/>
                  <a:gd name="connsiteX13" fmla="*/ 205237 w 427792"/>
                  <a:gd name="connsiteY13" fmla="*/ 10621 h 64689"/>
                  <a:gd name="connsiteX14" fmla="*/ 250235 w 427792"/>
                  <a:gd name="connsiteY14" fmla="*/ 7987 h 64689"/>
                  <a:gd name="connsiteX15" fmla="*/ 322798 w 427792"/>
                  <a:gd name="connsiteY15" fmla="*/ 4701 h 64689"/>
                  <a:gd name="connsiteX16" fmla="*/ 410335 w 427792"/>
                  <a:gd name="connsiteY16" fmla="*/ 186 h 64689"/>
                  <a:gd name="connsiteX17" fmla="*/ 427793 w 427792"/>
                  <a:gd name="connsiteY17" fmla="*/ 17518 h 64689"/>
                  <a:gd name="connsiteX18" fmla="*/ 427793 w 427792"/>
                  <a:gd name="connsiteY18" fmla="*/ 32568 h 64689"/>
                  <a:gd name="connsiteX19" fmla="*/ 427391 w 427792"/>
                  <a:gd name="connsiteY19" fmla="*/ 32568 h 6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7792" h="64689">
                    <a:moveTo>
                      <a:pt x="427416" y="32568"/>
                    </a:moveTo>
                    <a:cubicBezTo>
                      <a:pt x="427416" y="40067"/>
                      <a:pt x="427868" y="47617"/>
                      <a:pt x="427291" y="55092"/>
                    </a:cubicBezTo>
                    <a:cubicBezTo>
                      <a:pt x="426664" y="63193"/>
                      <a:pt x="424131" y="64999"/>
                      <a:pt x="415853" y="64648"/>
                    </a:cubicBezTo>
                    <a:cubicBezTo>
                      <a:pt x="398747" y="63921"/>
                      <a:pt x="381666" y="63168"/>
                      <a:pt x="364560" y="62290"/>
                    </a:cubicBezTo>
                    <a:cubicBezTo>
                      <a:pt x="334562" y="60785"/>
                      <a:pt x="304538" y="59356"/>
                      <a:pt x="274540" y="57575"/>
                    </a:cubicBezTo>
                    <a:cubicBezTo>
                      <a:pt x="239976" y="55543"/>
                      <a:pt x="205413" y="53160"/>
                      <a:pt x="170850" y="50953"/>
                    </a:cubicBezTo>
                    <a:cubicBezTo>
                      <a:pt x="155449" y="49975"/>
                      <a:pt x="140023" y="49147"/>
                      <a:pt x="124623" y="47993"/>
                    </a:cubicBezTo>
                    <a:cubicBezTo>
                      <a:pt x="88856" y="45335"/>
                      <a:pt x="53088" y="42576"/>
                      <a:pt x="17321" y="39741"/>
                    </a:cubicBezTo>
                    <a:cubicBezTo>
                      <a:pt x="12756" y="39390"/>
                      <a:pt x="8116" y="38763"/>
                      <a:pt x="3827" y="37333"/>
                    </a:cubicBezTo>
                    <a:cubicBezTo>
                      <a:pt x="2046" y="36731"/>
                      <a:pt x="340" y="33822"/>
                      <a:pt x="14" y="31740"/>
                    </a:cubicBezTo>
                    <a:cubicBezTo>
                      <a:pt x="-187" y="30361"/>
                      <a:pt x="1795" y="28028"/>
                      <a:pt x="3375" y="27175"/>
                    </a:cubicBezTo>
                    <a:cubicBezTo>
                      <a:pt x="5482" y="26046"/>
                      <a:pt x="8116" y="25645"/>
                      <a:pt x="10574" y="25419"/>
                    </a:cubicBezTo>
                    <a:cubicBezTo>
                      <a:pt x="32596" y="23513"/>
                      <a:pt x="54618" y="21557"/>
                      <a:pt x="76666" y="19901"/>
                    </a:cubicBezTo>
                    <a:cubicBezTo>
                      <a:pt x="119506" y="16691"/>
                      <a:pt x="162372" y="13631"/>
                      <a:pt x="205237" y="10621"/>
                    </a:cubicBezTo>
                    <a:cubicBezTo>
                      <a:pt x="220212" y="9567"/>
                      <a:pt x="235236" y="8714"/>
                      <a:pt x="250235" y="7987"/>
                    </a:cubicBezTo>
                    <a:cubicBezTo>
                      <a:pt x="274414" y="6808"/>
                      <a:pt x="298619" y="5880"/>
                      <a:pt x="322798" y="4701"/>
                    </a:cubicBezTo>
                    <a:cubicBezTo>
                      <a:pt x="351969" y="3272"/>
                      <a:pt x="381140" y="1466"/>
                      <a:pt x="410335" y="186"/>
                    </a:cubicBezTo>
                    <a:cubicBezTo>
                      <a:pt x="427291" y="-566"/>
                      <a:pt x="427768" y="186"/>
                      <a:pt x="427793" y="17518"/>
                    </a:cubicBezTo>
                    <a:cubicBezTo>
                      <a:pt x="427793" y="22535"/>
                      <a:pt x="427793" y="27551"/>
                      <a:pt x="427793" y="32568"/>
                    </a:cubicBezTo>
                    <a:cubicBezTo>
                      <a:pt x="427667" y="32568"/>
                      <a:pt x="427517" y="32568"/>
                      <a:pt x="427391" y="325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D38E2CF6-40DA-E8DE-764E-516D85600B67}"/>
                  </a:ext>
                </a:extLst>
              </p:cNvPr>
              <p:cNvSpPr/>
              <p:nvPr/>
            </p:nvSpPr>
            <p:spPr>
              <a:xfrm>
                <a:off x="8212193" y="3070330"/>
                <a:ext cx="300715" cy="30548"/>
              </a:xfrm>
              <a:custGeom>
                <a:avLst/>
                <a:gdLst>
                  <a:gd name="connsiteX0" fmla="*/ 122405 w 300715"/>
                  <a:gd name="connsiteY0" fmla="*/ 30222 h 30548"/>
                  <a:gd name="connsiteX1" fmla="*/ 12168 w 300715"/>
                  <a:gd name="connsiteY1" fmla="*/ 30121 h 30548"/>
                  <a:gd name="connsiteX2" fmla="*/ 28 w 300715"/>
                  <a:gd name="connsiteY2" fmla="*/ 25280 h 30548"/>
                  <a:gd name="connsiteX3" fmla="*/ 10387 w 300715"/>
                  <a:gd name="connsiteY3" fmla="*/ 18383 h 30548"/>
                  <a:gd name="connsiteX4" fmla="*/ 61706 w 300715"/>
                  <a:gd name="connsiteY4" fmla="*/ 2505 h 30548"/>
                  <a:gd name="connsiteX5" fmla="*/ 77608 w 300715"/>
                  <a:gd name="connsiteY5" fmla="*/ 173 h 30548"/>
                  <a:gd name="connsiteX6" fmla="*/ 289302 w 300715"/>
                  <a:gd name="connsiteY6" fmla="*/ 22 h 30548"/>
                  <a:gd name="connsiteX7" fmla="*/ 290556 w 300715"/>
                  <a:gd name="connsiteY7" fmla="*/ 22 h 30548"/>
                  <a:gd name="connsiteX8" fmla="*/ 300664 w 300715"/>
                  <a:gd name="connsiteY8" fmla="*/ 4286 h 30548"/>
                  <a:gd name="connsiteX9" fmla="*/ 291936 w 300715"/>
                  <a:gd name="connsiteY9" fmla="*/ 11485 h 30548"/>
                  <a:gd name="connsiteX10" fmla="*/ 255541 w 300715"/>
                  <a:gd name="connsiteY10" fmla="*/ 24779 h 30548"/>
                  <a:gd name="connsiteX11" fmla="*/ 222608 w 300715"/>
                  <a:gd name="connsiteY11" fmla="*/ 30297 h 30548"/>
                  <a:gd name="connsiteX12" fmla="*/ 122405 w 300715"/>
                  <a:gd name="connsiteY12" fmla="*/ 30146 h 30548"/>
                  <a:gd name="connsiteX13" fmla="*/ 122405 w 300715"/>
                  <a:gd name="connsiteY13" fmla="*/ 30196 h 30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0715" h="30548">
                    <a:moveTo>
                      <a:pt x="122405" y="30222"/>
                    </a:moveTo>
                    <a:cubicBezTo>
                      <a:pt x="85659" y="30222"/>
                      <a:pt x="48914" y="30297"/>
                      <a:pt x="12168" y="30121"/>
                    </a:cubicBezTo>
                    <a:cubicBezTo>
                      <a:pt x="7703" y="30121"/>
                      <a:pt x="680" y="32680"/>
                      <a:pt x="28" y="25280"/>
                    </a:cubicBezTo>
                    <a:cubicBezTo>
                      <a:pt x="-499" y="19135"/>
                      <a:pt x="6499" y="19687"/>
                      <a:pt x="10387" y="18383"/>
                    </a:cubicBezTo>
                    <a:cubicBezTo>
                      <a:pt x="27368" y="12739"/>
                      <a:pt x="44499" y="7497"/>
                      <a:pt x="61706" y="2505"/>
                    </a:cubicBezTo>
                    <a:cubicBezTo>
                      <a:pt x="66822" y="1026"/>
                      <a:pt x="72315" y="198"/>
                      <a:pt x="77608" y="173"/>
                    </a:cubicBezTo>
                    <a:cubicBezTo>
                      <a:pt x="148164" y="-3"/>
                      <a:pt x="218721" y="47"/>
                      <a:pt x="289302" y="22"/>
                    </a:cubicBezTo>
                    <a:cubicBezTo>
                      <a:pt x="289729" y="22"/>
                      <a:pt x="290155" y="-28"/>
                      <a:pt x="290556" y="22"/>
                    </a:cubicBezTo>
                    <a:cubicBezTo>
                      <a:pt x="294344" y="549"/>
                      <a:pt x="299962" y="-1759"/>
                      <a:pt x="300664" y="4286"/>
                    </a:cubicBezTo>
                    <a:cubicBezTo>
                      <a:pt x="301317" y="9905"/>
                      <a:pt x="295598" y="10105"/>
                      <a:pt x="291936" y="11485"/>
                    </a:cubicBezTo>
                    <a:cubicBezTo>
                      <a:pt x="279846" y="16025"/>
                      <a:pt x="267581" y="20113"/>
                      <a:pt x="255541" y="24779"/>
                    </a:cubicBezTo>
                    <a:cubicBezTo>
                      <a:pt x="244881" y="28892"/>
                      <a:pt x="234071" y="30447"/>
                      <a:pt x="222608" y="30297"/>
                    </a:cubicBezTo>
                    <a:cubicBezTo>
                      <a:pt x="189224" y="29870"/>
                      <a:pt x="155814" y="30146"/>
                      <a:pt x="122405" y="30146"/>
                    </a:cubicBezTo>
                    <a:lnTo>
                      <a:pt x="122405" y="30196"/>
                    </a:lnTo>
                    <a:close/>
                  </a:path>
                </a:pathLst>
              </a:custGeom>
              <a:solidFill>
                <a:schemeClr val="accent2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B4FDCC4D-0DE1-1D1E-A7B8-8DCE2ACB1F6F}"/>
                </a:ext>
              </a:extLst>
            </p:cNvPr>
            <p:cNvSpPr/>
            <p:nvPr/>
          </p:nvSpPr>
          <p:spPr bwMode="auto">
            <a:xfrm rot="4382403">
              <a:off x="5871857" y="2311764"/>
              <a:ext cx="809829" cy="112777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75000">
                  <a:schemeClr val="tx1">
                    <a:alpha val="3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C6DD264-957D-D624-342A-3815CC7A6A2C}"/>
                </a:ext>
              </a:extLst>
            </p:cNvPr>
            <p:cNvGrpSpPr/>
            <p:nvPr/>
          </p:nvGrpSpPr>
          <p:grpSpPr>
            <a:xfrm>
              <a:off x="6154554" y="1822826"/>
              <a:ext cx="1408815" cy="335711"/>
              <a:chOff x="7120826" y="2930235"/>
              <a:chExt cx="1408815" cy="335711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ACDA1F9-9332-9947-B8D6-6907F13C6746}"/>
                  </a:ext>
                </a:extLst>
              </p:cNvPr>
              <p:cNvSpPr/>
              <p:nvPr/>
            </p:nvSpPr>
            <p:spPr>
              <a:xfrm>
                <a:off x="7567932" y="3004557"/>
                <a:ext cx="639738" cy="196137"/>
              </a:xfrm>
              <a:custGeom>
                <a:avLst/>
                <a:gdLst>
                  <a:gd name="connsiteX0" fmla="*/ 205324 w 639738"/>
                  <a:gd name="connsiteY0" fmla="*/ 104 h 196137"/>
                  <a:gd name="connsiteX1" fmla="*/ 347992 w 639738"/>
                  <a:gd name="connsiteY1" fmla="*/ 6199 h 196137"/>
                  <a:gd name="connsiteX2" fmla="*/ 438037 w 639738"/>
                  <a:gd name="connsiteY2" fmla="*/ 11040 h 196137"/>
                  <a:gd name="connsiteX3" fmla="*/ 581734 w 639738"/>
                  <a:gd name="connsiteY3" fmla="*/ 20195 h 196137"/>
                  <a:gd name="connsiteX4" fmla="*/ 630469 w 639738"/>
                  <a:gd name="connsiteY4" fmla="*/ 23305 h 196137"/>
                  <a:gd name="connsiteX5" fmla="*/ 636238 w 639738"/>
                  <a:gd name="connsiteY5" fmla="*/ 34994 h 196137"/>
                  <a:gd name="connsiteX6" fmla="*/ 602652 w 639738"/>
                  <a:gd name="connsiteY6" fmla="*/ 83327 h 196137"/>
                  <a:gd name="connsiteX7" fmla="*/ 602828 w 639738"/>
                  <a:gd name="connsiteY7" fmla="*/ 108109 h 196137"/>
                  <a:gd name="connsiteX8" fmla="*/ 635861 w 639738"/>
                  <a:gd name="connsiteY8" fmla="*/ 155314 h 196137"/>
                  <a:gd name="connsiteX9" fmla="*/ 630117 w 639738"/>
                  <a:gd name="connsiteY9" fmla="*/ 168658 h 196137"/>
                  <a:gd name="connsiteX10" fmla="*/ 553943 w 639738"/>
                  <a:gd name="connsiteY10" fmla="*/ 174151 h 196137"/>
                  <a:gd name="connsiteX11" fmla="*/ 425320 w 639738"/>
                  <a:gd name="connsiteY11" fmla="*/ 183306 h 196137"/>
                  <a:gd name="connsiteX12" fmla="*/ 380323 w 639738"/>
                  <a:gd name="connsiteY12" fmla="*/ 185964 h 196137"/>
                  <a:gd name="connsiteX13" fmla="*/ 266499 w 639738"/>
                  <a:gd name="connsiteY13" fmla="*/ 191733 h 196137"/>
                  <a:gd name="connsiteX14" fmla="*/ 186462 w 639738"/>
                  <a:gd name="connsiteY14" fmla="*/ 195822 h 196137"/>
                  <a:gd name="connsiteX15" fmla="*/ 124233 w 639738"/>
                  <a:gd name="connsiteY15" fmla="*/ 190680 h 196137"/>
                  <a:gd name="connsiteX16" fmla="*/ 44672 w 639738"/>
                  <a:gd name="connsiteY16" fmla="*/ 174151 h 196137"/>
                  <a:gd name="connsiteX17" fmla="*/ 627 w 639738"/>
                  <a:gd name="connsiteY17" fmla="*/ 119521 h 196137"/>
                  <a:gd name="connsiteX18" fmla="*/ 0 w 639738"/>
                  <a:gd name="connsiteY18" fmla="*/ 75702 h 196137"/>
                  <a:gd name="connsiteX19" fmla="*/ 23878 w 639738"/>
                  <a:gd name="connsiteY19" fmla="*/ 27343 h 196137"/>
                  <a:gd name="connsiteX20" fmla="*/ 44320 w 639738"/>
                  <a:gd name="connsiteY20" fmla="*/ 18514 h 196137"/>
                  <a:gd name="connsiteX21" fmla="*/ 144073 w 639738"/>
                  <a:gd name="connsiteY21" fmla="*/ 1333 h 196137"/>
                  <a:gd name="connsiteX22" fmla="*/ 200282 w 639738"/>
                  <a:gd name="connsiteY22" fmla="*/ 355 h 196137"/>
                  <a:gd name="connsiteX23" fmla="*/ 205299 w 639738"/>
                  <a:gd name="connsiteY23" fmla="*/ 355 h 196137"/>
                  <a:gd name="connsiteX24" fmla="*/ 205299 w 639738"/>
                  <a:gd name="connsiteY24" fmla="*/ 79 h 19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39738" h="196137">
                    <a:moveTo>
                      <a:pt x="205324" y="104"/>
                    </a:moveTo>
                    <a:cubicBezTo>
                      <a:pt x="252880" y="2111"/>
                      <a:pt x="300436" y="4017"/>
                      <a:pt x="347992" y="6199"/>
                    </a:cubicBezTo>
                    <a:cubicBezTo>
                      <a:pt x="378015" y="7579"/>
                      <a:pt x="408039" y="9209"/>
                      <a:pt x="438037" y="11040"/>
                    </a:cubicBezTo>
                    <a:cubicBezTo>
                      <a:pt x="485944" y="13949"/>
                      <a:pt x="533827" y="17135"/>
                      <a:pt x="581734" y="20195"/>
                    </a:cubicBezTo>
                    <a:cubicBezTo>
                      <a:pt x="597987" y="21223"/>
                      <a:pt x="614240" y="22176"/>
                      <a:pt x="630469" y="23305"/>
                    </a:cubicBezTo>
                    <a:cubicBezTo>
                      <a:pt x="639874" y="23957"/>
                      <a:pt x="641555" y="27143"/>
                      <a:pt x="636238" y="34994"/>
                    </a:cubicBezTo>
                    <a:cubicBezTo>
                      <a:pt x="625226" y="51222"/>
                      <a:pt x="613914" y="67275"/>
                      <a:pt x="602652" y="83327"/>
                    </a:cubicBezTo>
                    <a:cubicBezTo>
                      <a:pt x="594099" y="95542"/>
                      <a:pt x="594024" y="95517"/>
                      <a:pt x="602828" y="108109"/>
                    </a:cubicBezTo>
                    <a:cubicBezTo>
                      <a:pt x="613839" y="123835"/>
                      <a:pt x="624976" y="139487"/>
                      <a:pt x="635861" y="155314"/>
                    </a:cubicBezTo>
                    <a:cubicBezTo>
                      <a:pt x="642307" y="164670"/>
                      <a:pt x="640928" y="167830"/>
                      <a:pt x="630117" y="168658"/>
                    </a:cubicBezTo>
                    <a:cubicBezTo>
                      <a:pt x="604734" y="170589"/>
                      <a:pt x="579351" y="172345"/>
                      <a:pt x="553943" y="174151"/>
                    </a:cubicBezTo>
                    <a:cubicBezTo>
                      <a:pt x="511077" y="177211"/>
                      <a:pt x="468211" y="180321"/>
                      <a:pt x="425320" y="183306"/>
                    </a:cubicBezTo>
                    <a:cubicBezTo>
                      <a:pt x="410321" y="184359"/>
                      <a:pt x="395322" y="185187"/>
                      <a:pt x="380323" y="185964"/>
                    </a:cubicBezTo>
                    <a:cubicBezTo>
                      <a:pt x="342398" y="187946"/>
                      <a:pt x="304449" y="189827"/>
                      <a:pt x="266499" y="191733"/>
                    </a:cubicBezTo>
                    <a:cubicBezTo>
                      <a:pt x="239812" y="193088"/>
                      <a:pt x="213124" y="194242"/>
                      <a:pt x="186462" y="195822"/>
                    </a:cubicBezTo>
                    <a:cubicBezTo>
                      <a:pt x="165443" y="197076"/>
                      <a:pt x="144725" y="194442"/>
                      <a:pt x="124233" y="190680"/>
                    </a:cubicBezTo>
                    <a:cubicBezTo>
                      <a:pt x="97595" y="185789"/>
                      <a:pt x="71259" y="179318"/>
                      <a:pt x="44672" y="174151"/>
                    </a:cubicBezTo>
                    <a:cubicBezTo>
                      <a:pt x="21119" y="169586"/>
                      <a:pt x="-125" y="148266"/>
                      <a:pt x="627" y="119521"/>
                    </a:cubicBezTo>
                    <a:cubicBezTo>
                      <a:pt x="1003" y="104923"/>
                      <a:pt x="0" y="90300"/>
                      <a:pt x="0" y="75702"/>
                    </a:cubicBezTo>
                    <a:cubicBezTo>
                      <a:pt x="0" y="55737"/>
                      <a:pt x="6797" y="38706"/>
                      <a:pt x="23878" y="27343"/>
                    </a:cubicBezTo>
                    <a:cubicBezTo>
                      <a:pt x="29973" y="23280"/>
                      <a:pt x="37172" y="19869"/>
                      <a:pt x="44320" y="18514"/>
                    </a:cubicBezTo>
                    <a:cubicBezTo>
                      <a:pt x="77479" y="12219"/>
                      <a:pt x="110638" y="5722"/>
                      <a:pt x="144073" y="1333"/>
                    </a:cubicBezTo>
                    <a:cubicBezTo>
                      <a:pt x="162533" y="-1075"/>
                      <a:pt x="181546" y="555"/>
                      <a:pt x="200282" y="355"/>
                    </a:cubicBezTo>
                    <a:cubicBezTo>
                      <a:pt x="201963" y="355"/>
                      <a:pt x="203618" y="355"/>
                      <a:pt x="205299" y="355"/>
                    </a:cubicBezTo>
                    <a:lnTo>
                      <a:pt x="205299" y="7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2861D0C6-FC8F-484E-FB6E-8DAEBEDF6AB9}"/>
                  </a:ext>
                </a:extLst>
              </p:cNvPr>
              <p:cNvSpPr/>
              <p:nvPr/>
            </p:nvSpPr>
            <p:spPr>
              <a:xfrm>
                <a:off x="8199036" y="3111963"/>
                <a:ext cx="330601" cy="153983"/>
              </a:xfrm>
              <a:custGeom>
                <a:avLst/>
                <a:gdLst>
                  <a:gd name="connsiteX0" fmla="*/ 131624 w 330601"/>
                  <a:gd name="connsiteY0" fmla="*/ 201 h 153983"/>
                  <a:gd name="connsiteX1" fmla="*/ 254427 w 330601"/>
                  <a:gd name="connsiteY1" fmla="*/ 1 h 153983"/>
                  <a:gd name="connsiteX2" fmla="*/ 261024 w 330601"/>
                  <a:gd name="connsiteY2" fmla="*/ 3763 h 153983"/>
                  <a:gd name="connsiteX3" fmla="*/ 270480 w 330601"/>
                  <a:gd name="connsiteY3" fmla="*/ 22825 h 153983"/>
                  <a:gd name="connsiteX4" fmla="*/ 327166 w 330601"/>
                  <a:gd name="connsiteY4" fmla="*/ 138581 h 153983"/>
                  <a:gd name="connsiteX5" fmla="*/ 317083 w 330601"/>
                  <a:gd name="connsiteY5" fmla="*/ 153981 h 153983"/>
                  <a:gd name="connsiteX6" fmla="*/ 116550 w 330601"/>
                  <a:gd name="connsiteY6" fmla="*/ 153981 h 153983"/>
                  <a:gd name="connsiteX7" fmla="*/ 99745 w 330601"/>
                  <a:gd name="connsiteY7" fmla="*/ 146080 h 153983"/>
                  <a:gd name="connsiteX8" fmla="*/ 5686 w 330601"/>
                  <a:gd name="connsiteY8" fmla="*/ 14724 h 153983"/>
                  <a:gd name="connsiteX9" fmla="*/ 1046 w 330601"/>
                  <a:gd name="connsiteY9" fmla="*/ 2985 h 153983"/>
                  <a:gd name="connsiteX10" fmla="*/ 12559 w 330601"/>
                  <a:gd name="connsiteY10" fmla="*/ 602 h 153983"/>
                  <a:gd name="connsiteX11" fmla="*/ 131624 w 330601"/>
                  <a:gd name="connsiteY11" fmla="*/ 502 h 153983"/>
                  <a:gd name="connsiteX12" fmla="*/ 131624 w 330601"/>
                  <a:gd name="connsiteY12" fmla="*/ 226 h 15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30601" h="153983">
                    <a:moveTo>
                      <a:pt x="131624" y="201"/>
                    </a:moveTo>
                    <a:cubicBezTo>
                      <a:pt x="172559" y="201"/>
                      <a:pt x="213493" y="327"/>
                      <a:pt x="254427" y="1"/>
                    </a:cubicBezTo>
                    <a:cubicBezTo>
                      <a:pt x="258114" y="-25"/>
                      <a:pt x="259644" y="853"/>
                      <a:pt x="261024" y="3763"/>
                    </a:cubicBezTo>
                    <a:cubicBezTo>
                      <a:pt x="264084" y="10159"/>
                      <a:pt x="267370" y="16455"/>
                      <a:pt x="270480" y="22825"/>
                    </a:cubicBezTo>
                    <a:cubicBezTo>
                      <a:pt x="289342" y="61427"/>
                      <a:pt x="307828" y="100205"/>
                      <a:pt x="327166" y="138581"/>
                    </a:cubicBezTo>
                    <a:cubicBezTo>
                      <a:pt x="334691" y="153505"/>
                      <a:pt x="329198" y="154031"/>
                      <a:pt x="317083" y="153981"/>
                    </a:cubicBezTo>
                    <a:cubicBezTo>
                      <a:pt x="250238" y="153730"/>
                      <a:pt x="183394" y="153781"/>
                      <a:pt x="116550" y="153981"/>
                    </a:cubicBezTo>
                    <a:cubicBezTo>
                      <a:pt x="109351" y="153981"/>
                      <a:pt x="104285" y="152501"/>
                      <a:pt x="99745" y="146080"/>
                    </a:cubicBezTo>
                    <a:cubicBezTo>
                      <a:pt x="68618" y="102136"/>
                      <a:pt x="36989" y="58543"/>
                      <a:pt x="5686" y="14724"/>
                    </a:cubicBezTo>
                    <a:cubicBezTo>
                      <a:pt x="3203" y="11237"/>
                      <a:pt x="-2290" y="7500"/>
                      <a:pt x="1046" y="2985"/>
                    </a:cubicBezTo>
                    <a:cubicBezTo>
                      <a:pt x="2802" y="628"/>
                      <a:pt x="8596" y="628"/>
                      <a:pt x="12559" y="602"/>
                    </a:cubicBezTo>
                    <a:cubicBezTo>
                      <a:pt x="52239" y="452"/>
                      <a:pt x="91944" y="502"/>
                      <a:pt x="131624" y="502"/>
                    </a:cubicBezTo>
                    <a:cubicBezTo>
                      <a:pt x="131624" y="402"/>
                      <a:pt x="131624" y="327"/>
                      <a:pt x="131624" y="2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BD5EEA6C-5052-7B10-C519-68280784C4D6}"/>
                  </a:ext>
                </a:extLst>
              </p:cNvPr>
              <p:cNvSpPr/>
              <p:nvPr/>
            </p:nvSpPr>
            <p:spPr>
              <a:xfrm>
                <a:off x="8204427" y="2930235"/>
                <a:ext cx="325214" cy="150006"/>
              </a:xfrm>
              <a:custGeom>
                <a:avLst/>
                <a:gdLst>
                  <a:gd name="connsiteX0" fmla="*/ 211813 w 325214"/>
                  <a:gd name="connsiteY0" fmla="*/ 132 h 150006"/>
                  <a:gd name="connsiteX1" fmla="*/ 312067 w 325214"/>
                  <a:gd name="connsiteY1" fmla="*/ 7 h 150006"/>
                  <a:gd name="connsiteX2" fmla="*/ 321674 w 325214"/>
                  <a:gd name="connsiteY2" fmla="*/ 15759 h 150006"/>
                  <a:gd name="connsiteX3" fmla="*/ 273842 w 325214"/>
                  <a:gd name="connsiteY3" fmla="*/ 116339 h 150006"/>
                  <a:gd name="connsiteX4" fmla="*/ 255080 w 325214"/>
                  <a:gd name="connsiteY4" fmla="*/ 128479 h 150006"/>
                  <a:gd name="connsiteX5" fmla="*/ 87129 w 325214"/>
                  <a:gd name="connsiteY5" fmla="*/ 128379 h 150006"/>
                  <a:gd name="connsiteX6" fmla="*/ 65132 w 325214"/>
                  <a:gd name="connsiteY6" fmla="*/ 131865 h 150006"/>
                  <a:gd name="connsiteX7" fmla="*/ 12535 w 325214"/>
                  <a:gd name="connsiteY7" fmla="*/ 147968 h 150006"/>
                  <a:gd name="connsiteX8" fmla="*/ 5336 w 325214"/>
                  <a:gd name="connsiteY8" fmla="*/ 149975 h 150006"/>
                  <a:gd name="connsiteX9" fmla="*/ 445 w 325214"/>
                  <a:gd name="connsiteY9" fmla="*/ 143503 h 150006"/>
                  <a:gd name="connsiteX10" fmla="*/ 5085 w 325214"/>
                  <a:gd name="connsiteY10" fmla="*/ 136104 h 150006"/>
                  <a:gd name="connsiteX11" fmla="*/ 93927 w 325214"/>
                  <a:gd name="connsiteY11" fmla="*/ 8736 h 150006"/>
                  <a:gd name="connsiteX12" fmla="*/ 110280 w 325214"/>
                  <a:gd name="connsiteY12" fmla="*/ 32 h 150006"/>
                  <a:gd name="connsiteX13" fmla="*/ 211788 w 325214"/>
                  <a:gd name="connsiteY13" fmla="*/ 183 h 15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5214" h="150006">
                    <a:moveTo>
                      <a:pt x="211813" y="132"/>
                    </a:moveTo>
                    <a:cubicBezTo>
                      <a:pt x="245223" y="132"/>
                      <a:pt x="278658" y="358"/>
                      <a:pt x="312067" y="7"/>
                    </a:cubicBezTo>
                    <a:cubicBezTo>
                      <a:pt x="324759" y="-118"/>
                      <a:pt x="328898" y="1286"/>
                      <a:pt x="321674" y="15759"/>
                    </a:cubicBezTo>
                    <a:cubicBezTo>
                      <a:pt x="305145" y="48993"/>
                      <a:pt x="289268" y="82578"/>
                      <a:pt x="273842" y="116339"/>
                    </a:cubicBezTo>
                    <a:cubicBezTo>
                      <a:pt x="269804" y="125168"/>
                      <a:pt x="265113" y="128579"/>
                      <a:pt x="255080" y="128479"/>
                    </a:cubicBezTo>
                    <a:cubicBezTo>
                      <a:pt x="199097" y="127927"/>
                      <a:pt x="143113" y="128078"/>
                      <a:pt x="87129" y="128379"/>
                    </a:cubicBezTo>
                    <a:cubicBezTo>
                      <a:pt x="79780" y="128404"/>
                      <a:pt x="72230" y="129859"/>
                      <a:pt x="65132" y="131865"/>
                    </a:cubicBezTo>
                    <a:cubicBezTo>
                      <a:pt x="47499" y="136857"/>
                      <a:pt x="30067" y="142550"/>
                      <a:pt x="12535" y="147968"/>
                    </a:cubicBezTo>
                    <a:cubicBezTo>
                      <a:pt x="10152" y="148695"/>
                      <a:pt x="7794" y="149724"/>
                      <a:pt x="5336" y="149975"/>
                    </a:cubicBezTo>
                    <a:cubicBezTo>
                      <a:pt x="1523" y="150376"/>
                      <a:pt x="-1085" y="146915"/>
                      <a:pt x="445" y="143503"/>
                    </a:cubicBezTo>
                    <a:cubicBezTo>
                      <a:pt x="1624" y="140870"/>
                      <a:pt x="3405" y="138487"/>
                      <a:pt x="5085" y="136104"/>
                    </a:cubicBezTo>
                    <a:cubicBezTo>
                      <a:pt x="34732" y="93665"/>
                      <a:pt x="64530" y="51326"/>
                      <a:pt x="93927" y="8736"/>
                    </a:cubicBezTo>
                    <a:cubicBezTo>
                      <a:pt x="98216" y="2540"/>
                      <a:pt x="102705" y="-43"/>
                      <a:pt x="110280" y="32"/>
                    </a:cubicBezTo>
                    <a:cubicBezTo>
                      <a:pt x="144116" y="408"/>
                      <a:pt x="177952" y="183"/>
                      <a:pt x="211788" y="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822F20E-E70F-4B6C-9096-8E3051EA3998}"/>
                  </a:ext>
                </a:extLst>
              </p:cNvPr>
              <p:cNvSpPr/>
              <p:nvPr/>
            </p:nvSpPr>
            <p:spPr>
              <a:xfrm>
                <a:off x="7120826" y="3067933"/>
                <a:ext cx="427792" cy="64689"/>
              </a:xfrm>
              <a:custGeom>
                <a:avLst/>
                <a:gdLst>
                  <a:gd name="connsiteX0" fmla="*/ 427416 w 427792"/>
                  <a:gd name="connsiteY0" fmla="*/ 32568 h 64689"/>
                  <a:gd name="connsiteX1" fmla="*/ 427291 w 427792"/>
                  <a:gd name="connsiteY1" fmla="*/ 55092 h 64689"/>
                  <a:gd name="connsiteX2" fmla="*/ 415853 w 427792"/>
                  <a:gd name="connsiteY2" fmla="*/ 64648 h 64689"/>
                  <a:gd name="connsiteX3" fmla="*/ 364560 w 427792"/>
                  <a:gd name="connsiteY3" fmla="*/ 62290 h 64689"/>
                  <a:gd name="connsiteX4" fmla="*/ 274540 w 427792"/>
                  <a:gd name="connsiteY4" fmla="*/ 57575 h 64689"/>
                  <a:gd name="connsiteX5" fmla="*/ 170850 w 427792"/>
                  <a:gd name="connsiteY5" fmla="*/ 50953 h 64689"/>
                  <a:gd name="connsiteX6" fmla="*/ 124623 w 427792"/>
                  <a:gd name="connsiteY6" fmla="*/ 47993 h 64689"/>
                  <a:gd name="connsiteX7" fmla="*/ 17321 w 427792"/>
                  <a:gd name="connsiteY7" fmla="*/ 39741 h 64689"/>
                  <a:gd name="connsiteX8" fmla="*/ 3827 w 427792"/>
                  <a:gd name="connsiteY8" fmla="*/ 37333 h 64689"/>
                  <a:gd name="connsiteX9" fmla="*/ 14 w 427792"/>
                  <a:gd name="connsiteY9" fmla="*/ 31740 h 64689"/>
                  <a:gd name="connsiteX10" fmla="*/ 3375 w 427792"/>
                  <a:gd name="connsiteY10" fmla="*/ 27175 h 64689"/>
                  <a:gd name="connsiteX11" fmla="*/ 10574 w 427792"/>
                  <a:gd name="connsiteY11" fmla="*/ 25419 h 64689"/>
                  <a:gd name="connsiteX12" fmla="*/ 76666 w 427792"/>
                  <a:gd name="connsiteY12" fmla="*/ 19901 h 64689"/>
                  <a:gd name="connsiteX13" fmla="*/ 205237 w 427792"/>
                  <a:gd name="connsiteY13" fmla="*/ 10621 h 64689"/>
                  <a:gd name="connsiteX14" fmla="*/ 250235 w 427792"/>
                  <a:gd name="connsiteY14" fmla="*/ 7987 h 64689"/>
                  <a:gd name="connsiteX15" fmla="*/ 322798 w 427792"/>
                  <a:gd name="connsiteY15" fmla="*/ 4701 h 64689"/>
                  <a:gd name="connsiteX16" fmla="*/ 410335 w 427792"/>
                  <a:gd name="connsiteY16" fmla="*/ 186 h 64689"/>
                  <a:gd name="connsiteX17" fmla="*/ 427793 w 427792"/>
                  <a:gd name="connsiteY17" fmla="*/ 17518 h 64689"/>
                  <a:gd name="connsiteX18" fmla="*/ 427793 w 427792"/>
                  <a:gd name="connsiteY18" fmla="*/ 32568 h 64689"/>
                  <a:gd name="connsiteX19" fmla="*/ 427391 w 427792"/>
                  <a:gd name="connsiteY19" fmla="*/ 32568 h 6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27792" h="64689">
                    <a:moveTo>
                      <a:pt x="427416" y="32568"/>
                    </a:moveTo>
                    <a:cubicBezTo>
                      <a:pt x="427416" y="40067"/>
                      <a:pt x="427868" y="47617"/>
                      <a:pt x="427291" y="55092"/>
                    </a:cubicBezTo>
                    <a:cubicBezTo>
                      <a:pt x="426664" y="63193"/>
                      <a:pt x="424131" y="64999"/>
                      <a:pt x="415853" y="64648"/>
                    </a:cubicBezTo>
                    <a:cubicBezTo>
                      <a:pt x="398747" y="63921"/>
                      <a:pt x="381666" y="63168"/>
                      <a:pt x="364560" y="62290"/>
                    </a:cubicBezTo>
                    <a:cubicBezTo>
                      <a:pt x="334562" y="60785"/>
                      <a:pt x="304538" y="59356"/>
                      <a:pt x="274540" y="57575"/>
                    </a:cubicBezTo>
                    <a:cubicBezTo>
                      <a:pt x="239976" y="55543"/>
                      <a:pt x="205413" y="53160"/>
                      <a:pt x="170850" y="50953"/>
                    </a:cubicBezTo>
                    <a:cubicBezTo>
                      <a:pt x="155449" y="49975"/>
                      <a:pt x="140023" y="49147"/>
                      <a:pt x="124623" y="47993"/>
                    </a:cubicBezTo>
                    <a:cubicBezTo>
                      <a:pt x="88856" y="45335"/>
                      <a:pt x="53088" y="42576"/>
                      <a:pt x="17321" y="39741"/>
                    </a:cubicBezTo>
                    <a:cubicBezTo>
                      <a:pt x="12756" y="39390"/>
                      <a:pt x="8116" y="38763"/>
                      <a:pt x="3827" y="37333"/>
                    </a:cubicBezTo>
                    <a:cubicBezTo>
                      <a:pt x="2046" y="36731"/>
                      <a:pt x="340" y="33822"/>
                      <a:pt x="14" y="31740"/>
                    </a:cubicBezTo>
                    <a:cubicBezTo>
                      <a:pt x="-187" y="30361"/>
                      <a:pt x="1795" y="28028"/>
                      <a:pt x="3375" y="27175"/>
                    </a:cubicBezTo>
                    <a:cubicBezTo>
                      <a:pt x="5482" y="26046"/>
                      <a:pt x="8116" y="25645"/>
                      <a:pt x="10574" y="25419"/>
                    </a:cubicBezTo>
                    <a:cubicBezTo>
                      <a:pt x="32596" y="23513"/>
                      <a:pt x="54618" y="21557"/>
                      <a:pt x="76666" y="19901"/>
                    </a:cubicBezTo>
                    <a:cubicBezTo>
                      <a:pt x="119506" y="16691"/>
                      <a:pt x="162372" y="13631"/>
                      <a:pt x="205237" y="10621"/>
                    </a:cubicBezTo>
                    <a:cubicBezTo>
                      <a:pt x="220212" y="9567"/>
                      <a:pt x="235236" y="8714"/>
                      <a:pt x="250235" y="7987"/>
                    </a:cubicBezTo>
                    <a:cubicBezTo>
                      <a:pt x="274414" y="6808"/>
                      <a:pt x="298619" y="5880"/>
                      <a:pt x="322798" y="4701"/>
                    </a:cubicBezTo>
                    <a:cubicBezTo>
                      <a:pt x="351969" y="3272"/>
                      <a:pt x="381140" y="1466"/>
                      <a:pt x="410335" y="186"/>
                    </a:cubicBezTo>
                    <a:cubicBezTo>
                      <a:pt x="427291" y="-566"/>
                      <a:pt x="427768" y="186"/>
                      <a:pt x="427793" y="17518"/>
                    </a:cubicBezTo>
                    <a:cubicBezTo>
                      <a:pt x="427793" y="22535"/>
                      <a:pt x="427793" y="27551"/>
                      <a:pt x="427793" y="32568"/>
                    </a:cubicBezTo>
                    <a:cubicBezTo>
                      <a:pt x="427667" y="32568"/>
                      <a:pt x="427517" y="32568"/>
                      <a:pt x="427391" y="325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BB555C14-F3A4-FC5B-F691-11515B6D8DF8}"/>
                  </a:ext>
                </a:extLst>
              </p:cNvPr>
              <p:cNvSpPr/>
              <p:nvPr/>
            </p:nvSpPr>
            <p:spPr>
              <a:xfrm>
                <a:off x="8212193" y="3070330"/>
                <a:ext cx="300715" cy="30548"/>
              </a:xfrm>
              <a:custGeom>
                <a:avLst/>
                <a:gdLst>
                  <a:gd name="connsiteX0" fmla="*/ 122405 w 300715"/>
                  <a:gd name="connsiteY0" fmla="*/ 30222 h 30548"/>
                  <a:gd name="connsiteX1" fmla="*/ 12168 w 300715"/>
                  <a:gd name="connsiteY1" fmla="*/ 30121 h 30548"/>
                  <a:gd name="connsiteX2" fmla="*/ 28 w 300715"/>
                  <a:gd name="connsiteY2" fmla="*/ 25280 h 30548"/>
                  <a:gd name="connsiteX3" fmla="*/ 10387 w 300715"/>
                  <a:gd name="connsiteY3" fmla="*/ 18383 h 30548"/>
                  <a:gd name="connsiteX4" fmla="*/ 61706 w 300715"/>
                  <a:gd name="connsiteY4" fmla="*/ 2505 h 30548"/>
                  <a:gd name="connsiteX5" fmla="*/ 77608 w 300715"/>
                  <a:gd name="connsiteY5" fmla="*/ 173 h 30548"/>
                  <a:gd name="connsiteX6" fmla="*/ 289302 w 300715"/>
                  <a:gd name="connsiteY6" fmla="*/ 22 h 30548"/>
                  <a:gd name="connsiteX7" fmla="*/ 290556 w 300715"/>
                  <a:gd name="connsiteY7" fmla="*/ 22 h 30548"/>
                  <a:gd name="connsiteX8" fmla="*/ 300664 w 300715"/>
                  <a:gd name="connsiteY8" fmla="*/ 4286 h 30548"/>
                  <a:gd name="connsiteX9" fmla="*/ 291936 w 300715"/>
                  <a:gd name="connsiteY9" fmla="*/ 11485 h 30548"/>
                  <a:gd name="connsiteX10" fmla="*/ 255541 w 300715"/>
                  <a:gd name="connsiteY10" fmla="*/ 24779 h 30548"/>
                  <a:gd name="connsiteX11" fmla="*/ 222608 w 300715"/>
                  <a:gd name="connsiteY11" fmla="*/ 30297 h 30548"/>
                  <a:gd name="connsiteX12" fmla="*/ 122405 w 300715"/>
                  <a:gd name="connsiteY12" fmla="*/ 30146 h 30548"/>
                  <a:gd name="connsiteX13" fmla="*/ 122405 w 300715"/>
                  <a:gd name="connsiteY13" fmla="*/ 30196 h 30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0715" h="30548">
                    <a:moveTo>
                      <a:pt x="122405" y="30222"/>
                    </a:moveTo>
                    <a:cubicBezTo>
                      <a:pt x="85659" y="30222"/>
                      <a:pt x="48914" y="30297"/>
                      <a:pt x="12168" y="30121"/>
                    </a:cubicBezTo>
                    <a:cubicBezTo>
                      <a:pt x="7703" y="30121"/>
                      <a:pt x="680" y="32680"/>
                      <a:pt x="28" y="25280"/>
                    </a:cubicBezTo>
                    <a:cubicBezTo>
                      <a:pt x="-499" y="19135"/>
                      <a:pt x="6499" y="19687"/>
                      <a:pt x="10387" y="18383"/>
                    </a:cubicBezTo>
                    <a:cubicBezTo>
                      <a:pt x="27368" y="12739"/>
                      <a:pt x="44499" y="7497"/>
                      <a:pt x="61706" y="2505"/>
                    </a:cubicBezTo>
                    <a:cubicBezTo>
                      <a:pt x="66822" y="1026"/>
                      <a:pt x="72315" y="198"/>
                      <a:pt x="77608" y="173"/>
                    </a:cubicBezTo>
                    <a:cubicBezTo>
                      <a:pt x="148164" y="-3"/>
                      <a:pt x="218721" y="47"/>
                      <a:pt x="289302" y="22"/>
                    </a:cubicBezTo>
                    <a:cubicBezTo>
                      <a:pt x="289729" y="22"/>
                      <a:pt x="290155" y="-28"/>
                      <a:pt x="290556" y="22"/>
                    </a:cubicBezTo>
                    <a:cubicBezTo>
                      <a:pt x="294344" y="549"/>
                      <a:pt x="299962" y="-1759"/>
                      <a:pt x="300664" y="4286"/>
                    </a:cubicBezTo>
                    <a:cubicBezTo>
                      <a:pt x="301317" y="9905"/>
                      <a:pt x="295598" y="10105"/>
                      <a:pt x="291936" y="11485"/>
                    </a:cubicBezTo>
                    <a:cubicBezTo>
                      <a:pt x="279846" y="16025"/>
                      <a:pt x="267581" y="20113"/>
                      <a:pt x="255541" y="24779"/>
                    </a:cubicBezTo>
                    <a:cubicBezTo>
                      <a:pt x="244881" y="28892"/>
                      <a:pt x="234071" y="30447"/>
                      <a:pt x="222608" y="30297"/>
                    </a:cubicBezTo>
                    <a:cubicBezTo>
                      <a:pt x="189224" y="29870"/>
                      <a:pt x="155814" y="30146"/>
                      <a:pt x="122405" y="30146"/>
                    </a:cubicBezTo>
                    <a:lnTo>
                      <a:pt x="122405" y="30196"/>
                    </a:lnTo>
                    <a:close/>
                  </a:path>
                </a:pathLst>
              </a:custGeom>
              <a:solidFill>
                <a:schemeClr val="accent1"/>
              </a:solidFill>
              <a:ln w="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0020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E5D89EF-E2AB-B70F-31A1-847E51CC47B4}"/>
              </a:ext>
            </a:extLst>
          </p:cNvPr>
          <p:cNvGrpSpPr/>
          <p:nvPr/>
        </p:nvGrpSpPr>
        <p:grpSpPr>
          <a:xfrm>
            <a:off x="0" y="3173506"/>
            <a:ext cx="8231094" cy="3182652"/>
            <a:chOff x="165100" y="1670767"/>
            <a:chExt cx="6070600" cy="28504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1181A7A-33E1-C83B-AF02-B4A4EF89BE69}"/>
                </a:ext>
              </a:extLst>
            </p:cNvPr>
            <p:cNvSpPr txBox="1"/>
            <p:nvPr/>
          </p:nvSpPr>
          <p:spPr>
            <a:xfrm>
              <a:off x="165100" y="2508967"/>
              <a:ext cx="6070600" cy="20122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ABeeZee" pitchFamily="2" charset="0"/>
                  <a:ea typeface="+mn-ea"/>
                  <a:cs typeface="+mn-cs"/>
                </a:rPr>
                <a:t>Mental Health for students is paramount, with initiatives focusing on awareness, support, and resilience-building. Campus-wide programs, counseling services, and peer support groups foster a supportive environment. Educational institutions prioritize mental well-being through campaigns, workshops, and access to resources, promoting holistic wellness and empowering students to thrive academically and personally.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9888A7-BEB4-8EB6-D231-17A59C509934}"/>
                </a:ext>
              </a:extLst>
            </p:cNvPr>
            <p:cNvSpPr txBox="1"/>
            <p:nvPr/>
          </p:nvSpPr>
          <p:spPr>
            <a:xfrm>
              <a:off x="165100" y="1670767"/>
              <a:ext cx="60706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BF744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8606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DC0359-001F-8EBF-0BD9-652B700A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200" dirty="0">
                <a:solidFill>
                  <a:schemeClr val="accent5"/>
                </a:solidFill>
              </a:rPr>
              <a:t>TABLE OF CONTENT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09DEBC-89B3-E456-0246-0DEC2E98FA8E}"/>
              </a:ext>
            </a:extLst>
          </p:cNvPr>
          <p:cNvGrpSpPr/>
          <p:nvPr/>
        </p:nvGrpSpPr>
        <p:grpSpPr>
          <a:xfrm>
            <a:off x="768585" y="1712091"/>
            <a:ext cx="10603837" cy="4326823"/>
            <a:chOff x="768585" y="1712091"/>
            <a:chExt cx="10603837" cy="43268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4385C67-B562-1521-7A51-0E906F027BC9}"/>
                </a:ext>
              </a:extLst>
            </p:cNvPr>
            <p:cNvGrpSpPr/>
            <p:nvPr/>
          </p:nvGrpSpPr>
          <p:grpSpPr>
            <a:xfrm>
              <a:off x="768585" y="1712091"/>
              <a:ext cx="10603837" cy="4326823"/>
              <a:chOff x="768585" y="1433796"/>
              <a:chExt cx="10603837" cy="4326823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D5692E2-8D41-3A85-7834-DB2479E551BA}"/>
                  </a:ext>
                </a:extLst>
              </p:cNvPr>
              <p:cNvSpPr txBox="1"/>
              <p:nvPr/>
            </p:nvSpPr>
            <p:spPr>
              <a:xfrm>
                <a:off x="768585" y="2058018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iagara Engraved" panose="04020502070703030202" pitchFamily="82" charset="0"/>
                    <a:ea typeface="+mn-ea"/>
                    <a:cs typeface="+mn-cs"/>
                  </a:rPr>
                  <a:t>Executive Summery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F36F8E6-A0C0-4C5F-465F-3E8EEFA6A85D}"/>
                  </a:ext>
                </a:extLst>
              </p:cNvPr>
              <p:cNvSpPr txBox="1"/>
              <p:nvPr/>
            </p:nvSpPr>
            <p:spPr>
              <a:xfrm>
                <a:off x="819577" y="2738513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451F4F65-9197-7172-1D9F-7B76F49C1F40}"/>
                  </a:ext>
                </a:extLst>
              </p:cNvPr>
              <p:cNvSpPr/>
              <p:nvPr/>
            </p:nvSpPr>
            <p:spPr bwMode="auto">
              <a:xfrm>
                <a:off x="1970290" y="1433796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E441493B-B3A2-A13E-F604-05E49AEE33C7}"/>
                  </a:ext>
                </a:extLst>
              </p:cNvPr>
              <p:cNvSpPr txBox="1"/>
              <p:nvPr/>
            </p:nvSpPr>
            <p:spPr>
              <a:xfrm>
                <a:off x="4947623" y="2386773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iNtroduction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C7B1024B-A503-8414-9265-4984F34370FF}"/>
                  </a:ext>
                </a:extLst>
              </p:cNvPr>
              <p:cNvSpPr txBox="1"/>
              <p:nvPr/>
            </p:nvSpPr>
            <p:spPr>
              <a:xfrm>
                <a:off x="4584149" y="2738513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100" name="Rectangle: Rounded Corners 99">
                <a:extLst>
                  <a:ext uri="{FF2B5EF4-FFF2-40B4-BE49-F238E27FC236}">
                    <a16:creationId xmlns:a16="http://schemas.microsoft.com/office/drawing/2014/main" id="{92C6A20A-A1CD-A2B4-3ADA-44382FF582DC}"/>
                  </a:ext>
                </a:extLst>
              </p:cNvPr>
              <p:cNvSpPr/>
              <p:nvPr/>
            </p:nvSpPr>
            <p:spPr bwMode="auto">
              <a:xfrm>
                <a:off x="5734862" y="1433796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308F7EF7-098B-5539-A839-DCF2ADD39837}"/>
                  </a:ext>
                </a:extLst>
              </p:cNvPr>
              <p:cNvSpPr txBox="1"/>
              <p:nvPr/>
            </p:nvSpPr>
            <p:spPr>
              <a:xfrm>
                <a:off x="8712195" y="2386773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Part A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D0EA9CE-721E-6F71-F8E9-60EB73B500BD}"/>
                  </a:ext>
                </a:extLst>
              </p:cNvPr>
              <p:cNvSpPr txBox="1"/>
              <p:nvPr/>
            </p:nvSpPr>
            <p:spPr>
              <a:xfrm>
                <a:off x="8348721" y="2738513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ABED57F9-9BD4-8FD9-F9AA-16DB81E1E5F4}"/>
                  </a:ext>
                </a:extLst>
              </p:cNvPr>
              <p:cNvSpPr/>
              <p:nvPr/>
            </p:nvSpPr>
            <p:spPr bwMode="auto">
              <a:xfrm>
                <a:off x="9499434" y="1433796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0957DA4D-EDCE-43DF-32C6-0636158A396E}"/>
                  </a:ext>
                </a:extLst>
              </p:cNvPr>
              <p:cNvSpPr txBox="1"/>
              <p:nvPr/>
            </p:nvSpPr>
            <p:spPr>
              <a:xfrm>
                <a:off x="1183051" y="4824104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Part B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70F2B39F-8B95-2E35-3BB9-598A7A4DDFD7}"/>
                  </a:ext>
                </a:extLst>
              </p:cNvPr>
              <p:cNvSpPr txBox="1"/>
              <p:nvPr/>
            </p:nvSpPr>
            <p:spPr>
              <a:xfrm>
                <a:off x="819577" y="5175844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BE2CEFD4-A4DB-EA65-4410-847E09DC5ADA}"/>
                  </a:ext>
                </a:extLst>
              </p:cNvPr>
              <p:cNvSpPr/>
              <p:nvPr/>
            </p:nvSpPr>
            <p:spPr bwMode="auto">
              <a:xfrm>
                <a:off x="1970290" y="3871127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3D2EC13-3158-8B88-F33F-74E78597E948}"/>
                  </a:ext>
                </a:extLst>
              </p:cNvPr>
              <p:cNvSpPr txBox="1"/>
              <p:nvPr/>
            </p:nvSpPr>
            <p:spPr>
              <a:xfrm>
                <a:off x="4947623" y="4824104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conclusion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E1CC0926-BECF-13D2-68DC-E78106A60CC6}"/>
                  </a:ext>
                </a:extLst>
              </p:cNvPr>
              <p:cNvSpPr txBox="1"/>
              <p:nvPr/>
            </p:nvSpPr>
            <p:spPr>
              <a:xfrm>
                <a:off x="4584149" y="5175844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D5CBBD49-A707-C60A-FB31-E6B062972F0C}"/>
                  </a:ext>
                </a:extLst>
              </p:cNvPr>
              <p:cNvSpPr/>
              <p:nvPr/>
            </p:nvSpPr>
            <p:spPr bwMode="auto">
              <a:xfrm>
                <a:off x="5734862" y="3871127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2940FB52-AF41-4148-E5D4-EA40DD9061C5}"/>
                  </a:ext>
                </a:extLst>
              </p:cNvPr>
              <p:cNvSpPr txBox="1"/>
              <p:nvPr/>
            </p:nvSpPr>
            <p:spPr>
              <a:xfrm>
                <a:off x="8712195" y="4824104"/>
                <a:ext cx="22967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Recommendations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E342C370-2EA9-2C93-6095-45FF34147C23}"/>
                  </a:ext>
                </a:extLst>
              </p:cNvPr>
              <p:cNvSpPr txBox="1"/>
              <p:nvPr/>
            </p:nvSpPr>
            <p:spPr>
              <a:xfrm>
                <a:off x="8348721" y="5175844"/>
                <a:ext cx="302370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Dolor sit amet consectetur adipiscing elit sed do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eiusm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3106D25C-70F2-E298-D7E9-D2FEB3A4D429}"/>
                  </a:ext>
                </a:extLst>
              </p:cNvPr>
              <p:cNvSpPr/>
              <p:nvPr/>
            </p:nvSpPr>
            <p:spPr bwMode="auto">
              <a:xfrm>
                <a:off x="9499434" y="3871127"/>
                <a:ext cx="748145" cy="748145"/>
              </a:xfrm>
              <a:prstGeom prst="roundRect">
                <a:avLst/>
              </a:prstGeom>
              <a:solidFill>
                <a:schemeClr val="tx1">
                  <a:alpha val="6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43AF2283-5B79-A2C4-ADC0-93AF5CFC49E1}"/>
                  </a:ext>
                </a:extLst>
              </p:cNvPr>
              <p:cNvSpPr txBox="1"/>
              <p:nvPr/>
            </p:nvSpPr>
            <p:spPr>
              <a:xfrm>
                <a:off x="1981060" y="1502833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01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910A041C-C317-478F-CDC2-D923DFE4D21B}"/>
                  </a:ext>
                </a:extLst>
              </p:cNvPr>
              <p:cNvSpPr txBox="1"/>
              <p:nvPr/>
            </p:nvSpPr>
            <p:spPr>
              <a:xfrm>
                <a:off x="5745632" y="1502833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02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275B702-5793-BA65-CC8E-207548B11DCE}"/>
                  </a:ext>
                </a:extLst>
              </p:cNvPr>
              <p:cNvSpPr txBox="1"/>
              <p:nvPr/>
            </p:nvSpPr>
            <p:spPr>
              <a:xfrm>
                <a:off x="9510204" y="1502833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03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8C6B2F92-1272-4DF1-65F9-760B7DB84831}"/>
                  </a:ext>
                </a:extLst>
              </p:cNvPr>
              <p:cNvSpPr txBox="1"/>
              <p:nvPr/>
            </p:nvSpPr>
            <p:spPr>
              <a:xfrm>
                <a:off x="1981060" y="3940164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04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E0882A4-A688-B242-FE11-0B5FBCD35B99}"/>
                  </a:ext>
                </a:extLst>
              </p:cNvPr>
              <p:cNvSpPr txBox="1"/>
              <p:nvPr/>
            </p:nvSpPr>
            <p:spPr>
              <a:xfrm>
                <a:off x="5745632" y="3940164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05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6334AB0-5DD2-C6A5-2110-C804EFDADF53}"/>
                  </a:ext>
                </a:extLst>
              </p:cNvPr>
              <p:cNvSpPr txBox="1"/>
              <p:nvPr/>
            </p:nvSpPr>
            <p:spPr>
              <a:xfrm>
                <a:off x="9510204" y="3940164"/>
                <a:ext cx="7007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Questrial" pitchFamily="2" charset="0"/>
                    <a:ea typeface="+mn-ea"/>
                    <a:cs typeface="+mn-cs"/>
                  </a:rPr>
                  <a:t>06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D64409D-97FA-930D-239D-0BE6541B5582}"/>
                  </a:ext>
                </a:extLst>
              </p:cNvPr>
              <p:cNvSpPr/>
              <p:nvPr/>
            </p:nvSpPr>
            <p:spPr bwMode="auto">
              <a:xfrm>
                <a:off x="2727789" y="1776410"/>
                <a:ext cx="3017844" cy="2838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2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DE5586C-62E4-5806-1E1F-FE014B914A28}"/>
                  </a:ext>
                </a:extLst>
              </p:cNvPr>
              <p:cNvSpPr/>
              <p:nvPr/>
            </p:nvSpPr>
            <p:spPr bwMode="auto">
              <a:xfrm>
                <a:off x="6493069" y="1776410"/>
                <a:ext cx="3017844" cy="2838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2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Questrial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38B354C-A626-6155-54DD-F9A8EF84DC0C}"/>
                </a:ext>
              </a:extLst>
            </p:cNvPr>
            <p:cNvSpPr/>
            <p:nvPr/>
          </p:nvSpPr>
          <p:spPr bwMode="auto">
            <a:xfrm>
              <a:off x="2727789" y="4496652"/>
              <a:ext cx="3017844" cy="28388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Questrial" pitchFamily="2" charset="0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C67FBE9-E5BE-B58B-6A20-57661F6F2E4C}"/>
                </a:ext>
              </a:extLst>
            </p:cNvPr>
            <p:cNvSpPr/>
            <p:nvPr/>
          </p:nvSpPr>
          <p:spPr bwMode="auto">
            <a:xfrm>
              <a:off x="6493069" y="4496652"/>
              <a:ext cx="3017844" cy="28388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2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Questrial" pitchFamily="2" charset="0"/>
                <a:ea typeface="+mn-ea"/>
                <a:cs typeface="+mn-cs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5FE9BDA-8A50-4409-8A6B-EBAC49593AD1}"/>
              </a:ext>
            </a:extLst>
          </p:cNvPr>
          <p:cNvSpPr txBox="1"/>
          <p:nvPr/>
        </p:nvSpPr>
        <p:spPr>
          <a:xfrm>
            <a:off x="3774141" y="642564"/>
            <a:ext cx="75034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Promoting Sustainable Tourism in a Local Area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6732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24ECE-502C-4099-ADCE-13C25BAE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Key </a:t>
            </a:r>
            <a:r>
              <a:rPr lang="fr-FR" dirty="0" err="1"/>
              <a:t>Takeways</a:t>
            </a:r>
            <a:r>
              <a:rPr lang="fr-FR" dirty="0"/>
              <a:t>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143ADE-BB2D-45D5-AD84-09B011B30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58" y="2253876"/>
            <a:ext cx="10592545" cy="4604124"/>
          </a:xfrm>
        </p:spPr>
        <p:txBody>
          <a:bodyPr numCol="2" spcCol="720000">
            <a:normAutofit fontScale="850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>
              <a:buFont typeface="+mj-lt"/>
              <a:buAutoNum type="arabicPeriod"/>
            </a:pPr>
            <a:r>
              <a:rPr lang="en-US" b="1" dirty="0"/>
              <a:t>For Presentations: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Preparation and practice are keys to confidence;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Engage your audience with clear delivery, visuals, and interaction;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Stick to time limits and focus on key points.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/>
              <a:t>For Visual Aids: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Simplicity is better than clutter;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visuals to complement your message, not distract from it;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Consistent fonts and colors make your slides look professional.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/>
              <a:t>For Finalizing Reports: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Editing and proofreading ensure a polished submission;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Follow citation guidelines to maintain professionalism;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Include actionable recommendations based on findings.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/>
              <a:t>Life Skills: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Public speaking and presentation skills are valuable in any career;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Learning to handle feedback improves </a:t>
            </a:r>
            <a:r>
              <a:rPr lang="en-US"/>
              <a:t>professional growth;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Organizing ideas clearly benefits written and oral communication.</a:t>
            </a:r>
          </a:p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AE1B2E-050D-42CD-B73E-826086343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92C552-95A3-4CDB-BCE4-372E8CF2B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96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DF547D-463B-4257-8FBF-C492CC8A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Success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final, </a:t>
            </a:r>
            <a:r>
              <a:rPr lang="fr-FR" dirty="0" err="1"/>
              <a:t>failure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not fatal: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the courage to continue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counts</a:t>
            </a:r>
            <a:r>
              <a:rPr lang="fr-FR" dirty="0"/>
              <a:t>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A49FDA-8907-45BE-982A-2E31458D576C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FR" dirty="0"/>
              <a:t>Winston </a:t>
            </a:r>
            <a:r>
              <a:rPr lang="fr-FR" dirty="0" err="1"/>
              <a:t>churchill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D41DAF-1964-4104-AB0B-72B779288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4350656"/>
            <a:ext cx="10221258" cy="250734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This is a friendly reminder that M5's second and final assessment is next week!</a:t>
            </a:r>
            <a:endParaRPr lang="fr-FR" sz="36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415424-5193-48FB-9C59-C68CF2F3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44A7ED-F84D-4840-9866-690229740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820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FA924-E254-4FF5-9E93-804BDFDA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47" y="4643460"/>
            <a:ext cx="11250705" cy="77970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Have you ever given a presentation? </a:t>
            </a:r>
            <a:br>
              <a:rPr lang="en-US" dirty="0"/>
            </a:br>
            <a:r>
              <a:rPr lang="en-US" dirty="0"/>
              <a:t>What went well? What was challenging? What made it effective or ineffective?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F72A7BC-AA5B-4ED4-981D-A6FDCA79B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5536664"/>
            <a:ext cx="9521511" cy="848607"/>
          </a:xfrm>
        </p:spPr>
        <p:txBody>
          <a:bodyPr>
            <a:normAutofit fontScale="55000" lnSpcReduction="20000"/>
          </a:bodyPr>
          <a:lstStyle/>
          <a:p>
            <a:r>
              <a:rPr lang="fr-FR" sz="2500" dirty="0"/>
              <a:t>The objectives of </a:t>
            </a:r>
            <a:r>
              <a:rPr lang="fr-FR" sz="2500" dirty="0" err="1"/>
              <a:t>this</a:t>
            </a:r>
            <a:r>
              <a:rPr lang="fr-FR" sz="2500" dirty="0"/>
              <a:t> final session are </a:t>
            </a:r>
            <a:r>
              <a:rPr lang="fr-FR" sz="2500" dirty="0" err="1"/>
              <a:t>threefold</a:t>
            </a:r>
            <a:r>
              <a:rPr lang="fr-FR" sz="2500" dirty="0"/>
              <a:t>: in </a:t>
            </a:r>
            <a:r>
              <a:rPr lang="fr-FR" sz="2500" dirty="0" err="1"/>
              <a:t>today’s</a:t>
            </a:r>
            <a:r>
              <a:rPr lang="fr-FR" sz="2500" dirty="0"/>
              <a:t> class </a:t>
            </a:r>
            <a:r>
              <a:rPr lang="fr-FR" sz="2500" dirty="0" err="1"/>
              <a:t>we</a:t>
            </a:r>
            <a:r>
              <a:rPr lang="fr-FR" sz="2500" dirty="0"/>
              <a:t> </a:t>
            </a:r>
            <a:r>
              <a:rPr lang="fr-FR" sz="2500" dirty="0" err="1"/>
              <a:t>will</a:t>
            </a:r>
            <a:r>
              <a:rPr lang="fr-FR" sz="2500" dirty="0"/>
              <a:t> </a:t>
            </a:r>
            <a:r>
              <a:rPr lang="fr-FR" sz="2500" dirty="0" err="1"/>
              <a:t>aim</a:t>
            </a:r>
            <a:r>
              <a:rPr lang="fr-FR" sz="2500" dirty="0"/>
              <a:t> at:</a:t>
            </a:r>
          </a:p>
          <a:p>
            <a:pPr marL="685800" lvl="1" indent="-228600">
              <a:spcBef>
                <a:spcPts val="0"/>
              </a:spcBef>
              <a:buAutoNum type="arabicPeriod"/>
            </a:pPr>
            <a:r>
              <a:rPr lang="fr-FR" sz="2500" dirty="0" err="1">
                <a:solidFill>
                  <a:srgbClr val="ACD433"/>
                </a:solidFill>
              </a:rPr>
              <a:t>Developing</a:t>
            </a:r>
            <a:r>
              <a:rPr lang="fr-FR" sz="2500" dirty="0">
                <a:solidFill>
                  <a:srgbClr val="ACD433"/>
                </a:solidFill>
              </a:rPr>
              <a:t> </a:t>
            </a:r>
            <a:r>
              <a:rPr lang="fr-FR" sz="2500" dirty="0" err="1">
                <a:solidFill>
                  <a:srgbClr val="ACD433"/>
                </a:solidFill>
              </a:rPr>
              <a:t>skills</a:t>
            </a:r>
            <a:r>
              <a:rPr lang="fr-FR" sz="2500" dirty="0">
                <a:solidFill>
                  <a:srgbClr val="ACD433"/>
                </a:solidFill>
              </a:rPr>
              <a:t> to </a:t>
            </a:r>
            <a:r>
              <a:rPr lang="fr-FR" sz="2500" dirty="0" err="1">
                <a:solidFill>
                  <a:srgbClr val="ACD433"/>
                </a:solidFill>
              </a:rPr>
              <a:t>deliver</a:t>
            </a:r>
            <a:r>
              <a:rPr lang="fr-FR" sz="2500" dirty="0">
                <a:solidFill>
                  <a:srgbClr val="ACD433"/>
                </a:solidFill>
              </a:rPr>
              <a:t> effective oral </a:t>
            </a:r>
            <a:r>
              <a:rPr lang="fr-FR" sz="2500" dirty="0" err="1">
                <a:solidFill>
                  <a:srgbClr val="ACD433"/>
                </a:solidFill>
              </a:rPr>
              <a:t>presentations</a:t>
            </a:r>
            <a:r>
              <a:rPr lang="fr-FR" sz="2500" dirty="0">
                <a:solidFill>
                  <a:srgbClr val="ACD433"/>
                </a:solidFill>
              </a:rPr>
              <a:t>;</a:t>
            </a:r>
          </a:p>
          <a:p>
            <a:pPr marL="685800" lvl="1" indent="-228600">
              <a:spcBef>
                <a:spcPts val="0"/>
              </a:spcBef>
              <a:buAutoNum type="arabicPeriod"/>
            </a:pPr>
            <a:r>
              <a:rPr lang="fr-FR" sz="2500" dirty="0">
                <a:solidFill>
                  <a:srgbClr val="ACD433"/>
                </a:solidFill>
              </a:rPr>
              <a:t>Learning how to design and structure slides for </a:t>
            </a:r>
            <a:r>
              <a:rPr lang="fr-FR" sz="2500" dirty="0" err="1">
                <a:solidFill>
                  <a:srgbClr val="ACD433"/>
                </a:solidFill>
              </a:rPr>
              <a:t>presentations</a:t>
            </a:r>
            <a:r>
              <a:rPr lang="fr-FR" sz="2500" dirty="0">
                <a:solidFill>
                  <a:srgbClr val="ACD433"/>
                </a:solidFill>
              </a:rPr>
              <a:t>;</a:t>
            </a:r>
          </a:p>
          <a:p>
            <a:pPr marL="685800" lvl="1" indent="-228600">
              <a:spcBef>
                <a:spcPts val="0"/>
              </a:spcBef>
              <a:buAutoNum type="arabicPeriod"/>
            </a:pPr>
            <a:r>
              <a:rPr lang="fr-FR" sz="2500" dirty="0" err="1">
                <a:solidFill>
                  <a:srgbClr val="ACD433"/>
                </a:solidFill>
              </a:rPr>
              <a:t>Submitting</a:t>
            </a:r>
            <a:r>
              <a:rPr lang="fr-FR" sz="2500" dirty="0">
                <a:solidFill>
                  <a:srgbClr val="ACD433"/>
                </a:solidFill>
              </a:rPr>
              <a:t> a </a:t>
            </a:r>
            <a:r>
              <a:rPr lang="fr-FR" sz="2500" dirty="0" err="1">
                <a:solidFill>
                  <a:srgbClr val="ACD433"/>
                </a:solidFill>
              </a:rPr>
              <a:t>polished</a:t>
            </a:r>
            <a:r>
              <a:rPr lang="fr-FR" sz="2500" dirty="0">
                <a:solidFill>
                  <a:srgbClr val="ACD433"/>
                </a:solidFill>
              </a:rPr>
              <a:t> </a:t>
            </a:r>
            <a:r>
              <a:rPr lang="fr-FR" sz="2500" dirty="0" err="1">
                <a:solidFill>
                  <a:srgbClr val="ACD433"/>
                </a:solidFill>
              </a:rPr>
              <a:t>professional</a:t>
            </a:r>
            <a:r>
              <a:rPr lang="fr-FR" sz="2500" dirty="0">
                <a:solidFill>
                  <a:srgbClr val="ACD433"/>
                </a:solidFill>
              </a:rPr>
              <a:t> report.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1BC3E02-658F-41A7-B137-9EB51865A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247" y="550819"/>
            <a:ext cx="5257216" cy="3506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5AEA7EFE-AD97-42F8-9485-9F4342003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5BE560F-9B39-4B53-9E59-6FB65C087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97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D61E09-E2E0-43CD-9520-614CC3E2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567" y="814804"/>
            <a:ext cx="9002059" cy="767687"/>
          </a:xfrm>
        </p:spPr>
        <p:txBody>
          <a:bodyPr/>
          <a:lstStyle/>
          <a:p>
            <a:r>
              <a:rPr lang="fr-FR" dirty="0"/>
              <a:t> Warm up: </a:t>
            </a:r>
            <a:r>
              <a:rPr lang="fr-FR" i="1" dirty="0"/>
              <a:t>Best and </a:t>
            </a:r>
            <a:r>
              <a:rPr lang="fr-FR" i="1" dirty="0" err="1"/>
              <a:t>Worst</a:t>
            </a:r>
            <a:r>
              <a:rPr lang="fr-FR" i="1" dirty="0"/>
              <a:t> </a:t>
            </a:r>
            <a:r>
              <a:rPr lang="fr-FR" i="1" dirty="0" err="1"/>
              <a:t>Presentations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03177F-0A9C-4615-B925-5E2DF3FDC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1567" y="2707340"/>
            <a:ext cx="4563133" cy="472421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dirty="0"/>
              <a:t>Example 1</a:t>
            </a:r>
          </a:p>
        </p:txBody>
      </p:sp>
      <p:pic>
        <p:nvPicPr>
          <p:cNvPr id="11" name="Média en ligne 10" title="Delivering a bad presentation - spot the mistakes">
            <a:hlinkClick r:id="" action="ppaction://media"/>
            <a:extLst>
              <a:ext uri="{FF2B5EF4-FFF2-40B4-BE49-F238E27FC236}">
                <a16:creationId xmlns:a16="http://schemas.microsoft.com/office/drawing/2014/main" id="{69264B96-E801-4777-B3E6-12BD712688F3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82700" y="3313113"/>
            <a:ext cx="4572000" cy="2571750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2D1C5EC-5902-495C-B05A-9F5DC867F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8432" y="2694847"/>
            <a:ext cx="4572000" cy="483865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FR" dirty="0"/>
              <a:t>Example 2</a:t>
            </a:r>
          </a:p>
        </p:txBody>
      </p:sp>
      <p:pic>
        <p:nvPicPr>
          <p:cNvPr id="9" name="Média en ligne 8" title="Delivering a good presentation - identify the good techniques">
            <a:hlinkClick r:id="" action="ppaction://media"/>
            <a:extLst>
              <a:ext uri="{FF2B5EF4-FFF2-40B4-BE49-F238E27FC236}">
                <a16:creationId xmlns:a16="http://schemas.microsoft.com/office/drawing/2014/main" id="{86F143D8-3CAB-4033-949F-ECAF79D6B270}"/>
              </a:ext>
            </a:extLst>
          </p:cNvPr>
          <p:cNvPicPr>
            <a:picLocks noGrp="1" noRot="1" noChangeAspect="1"/>
          </p:cNvPicPr>
          <p:nvPr>
            <p:ph sz="quarter" idx="4"/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334125" y="3313113"/>
            <a:ext cx="4572000" cy="2571750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EF351F19-8925-46EB-BFF4-AAFA2DEF5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3</a:t>
            </a:fld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5A596B9-3707-4C9E-823B-ADA4534C4357}"/>
              </a:ext>
            </a:extLst>
          </p:cNvPr>
          <p:cNvSpPr txBox="1"/>
          <p:nvPr/>
        </p:nvSpPr>
        <p:spPr>
          <a:xfrm>
            <a:off x="1282700" y="5884332"/>
            <a:ext cx="4478431" cy="857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</a:p>
          <a:p>
            <a:r>
              <a:rPr lang="en-US" sz="1200" dirty="0"/>
              <a:t>University of Bedfordshire. “Delivering a Bad Presentation - Spot the Mistakes.” </a:t>
            </a:r>
            <a:r>
              <a:rPr lang="en-US" sz="1200" i="1" dirty="0"/>
              <a:t>YouTube</a:t>
            </a:r>
            <a:r>
              <a:rPr lang="en-US" sz="1200" dirty="0"/>
              <a:t>, 6 Jan. 2012, www.youtube.com/watch?v=ATfY8dvbuFg.</a:t>
            </a:r>
            <a:endParaRPr lang="fr-FR" sz="12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4F9C464-F020-4016-A237-E3323C3B70E7}"/>
              </a:ext>
            </a:extLst>
          </p:cNvPr>
          <p:cNvSpPr txBox="1"/>
          <p:nvPr/>
        </p:nvSpPr>
        <p:spPr>
          <a:xfrm>
            <a:off x="6334125" y="5911226"/>
            <a:ext cx="4688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</a:t>
            </a:r>
          </a:p>
          <a:p>
            <a:r>
              <a:rPr lang="en-US" sz="1200" dirty="0"/>
              <a:t>University of Bedfordshire. “Delivering a good presentation - identify the good techniques.” </a:t>
            </a:r>
            <a:r>
              <a:rPr lang="en-US" sz="1200" i="1" dirty="0"/>
              <a:t>YouTube</a:t>
            </a:r>
            <a:r>
              <a:rPr lang="en-US" sz="1200" dirty="0"/>
              <a:t>, 6 Jan. 2012, www.youtube.com/watch?v=5utoLhjUuAI.</a:t>
            </a:r>
            <a:endParaRPr lang="fr-FR" sz="1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EE11FB4-8761-4010-9C9D-6DF90EF6E3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869" y="881178"/>
            <a:ext cx="658783" cy="64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8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2F622-3517-4E8C-91E9-3383A01F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8" y="838200"/>
            <a:ext cx="9197587" cy="908920"/>
          </a:xfrm>
        </p:spPr>
        <p:txBody>
          <a:bodyPr/>
          <a:lstStyle/>
          <a:p>
            <a:r>
              <a:rPr lang="en-US" dirty="0"/>
              <a:t>The Essentials of Effective Presentations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460AB7-BBEF-4037-B566-D0BC397F1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499"/>
            <a:ext cx="8901750" cy="3582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1.1.	</a:t>
            </a:r>
            <a:r>
              <a:rPr lang="en-US" b="1" dirty="0"/>
              <a:t>Preparing for the Presentation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Know Your Audience:</a:t>
            </a:r>
            <a:endParaRPr lang="en-US" dirty="0"/>
          </a:p>
          <a:p>
            <a:pPr lvl="1"/>
            <a:r>
              <a:rPr lang="en-US" dirty="0"/>
              <a:t>Adjust your language and content based on the audience’s knowledge level.</a:t>
            </a:r>
          </a:p>
          <a:p>
            <a:pPr marL="457200" lvl="1" indent="0">
              <a:buNone/>
            </a:pPr>
            <a:r>
              <a:rPr lang="en-US" dirty="0"/>
              <a:t>Example: Use simpler language for non-experts but technical terms for professionals.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Practice Makes Perfect:</a:t>
            </a:r>
            <a:endParaRPr lang="en-US" dirty="0"/>
          </a:p>
          <a:p>
            <a:pPr lvl="1"/>
            <a:r>
              <a:rPr lang="en-US" dirty="0"/>
              <a:t>Rehearse multiple times to build confidence.</a:t>
            </a:r>
          </a:p>
          <a:p>
            <a:pPr lvl="1"/>
            <a:r>
              <a:rPr lang="en-US" dirty="0"/>
              <a:t>Time yourself to ensure you stay within the limit.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111908-19A9-42BC-BB7D-9C100DB4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C932CC-0E88-410A-A0C2-176D43C6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563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2F622-3517-4E8C-91E9-3383A01F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8" y="838200"/>
            <a:ext cx="9197587" cy="908920"/>
          </a:xfrm>
        </p:spPr>
        <p:txBody>
          <a:bodyPr/>
          <a:lstStyle/>
          <a:p>
            <a:r>
              <a:rPr lang="en-US" dirty="0"/>
              <a:t>The Essentials of Effective Presentations (continued)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460AB7-BBEF-4037-B566-D0BC397F1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499"/>
            <a:ext cx="8901750" cy="3582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1.2.	</a:t>
            </a:r>
            <a:r>
              <a:rPr lang="en-US" b="1" dirty="0"/>
              <a:t>Delivering the Presentation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Engage Your Audience:</a:t>
            </a:r>
            <a:endParaRPr lang="en-US" dirty="0"/>
          </a:p>
          <a:p>
            <a:pPr lvl="1"/>
            <a:r>
              <a:rPr lang="en-US" dirty="0"/>
              <a:t>Start with a hook (e.g., a question, a surprising fact, or a brief anecdote);</a:t>
            </a:r>
          </a:p>
          <a:p>
            <a:pPr lvl="1"/>
            <a:r>
              <a:rPr lang="en-US" dirty="0"/>
              <a:t>Make eye contact and smile to create a connection.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Body Language and Voice:</a:t>
            </a:r>
            <a:endParaRPr lang="en-US" dirty="0"/>
          </a:p>
          <a:p>
            <a:pPr lvl="1"/>
            <a:r>
              <a:rPr lang="en-US" dirty="0"/>
              <a:t>Use open gestures and avoid crossing your arms;</a:t>
            </a:r>
          </a:p>
          <a:p>
            <a:pPr lvl="1"/>
            <a:r>
              <a:rPr lang="en-US" dirty="0"/>
              <a:t>Speak clearly and project your voice so everyone can hear.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111908-19A9-42BC-BB7D-9C100DB4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C932CC-0E88-410A-A0C2-176D43C6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28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82F622-3517-4E8C-91E9-3383A01F4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8" y="838200"/>
            <a:ext cx="9197587" cy="908920"/>
          </a:xfrm>
        </p:spPr>
        <p:txBody>
          <a:bodyPr/>
          <a:lstStyle/>
          <a:p>
            <a:r>
              <a:rPr lang="en-US" dirty="0"/>
              <a:t>The Essentials of Effective Presentations (continued)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460AB7-BBEF-4037-B566-D0BC397F1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739" y="2169459"/>
            <a:ext cx="9912521" cy="43928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1.3. </a:t>
            </a:r>
            <a:r>
              <a:rPr lang="en-US" b="1" dirty="0"/>
              <a:t>	Structuring the Presentation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Introduction (10-15% of time):</a:t>
            </a:r>
            <a:endParaRPr lang="en-US" dirty="0"/>
          </a:p>
          <a:p>
            <a:pPr lvl="1"/>
            <a:r>
              <a:rPr lang="en-US" dirty="0"/>
              <a:t>Introduce yourself, state the topic, and outline the objectives;</a:t>
            </a:r>
          </a:p>
          <a:p>
            <a:pPr lvl="1"/>
            <a:r>
              <a:rPr lang="en-US" dirty="0"/>
              <a:t>Example: </a:t>
            </a:r>
            <a:r>
              <a:rPr lang="en-US" i="1" dirty="0"/>
              <a:t>“Good morning, everyone. My name is Sarah, and today I’ll be discussing the environmental benefits of urban recycling programs.”</a:t>
            </a:r>
          </a:p>
          <a:p>
            <a:pPr lvl="1"/>
            <a:endParaRPr lang="en-US" dirty="0"/>
          </a:p>
          <a:p>
            <a:r>
              <a:rPr lang="en-US" b="1" dirty="0"/>
              <a:t>Body (70-80% of time):</a:t>
            </a:r>
            <a:endParaRPr lang="en-US" dirty="0"/>
          </a:p>
          <a:p>
            <a:pPr lvl="1"/>
            <a:r>
              <a:rPr lang="en-US" dirty="0"/>
              <a:t>Present 2–3 key findings and their significance;</a:t>
            </a:r>
          </a:p>
          <a:p>
            <a:pPr lvl="1"/>
            <a:r>
              <a:rPr lang="en-US" dirty="0"/>
              <a:t>Use visuals (e.g., charts, graphs) to support your points.</a:t>
            </a:r>
          </a:p>
          <a:p>
            <a:pPr lvl="1"/>
            <a:endParaRPr lang="en-US" dirty="0"/>
          </a:p>
          <a:p>
            <a:r>
              <a:rPr lang="en-US" b="1" dirty="0"/>
              <a:t>Conclusion (10-15% of time):</a:t>
            </a:r>
            <a:endParaRPr lang="en-US" dirty="0"/>
          </a:p>
          <a:p>
            <a:pPr lvl="1"/>
            <a:r>
              <a:rPr lang="en-US" dirty="0"/>
              <a:t>Summarize key findings and provide actionable recommendations;</a:t>
            </a:r>
          </a:p>
          <a:p>
            <a:pPr lvl="1"/>
            <a:r>
              <a:rPr lang="en-US" dirty="0"/>
              <a:t>End with a memorable closing statement.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111908-19A9-42BC-BB7D-9C100DB4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C932CC-0E88-410A-A0C2-176D43C6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41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85E75-CBBA-48A2-A84C-50439B56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486153" cy="613085"/>
          </a:xfrm>
        </p:spPr>
        <p:txBody>
          <a:bodyPr/>
          <a:lstStyle/>
          <a:p>
            <a:r>
              <a:rPr lang="en-US"/>
              <a:t>The Essentials of Effective Presentations (continued)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0F928B-C843-4DA1-AE98-ABBC19436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9799916" cy="38959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1.4.</a:t>
            </a:r>
            <a:r>
              <a:rPr lang="en-US" b="1" dirty="0"/>
              <a:t>	Designing Visual Aids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Keep It Simple:</a:t>
            </a:r>
            <a:endParaRPr lang="en-US" dirty="0"/>
          </a:p>
          <a:p>
            <a:pPr lvl="1"/>
            <a:r>
              <a:rPr lang="en-US" dirty="0"/>
              <a:t>Avoid clutter; use one idea per slide;</a:t>
            </a:r>
          </a:p>
          <a:p>
            <a:pPr lvl="1"/>
            <a:r>
              <a:rPr lang="en-US" dirty="0"/>
              <a:t>Use large, readable fonts (e.g., 24pt for text).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Use High-Quality Visuals:</a:t>
            </a:r>
            <a:endParaRPr lang="en-US" dirty="0"/>
          </a:p>
          <a:p>
            <a:pPr lvl="1"/>
            <a:r>
              <a:rPr lang="en-US" dirty="0"/>
              <a:t>Include charts, graphs, and images relevant to your points;</a:t>
            </a:r>
          </a:p>
          <a:p>
            <a:pPr lvl="1"/>
            <a:r>
              <a:rPr lang="en-US" dirty="0"/>
              <a:t>Label visuals clearly.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Consistent Design:</a:t>
            </a:r>
            <a:endParaRPr lang="en-US" dirty="0"/>
          </a:p>
          <a:p>
            <a:pPr lvl="1"/>
            <a:r>
              <a:rPr lang="en-US" dirty="0"/>
              <a:t>Stick to one font style and a limited color palette.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7CE1B7-1633-4976-BAE3-17F0887B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D65F4F-416D-42E7-8679-EB99BB35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815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A33BA-67FD-4E76-8348-546299BBB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770" y="2379006"/>
            <a:ext cx="4313673" cy="2283822"/>
          </a:xfrm>
        </p:spPr>
        <p:txBody>
          <a:bodyPr/>
          <a:lstStyle/>
          <a:p>
            <a:r>
              <a:rPr lang="fr-FR" dirty="0"/>
              <a:t>Over to </a:t>
            </a:r>
            <a:r>
              <a:rPr lang="fr-FR" dirty="0" err="1"/>
              <a:t>you</a:t>
            </a:r>
            <a:r>
              <a:rPr lang="fr-FR" dirty="0"/>
              <a:t>:</a:t>
            </a:r>
            <a:br>
              <a:rPr lang="fr-FR" dirty="0"/>
            </a:br>
            <a:r>
              <a:rPr lang="en-US" sz="2000"/>
              <a:t>Practice and fine-tune your presention skills with a classmate</a:t>
            </a:r>
            <a:endParaRPr lang="fr-FR" sz="20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2A8675-F928-4AAE-BFB7-B69D0A9FB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2123" y="1676295"/>
            <a:ext cx="4749595" cy="5020343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In </a:t>
            </a:r>
            <a:r>
              <a:rPr lang="fr-FR" dirty="0" err="1"/>
              <a:t>small</a:t>
            </a:r>
            <a:r>
              <a:rPr lang="fr-FR"/>
              <a:t> groups: </a:t>
            </a:r>
            <a:endParaRPr lang="fr-FR" dirty="0"/>
          </a:p>
          <a:p>
            <a:r>
              <a:rPr lang="fr-FR" cap="none" dirty="0"/>
              <a:t>1. </a:t>
            </a:r>
            <a:r>
              <a:rPr lang="fr-FR" cap="none" dirty="0" err="1"/>
              <a:t>Each</a:t>
            </a:r>
            <a:r>
              <a:rPr lang="fr-FR" cap="none" dirty="0"/>
              <a:t> </a:t>
            </a:r>
            <a:r>
              <a:rPr lang="fr-FR" cap="none" dirty="0" err="1"/>
              <a:t>member</a:t>
            </a:r>
            <a:r>
              <a:rPr lang="fr-FR" cap="none" dirty="0"/>
              <a:t> </a:t>
            </a:r>
            <a:r>
              <a:rPr lang="en-US" cap="none"/>
              <a:t>delivers a </a:t>
            </a:r>
            <a:r>
              <a:rPr lang="en-US" b="1" cap="none"/>
              <a:t>2-minute practice presentation</a:t>
            </a:r>
            <a:r>
              <a:rPr lang="en-US" cap="none"/>
              <a:t> summarizing their report findings </a:t>
            </a:r>
          </a:p>
          <a:p>
            <a:endParaRPr lang="en-US" cap="none" dirty="0">
              <a:solidFill>
                <a:srgbClr val="ACD433"/>
              </a:solidFill>
            </a:endParaRPr>
          </a:p>
          <a:p>
            <a:r>
              <a:rPr lang="en-US" cap="none" dirty="0">
                <a:solidFill>
                  <a:srgbClr val="ACD433"/>
                </a:solidFill>
              </a:rPr>
              <a:t>2. Group members provide </a:t>
            </a:r>
            <a:r>
              <a:rPr lang="en-US" b="1" cap="none" dirty="0">
                <a:solidFill>
                  <a:srgbClr val="ACD433"/>
                </a:solidFill>
              </a:rPr>
              <a:t>feedback</a:t>
            </a:r>
            <a:r>
              <a:rPr lang="en-US" cap="none" dirty="0">
                <a:solidFill>
                  <a:srgbClr val="ACD433"/>
                </a:solidFill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cap="none" dirty="0">
                <a:solidFill>
                  <a:srgbClr val="ACD433"/>
                </a:solidFill>
              </a:rPr>
              <a:t>Was the presenter clear and </a:t>
            </a:r>
            <a:r>
              <a:rPr lang="en-US" cap="none" dirty="0" err="1">
                <a:solidFill>
                  <a:srgbClr val="ACD433"/>
                </a:solidFill>
              </a:rPr>
              <a:t>organised</a:t>
            </a:r>
            <a:r>
              <a:rPr lang="en-US" cap="none" dirty="0">
                <a:solidFill>
                  <a:srgbClr val="ACD433"/>
                </a:solidFill>
              </a:rPr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cap="none" dirty="0">
                <a:solidFill>
                  <a:srgbClr val="ACD433"/>
                </a:solidFill>
              </a:rPr>
              <a:t>Did they engage the audience?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cap="none" dirty="0">
                <a:solidFill>
                  <a:srgbClr val="ACD433"/>
                </a:solidFill>
              </a:rPr>
              <a:t>Were the slides effective?</a:t>
            </a:r>
          </a:p>
          <a:p>
            <a:endParaRPr lang="en-US" dirty="0"/>
          </a:p>
          <a:p>
            <a:r>
              <a:rPr lang="en-US" cap="none" dirty="0"/>
              <a:t>3. All together,</a:t>
            </a:r>
            <a:r>
              <a:rPr lang="en-US" b="1" cap="none" dirty="0"/>
              <a:t> discuss</a:t>
            </a:r>
            <a:r>
              <a:rPr lang="en-US" cap="none" dirty="0"/>
              <a:t>: </a:t>
            </a:r>
          </a:p>
          <a:p>
            <a:r>
              <a:rPr lang="en-US" cap="none" dirty="0"/>
              <a:t>Common challenges and strategies to improve.</a:t>
            </a:r>
          </a:p>
          <a:p>
            <a:endParaRPr lang="en-US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93A5F6-0F46-4FED-AE25-373510F63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DA38012-31E9-4891-AAB5-60272917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F7118-FE71-4725-ADB2-870CDAFF27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637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00A266-F864-4EC7-989D-407290DCD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Over to </a:t>
            </a:r>
            <a:r>
              <a:rPr lang="fr-FR" dirty="0" err="1"/>
              <a:t>you</a:t>
            </a:r>
            <a:r>
              <a:rPr lang="fr-FR" dirty="0"/>
              <a:t>: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FD78C2-86A6-4C40-A2D8-6EBD94DF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8664" y="1592915"/>
            <a:ext cx="4525477" cy="3884627"/>
          </a:xfrm>
        </p:spPr>
        <p:txBody>
          <a:bodyPr>
            <a:normAutofit/>
          </a:bodyPr>
          <a:lstStyle/>
          <a:p>
            <a:pPr algn="just"/>
            <a:r>
              <a:rPr lang="en-US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followings are some fun exercises to get you started:</a:t>
            </a:r>
          </a:p>
          <a:p>
            <a:pPr algn="just"/>
            <a:endParaRPr lang="en-US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>
              <a:buAutoNum type="arabicPeriod"/>
            </a:pPr>
            <a:r>
              <a:rPr lang="en-US" cap="none" dirty="0"/>
              <a:t>The Presentation Checklist;</a:t>
            </a:r>
          </a:p>
          <a:p>
            <a:pPr marL="800100" lvl="1" indent="-342900">
              <a:buAutoNum type="arabicPeriod"/>
            </a:pPr>
            <a:r>
              <a:rPr lang="fr-FR" dirty="0"/>
              <a:t>The Lift Pitch Challenge ;</a:t>
            </a:r>
          </a:p>
          <a:p>
            <a:pPr marL="800100" lvl="1" indent="-342900">
              <a:buAutoNum type="arabicPeriod"/>
            </a:pPr>
            <a:r>
              <a:rPr lang="fr-FR" dirty="0" err="1"/>
              <a:t>Build</a:t>
            </a:r>
            <a:r>
              <a:rPr lang="fr-FR" dirty="0"/>
              <a:t> the </a:t>
            </a:r>
            <a:r>
              <a:rPr lang="fr-FR" dirty="0" err="1"/>
              <a:t>Perfect</a:t>
            </a:r>
            <a:r>
              <a:rPr lang="fr-FR" dirty="0"/>
              <a:t> Slide </a:t>
            </a:r>
            <a:r>
              <a:rPr lang="fr-FR" dirty="0" err="1"/>
              <a:t>Presentation</a:t>
            </a:r>
            <a:r>
              <a:rPr lang="fr-FR" dirty="0"/>
              <a:t>;</a:t>
            </a:r>
          </a:p>
          <a:p>
            <a:pPr marL="800100" lvl="1" indent="-342900">
              <a:buAutoNum type="arabicPeriod"/>
            </a:pPr>
            <a:r>
              <a:rPr lang="fr-FR" dirty="0"/>
              <a:t>Slide </a:t>
            </a:r>
            <a:r>
              <a:rPr lang="fr-FR" dirty="0" err="1"/>
              <a:t>Redesign</a:t>
            </a:r>
            <a:endParaRPr lang="en-US" cap="none" dirty="0"/>
          </a:p>
          <a:p>
            <a:endParaRPr lang="en-US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you take up the challenge? </a:t>
            </a:r>
            <a:endParaRPr lang="fr-FR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B5713E6-DDCE-4304-8315-8D2D0C78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136F4B-8DD4-48A9-8C79-E22FE1583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E95E3-D1C5-4483-83E8-899CE84978B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100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uccess-Theme">
  <a:themeElements>
    <a:clrScheme name="Custom 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BAED5"/>
      </a:accent1>
      <a:accent2>
        <a:srgbClr val="206594"/>
      </a:accent2>
      <a:accent3>
        <a:srgbClr val="6BAED5"/>
      </a:accent3>
      <a:accent4>
        <a:srgbClr val="206594"/>
      </a:accent4>
      <a:accent5>
        <a:srgbClr val="6BAED5"/>
      </a:accent5>
      <a:accent6>
        <a:srgbClr val="206594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FF0000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txDef>
      <a:spPr>
        <a:noFill/>
      </a:spPr>
      <a:bodyPr wrap="none" rtlCol="0">
        <a:spAutoFit/>
      </a:bodyPr>
      <a:lstStyle>
        <a:defPPr>
          <a:defRPr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ketchbubble_MC1_Theme" id="{686A07EB-2B9E-48A0-8CCC-5BAD4BE0E238}" vid="{660E79CE-BC43-44FF-8C21-A88327A3572F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230</TotalTime>
  <Words>1264</Words>
  <Application>Microsoft Office PowerPoint</Application>
  <PresentationFormat>Grand écran</PresentationFormat>
  <Paragraphs>187</Paragraphs>
  <Slides>18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18</vt:i4>
      </vt:variant>
    </vt:vector>
  </HeadingPairs>
  <TitlesOfParts>
    <vt:vector size="34" baseType="lpstr">
      <vt:lpstr>ABeeZee</vt:lpstr>
      <vt:lpstr>Algerian</vt:lpstr>
      <vt:lpstr>Arial</vt:lpstr>
      <vt:lpstr>Arial Black</vt:lpstr>
      <vt:lpstr>Bahnschrift SemiBold</vt:lpstr>
      <vt:lpstr>Calibri</vt:lpstr>
      <vt:lpstr>Calibri Light</vt:lpstr>
      <vt:lpstr>Century Gothic</vt:lpstr>
      <vt:lpstr>Niagara Engraved</vt:lpstr>
      <vt:lpstr>Questrial</vt:lpstr>
      <vt:lpstr>Trebuchet MS</vt:lpstr>
      <vt:lpstr>Wingdings 3</vt:lpstr>
      <vt:lpstr>Salle d’ions</vt:lpstr>
      <vt:lpstr>Berlin</vt:lpstr>
      <vt:lpstr>Thème Office</vt:lpstr>
      <vt:lpstr>Success-Theme</vt:lpstr>
      <vt:lpstr>Presenting Reports and Final Submission</vt:lpstr>
      <vt:lpstr>Have you ever given a presentation?  What went well? What was challenging? What made it effective or ineffective?</vt:lpstr>
      <vt:lpstr> Warm up: Best and Worst Presentations</vt:lpstr>
      <vt:lpstr>The Essentials of Effective Presentations</vt:lpstr>
      <vt:lpstr>The Essentials of Effective Presentations (continued)</vt:lpstr>
      <vt:lpstr>The Essentials of Effective Presentations (continued)</vt:lpstr>
      <vt:lpstr>The Essentials of Effective Presentations (continued)</vt:lpstr>
      <vt:lpstr>Over to you: Practice and fine-tune your presention skills with a classmate</vt:lpstr>
      <vt:lpstr>Over to you: </vt:lpstr>
      <vt:lpstr>1. The Presentation Checklist</vt:lpstr>
      <vt:lpstr> 2. The Lift Pitch Challenge</vt:lpstr>
      <vt:lpstr>3. Build the Perfect Slide Presentation</vt:lpstr>
      <vt:lpstr> 4. Slide Redesign</vt:lpstr>
      <vt:lpstr>SALES PRESENTATION</vt:lpstr>
      <vt:lpstr>Présentation PowerPoint</vt:lpstr>
      <vt:lpstr>TABLE OF CONTENT</vt:lpstr>
      <vt:lpstr>Key Takeways…</vt:lpstr>
      <vt:lpstr>Success is not final, failure is not fatal: it is the courage to continue that counts.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Presenting Reports and Final Submission</dc:title>
  <dc:creator>Claire Soitin</dc:creator>
  <cp:lastModifiedBy>Claire Soitin</cp:lastModifiedBy>
  <cp:revision>17</cp:revision>
  <dcterms:created xsi:type="dcterms:W3CDTF">2025-01-08T11:21:33Z</dcterms:created>
  <dcterms:modified xsi:type="dcterms:W3CDTF">2026-03-13T10:38:58Z</dcterms:modified>
</cp:coreProperties>
</file>