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8" autoAdjust="0"/>
    <p:restoredTop sz="94660"/>
  </p:normalViewPr>
  <p:slideViewPr>
    <p:cSldViewPr snapToGrid="0">
      <p:cViewPr varScale="1">
        <p:scale>
          <a:sx n="97" d="100"/>
          <a:sy n="97" d="100"/>
        </p:scale>
        <p:origin x="139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1068832F-4E50-4914-874F-3E2DCC73F52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A58BEB34-FC49-4C7E-8493-465BC34EB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8603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832F-4E50-4914-874F-3E2DCC73F52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EB34-FC49-4C7E-8493-465BC34EB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2929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832F-4E50-4914-874F-3E2DCC73F52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EB34-FC49-4C7E-8493-465BC34EB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8798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832F-4E50-4914-874F-3E2DCC73F52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EB34-FC49-4C7E-8493-465BC34EB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6246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832F-4E50-4914-874F-3E2DCC73F52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EB34-FC49-4C7E-8493-465BC34EB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99405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832F-4E50-4914-874F-3E2DCC73F52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EB34-FC49-4C7E-8493-465BC34EB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31963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832F-4E50-4914-874F-3E2DCC73F52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EB34-FC49-4C7E-8493-465BC34EB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211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832F-4E50-4914-874F-3E2DCC73F52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EB34-FC49-4C7E-8493-465BC34EB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98892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832F-4E50-4914-874F-3E2DCC73F52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EB34-FC49-4C7E-8493-465BC34EB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3021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832F-4E50-4914-874F-3E2DCC73F52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EB34-FC49-4C7E-8493-465BC34EB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9408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832F-4E50-4914-874F-3E2DCC73F52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EB34-FC49-4C7E-8493-465BC34EB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22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832F-4E50-4914-874F-3E2DCC73F52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EB34-FC49-4C7E-8493-465BC34EB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567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832F-4E50-4914-874F-3E2DCC73F52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EB34-FC49-4C7E-8493-465BC34EB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2754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832F-4E50-4914-874F-3E2DCC73F52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EB34-FC49-4C7E-8493-465BC34EB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1383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832F-4E50-4914-874F-3E2DCC73F52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EB34-FC49-4C7E-8493-465BC34EB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648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832F-4E50-4914-874F-3E2DCC73F52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EB34-FC49-4C7E-8493-465BC34EB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925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832F-4E50-4914-874F-3E2DCC73F52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EB34-FC49-4C7E-8493-465BC34EB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9719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1068832F-4E50-4914-874F-3E2DCC73F52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A58BEB34-FC49-4C7E-8493-465BC34EB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007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223A72-090D-4748-A19E-8EE81E0EE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WELCOME BACK, TEAM!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19951315-826C-44C3-9CBB-A8B9A9F61C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3257030"/>
              </p:ext>
            </p:extLst>
          </p:nvPr>
        </p:nvGraphicFramePr>
        <p:xfrm>
          <a:off x="1599079" y="2451100"/>
          <a:ext cx="787316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3647">
                  <a:extLst>
                    <a:ext uri="{9D8B030D-6E8A-4147-A177-3AD203B41FA5}">
                      <a16:colId xmlns:a16="http://schemas.microsoft.com/office/drawing/2014/main" val="3275202582"/>
                    </a:ext>
                  </a:extLst>
                </a:gridCol>
                <a:gridCol w="6259513">
                  <a:extLst>
                    <a:ext uri="{9D8B030D-6E8A-4147-A177-3AD203B41FA5}">
                      <a16:colId xmlns:a16="http://schemas.microsoft.com/office/drawing/2014/main" val="20798966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Dates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M5 Sessions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621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12/01/2026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Week 1: Introduction to Professional Reports</a:t>
                      </a:r>
                      <a:endParaRPr lang="fr-FR" sz="1600" b="0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88759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19/01/2026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Week 2: Understanding Report Structure</a:t>
                      </a:r>
                      <a:endParaRPr lang="fr-FR" sz="1600" b="0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35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26/01/2026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Week 3: Writing Introductions and Executive Summaries</a:t>
                      </a:r>
                      <a:endParaRPr lang="fr-FR" sz="1600" b="0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249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02/02/2026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Week 4: Incorporating Data and Visuals</a:t>
                      </a:r>
                      <a:endParaRPr lang="fr-FR" sz="1600" b="0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090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09/02/2026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Week 5: </a:t>
                      </a:r>
                      <a:r>
                        <a:rPr lang="fr-FR" sz="1600" b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Mid-term</a:t>
                      </a:r>
                      <a:r>
                        <a:rPr lang="fr-FR" sz="16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fr-FR" sz="1600" b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Assessment</a:t>
                      </a:r>
                      <a:r>
                        <a:rPr lang="fr-FR" sz="16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– in class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552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16/02/2026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Week 6: 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Writing the Body of </a:t>
                      </a:r>
                      <a:r>
                        <a:rPr lang="en-US" sz="1600" b="0" kern="120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the Report</a:t>
                      </a:r>
                      <a:endParaRPr lang="fr-FR" sz="1600" b="0" kern="120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212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02/03/2026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Week 7: Conclusions and Recommendations</a:t>
                      </a:r>
                      <a:endParaRPr lang="fr-FR" sz="1600" b="0" kern="120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4130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09/03/2026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Week 8: Editing, Proofreading, and Citing Sources</a:t>
                      </a:r>
                      <a:endParaRPr lang="fr-FR" sz="1600" b="0" kern="120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2408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16/03/2026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Week 9: Presenting Reports and Final Submission</a:t>
                      </a:r>
                      <a:endParaRPr lang="fr-FR" sz="1600" b="0" kern="120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688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/>
                        <a:t>23/03/2026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Week 10: Final </a:t>
                      </a:r>
                      <a:r>
                        <a:rPr lang="fr-FR" sz="1600" b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Assessment</a:t>
                      </a:r>
                      <a:r>
                        <a:rPr lang="fr-FR" sz="16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– in class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4209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57547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le d’ions">
  <a:themeElements>
    <a:clrScheme name="Salle d’ions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Salle d’ions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le d’ions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15</TotalTime>
  <Words>95</Words>
  <Application>Microsoft Office PowerPoint</Application>
  <PresentationFormat>Grand écran</PresentationFormat>
  <Paragraphs>23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Salle d’ions</vt:lpstr>
      <vt:lpstr>WELCOME BACK, TEAM!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Claire Soitin</dc:creator>
  <cp:lastModifiedBy>Claire Soitin</cp:lastModifiedBy>
  <cp:revision>3</cp:revision>
  <dcterms:created xsi:type="dcterms:W3CDTF">2025-01-08T08:37:55Z</dcterms:created>
  <dcterms:modified xsi:type="dcterms:W3CDTF">2026-01-07T14:45:42Z</dcterms:modified>
</cp:coreProperties>
</file>