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259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683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23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5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770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4393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368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3642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91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908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3638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736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BD07B-4780-FA41-9FA2-75915FCF6C5F}" type="datetimeFigureOut">
              <a:rPr lang="fr-FR" smtClean="0"/>
              <a:t>27/11/18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429B0-365F-C84F-AF86-5595E5C924B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90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 descr="Capture d’écran 2018-11-27 à 16.33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2169"/>
            <a:ext cx="9144000" cy="488806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365380" y="466035"/>
            <a:ext cx="5224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 ferme de la </a:t>
            </a:r>
            <a:r>
              <a:rPr lang="fr-FR" dirty="0" err="1" smtClean="0"/>
              <a:t>Bouzule</a:t>
            </a:r>
            <a:r>
              <a:rPr lang="fr-FR" dirty="0" smtClean="0"/>
              <a:t> est un peu avant </a:t>
            </a:r>
            <a:r>
              <a:rPr lang="fr-FR" dirty="0" err="1" smtClean="0"/>
              <a:t>Champenoux</a:t>
            </a:r>
            <a:endParaRPr lang="fr-FR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1091777" y="5036554"/>
            <a:ext cx="559645" cy="4089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7338258" y="3212976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solidFill>
                  <a:srgbClr val="FF0000"/>
                </a:solidFill>
              </a:rPr>
              <a:t>Champenoux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445126" y="4669554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vers Nancy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346312" y="4715720"/>
            <a:ext cx="1275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ferme de la </a:t>
            </a:r>
          </a:p>
          <a:p>
            <a:r>
              <a:rPr lang="fr-FR" b="1" dirty="0" err="1">
                <a:solidFill>
                  <a:srgbClr val="FF0000"/>
                </a:solidFill>
              </a:rPr>
              <a:t>B</a:t>
            </a:r>
            <a:r>
              <a:rPr lang="fr-FR" b="1" dirty="0" err="1" smtClean="0">
                <a:solidFill>
                  <a:srgbClr val="FF0000"/>
                </a:solidFill>
              </a:rPr>
              <a:t>ouzule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2712124" y="3691321"/>
            <a:ext cx="1634188" cy="1754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4454460" y="3397642"/>
            <a:ext cx="570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N74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026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18</Words>
  <Application>Microsoft Macintosh PowerPoint</Application>
  <PresentationFormat>Présentation à l'écran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Manager/>
  <Company>LCPME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Christophe Merlin</dc:creator>
  <cp:keywords/>
  <dc:description/>
  <cp:lastModifiedBy>Christophe Merlin</cp:lastModifiedBy>
  <cp:revision>2</cp:revision>
  <dcterms:created xsi:type="dcterms:W3CDTF">2018-11-27T15:33:56Z</dcterms:created>
  <dcterms:modified xsi:type="dcterms:W3CDTF">2018-11-27T15:38:51Z</dcterms:modified>
  <cp:category/>
</cp:coreProperties>
</file>