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4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7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que 6">
            <a:extLst>
              <a:ext uri="{FF2B5EF4-FFF2-40B4-BE49-F238E27FC236}">
                <a16:creationId xmlns:a16="http://schemas.microsoft.com/office/drawing/2014/main" id="{EEB3F989-EE34-7D0E-06F2-BDA860CC1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5858" y="118940"/>
            <a:ext cx="6602464" cy="658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27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5C4A63D-03C3-1DA1-F88F-8224A68CC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352B8-498C-4DAB-A26A-517AECFA6BA0}" type="datetimeFigureOut">
              <a:rPr lang="fr-FR" smtClean="0"/>
              <a:t>25/07/2024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8E6A295-647D-5C70-95F2-17747D6DE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93FCF70-6FE7-A6A9-1CDB-7CAECE11D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9B83-DEB9-44E5-92FC-E546A4E408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69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352B8-498C-4DAB-A26A-517AECFA6BA0}" type="datetimeFigureOut">
              <a:rPr lang="fr-FR" smtClean="0"/>
              <a:t>25/07/2024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59B83-DEB9-44E5-92FC-E546A4E408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0299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4412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59F913-9FF9-F927-14E1-761A08E68F1B}"/>
              </a:ext>
            </a:extLst>
          </p:cNvPr>
          <p:cNvGrpSpPr/>
          <p:nvPr/>
        </p:nvGrpSpPr>
        <p:grpSpPr>
          <a:xfrm>
            <a:off x="1206012" y="7494"/>
            <a:ext cx="6924433" cy="6878306"/>
            <a:chOff x="1196487" y="-2031"/>
            <a:chExt cx="6924433" cy="6878306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DCEEC800-2FB1-9B29-3B4C-35D32A594572}"/>
                </a:ext>
              </a:extLst>
            </p:cNvPr>
            <p:cNvGrpSpPr/>
            <p:nvPr/>
          </p:nvGrpSpPr>
          <p:grpSpPr>
            <a:xfrm rot="19184605">
              <a:off x="1196487" y="-2031"/>
              <a:ext cx="6924433" cy="6878306"/>
              <a:chOff x="1157408" y="-5163"/>
              <a:chExt cx="6924433" cy="6878306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8DE41971-F6E2-3E7A-40A8-FB3D2F767B00}"/>
                  </a:ext>
                </a:extLst>
              </p:cNvPr>
              <p:cNvGrpSpPr/>
              <p:nvPr/>
            </p:nvGrpSpPr>
            <p:grpSpPr>
              <a:xfrm rot="16200000">
                <a:off x="1180472" y="-28227"/>
                <a:ext cx="6878306" cy="6924433"/>
                <a:chOff x="1146071" y="-34052"/>
                <a:chExt cx="6878306" cy="6924433"/>
              </a:xfrm>
            </p:grpSpPr>
            <p:grpSp>
              <p:nvGrpSpPr>
                <p:cNvPr id="17" name="Groupe 16">
                  <a:extLst>
                    <a:ext uri="{FF2B5EF4-FFF2-40B4-BE49-F238E27FC236}">
                      <a16:creationId xmlns:a16="http://schemas.microsoft.com/office/drawing/2014/main" id="{E6335F1E-C57C-0C1B-8500-2F560AF1BE3A}"/>
                    </a:ext>
                  </a:extLst>
                </p:cNvPr>
                <p:cNvGrpSpPr/>
                <p:nvPr/>
              </p:nvGrpSpPr>
              <p:grpSpPr>
                <a:xfrm>
                  <a:off x="1146071" y="-34052"/>
                  <a:ext cx="6878306" cy="6924433"/>
                  <a:chOff x="1146071" y="-34052"/>
                  <a:chExt cx="6878306" cy="6924433"/>
                </a:xfrm>
              </p:grpSpPr>
              <p:sp>
                <p:nvSpPr>
                  <p:cNvPr id="5" name="Ellipse 4">
                    <a:extLst>
                      <a:ext uri="{FF2B5EF4-FFF2-40B4-BE49-F238E27FC236}">
                        <a16:creationId xmlns:a16="http://schemas.microsoft.com/office/drawing/2014/main" id="{B24177F4-B18B-F0BF-2E89-8DDFC3BBCA7E}"/>
                      </a:ext>
                    </a:extLst>
                  </p:cNvPr>
                  <p:cNvSpPr/>
                  <p:nvPr/>
                </p:nvSpPr>
                <p:spPr>
                  <a:xfrm>
                    <a:off x="1615076" y="400595"/>
                    <a:ext cx="6018356" cy="6023876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7" name="Connecteur droit 6">
                    <a:extLst>
                      <a:ext uri="{FF2B5EF4-FFF2-40B4-BE49-F238E27FC236}">
                        <a16:creationId xmlns:a16="http://schemas.microsoft.com/office/drawing/2014/main" id="{C053B2D3-682F-799C-FC49-88B4AD0CA653}"/>
                      </a:ext>
                    </a:extLst>
                  </p:cNvPr>
                  <p:cNvCxnSpPr>
                    <a:cxnSpLocks/>
                    <a:endCxn id="5" idx="0"/>
                  </p:cNvCxnSpPr>
                  <p:nvPr/>
                </p:nvCxnSpPr>
                <p:spPr>
                  <a:xfrm>
                    <a:off x="4624254" y="269966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Connecteur droit 9">
                    <a:extLst>
                      <a:ext uri="{FF2B5EF4-FFF2-40B4-BE49-F238E27FC236}">
                        <a16:creationId xmlns:a16="http://schemas.microsoft.com/office/drawing/2014/main" id="{E5E9DE12-9E81-DFC6-1AC3-45FF9543637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624254" y="6424471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Connecteur droit 10">
                    <a:extLst>
                      <a:ext uri="{FF2B5EF4-FFF2-40B4-BE49-F238E27FC236}">
                        <a16:creationId xmlns:a16="http://schemas.microsoft.com/office/drawing/2014/main" id="{44176D55-59F8-6775-D16F-33E4EB2AB69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7698746" y="3372396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Connecteur droit 11">
                    <a:extLst>
                      <a:ext uri="{FF2B5EF4-FFF2-40B4-BE49-F238E27FC236}">
                        <a16:creationId xmlns:a16="http://schemas.microsoft.com/office/drawing/2014/main" id="{602F103F-50C2-6915-78B1-E5314C192A7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1575882" y="3372395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" name="ZoneTexte 12">
                    <a:extLst>
                      <a:ext uri="{FF2B5EF4-FFF2-40B4-BE49-F238E27FC236}">
                        <a16:creationId xmlns:a16="http://schemas.microsoft.com/office/drawing/2014/main" id="{69108B33-6F1D-6D4A-0371-7678DD0EADD7}"/>
                      </a:ext>
                    </a:extLst>
                  </p:cNvPr>
                  <p:cNvSpPr txBox="1"/>
                  <p:nvPr/>
                </p:nvSpPr>
                <p:spPr>
                  <a:xfrm>
                    <a:off x="4457381" y="-34052"/>
                    <a:ext cx="33374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N</a:t>
                    </a:r>
                  </a:p>
                </p:txBody>
              </p:sp>
              <p:sp>
                <p:nvSpPr>
                  <p:cNvPr id="14" name="ZoneTexte 13">
                    <a:extLst>
                      <a:ext uri="{FF2B5EF4-FFF2-40B4-BE49-F238E27FC236}">
                        <a16:creationId xmlns:a16="http://schemas.microsoft.com/office/drawing/2014/main" id="{A99DF767-616E-DDE2-FA1E-034BFD7685BF}"/>
                      </a:ext>
                    </a:extLst>
                  </p:cNvPr>
                  <p:cNvSpPr txBox="1"/>
                  <p:nvPr/>
                </p:nvSpPr>
                <p:spPr>
                  <a:xfrm>
                    <a:off x="4465831" y="6521049"/>
                    <a:ext cx="29046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S</a:t>
                    </a:r>
                  </a:p>
                </p:txBody>
              </p:sp>
              <p:sp>
                <p:nvSpPr>
                  <p:cNvPr id="15" name="ZoneTexte 14">
                    <a:extLst>
                      <a:ext uri="{FF2B5EF4-FFF2-40B4-BE49-F238E27FC236}">
                        <a16:creationId xmlns:a16="http://schemas.microsoft.com/office/drawing/2014/main" id="{2ED3873A-0C4F-8FED-F7CA-B12DFC7DEF7C}"/>
                      </a:ext>
                    </a:extLst>
                  </p:cNvPr>
                  <p:cNvSpPr txBox="1"/>
                  <p:nvPr/>
                </p:nvSpPr>
                <p:spPr>
                  <a:xfrm>
                    <a:off x="7727501" y="3227867"/>
                    <a:ext cx="29687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E</a:t>
                    </a:r>
                  </a:p>
                </p:txBody>
              </p:sp>
              <p:sp>
                <p:nvSpPr>
                  <p:cNvPr id="16" name="ZoneTexte 15">
                    <a:extLst>
                      <a:ext uri="{FF2B5EF4-FFF2-40B4-BE49-F238E27FC236}">
                        <a16:creationId xmlns:a16="http://schemas.microsoft.com/office/drawing/2014/main" id="{D9FE0D62-12F9-15D4-A9ED-12D523D6C94F}"/>
                      </a:ext>
                    </a:extLst>
                  </p:cNvPr>
                  <p:cNvSpPr txBox="1"/>
                  <p:nvPr/>
                </p:nvSpPr>
                <p:spPr>
                  <a:xfrm>
                    <a:off x="1146071" y="3227867"/>
                    <a:ext cx="33695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O</a:t>
                    </a:r>
                  </a:p>
                </p:txBody>
              </p:sp>
            </p:grpSp>
            <p:cxnSp>
              <p:nvCxnSpPr>
                <p:cNvPr id="3" name="Connecteur droit 2">
                  <a:extLst>
                    <a:ext uri="{FF2B5EF4-FFF2-40B4-BE49-F238E27FC236}">
                      <a16:creationId xmlns:a16="http://schemas.microsoft.com/office/drawing/2014/main" id="{E87A96E3-98EC-C753-3394-CA6C25F0A93F}"/>
                    </a:ext>
                  </a:extLst>
                </p:cNvPr>
                <p:cNvCxnSpPr>
                  <a:cxnSpLocks/>
                  <a:endCxn id="5" idx="6"/>
                </p:cNvCxnSpPr>
                <p:nvPr/>
              </p:nvCxnSpPr>
              <p:spPr>
                <a:xfrm rot="5400000" flipH="1" flipV="1">
                  <a:off x="4624726" y="429003"/>
                  <a:ext cx="25176" cy="5992236"/>
                </a:xfrm>
                <a:prstGeom prst="line">
                  <a:avLst/>
                </a:prstGeom>
                <a:ln w="63500" cap="rnd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Ellipse 8">
                <a:extLst>
                  <a:ext uri="{FF2B5EF4-FFF2-40B4-BE49-F238E27FC236}">
                    <a16:creationId xmlns:a16="http://schemas.microsoft.com/office/drawing/2014/main" id="{EB7EA392-2E58-16C5-A68A-9E9DDB1AACD0}"/>
                  </a:ext>
                </a:extLst>
              </p:cNvPr>
              <p:cNvSpPr/>
              <p:nvPr/>
            </p:nvSpPr>
            <p:spPr>
              <a:xfrm>
                <a:off x="4540008" y="5777091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3FDB4053-8C9C-3195-76DE-0717DF582394}"/>
                  </a:ext>
                </a:extLst>
              </p:cNvPr>
              <p:cNvSpPr/>
              <p:nvPr/>
            </p:nvSpPr>
            <p:spPr>
              <a:xfrm>
                <a:off x="4513993" y="1252716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D3009DA1-2EB0-D06C-B784-6EA2B27A67DF}"/>
                </a:ext>
              </a:extLst>
            </p:cNvPr>
            <p:cNvSpPr/>
            <p:nvPr/>
          </p:nvSpPr>
          <p:spPr>
            <a:xfrm>
              <a:off x="4619626" y="381000"/>
              <a:ext cx="2222118" cy="6067425"/>
            </a:xfrm>
            <a:custGeom>
              <a:avLst/>
              <a:gdLst>
                <a:gd name="connsiteX0" fmla="*/ 0 w 2315049"/>
                <a:gd name="connsiteY0" fmla="*/ 0 h 6067425"/>
                <a:gd name="connsiteX1" fmla="*/ 2238375 w 2315049"/>
                <a:gd name="connsiteY1" fmla="*/ 3048000 h 6067425"/>
                <a:gd name="connsiteX2" fmla="*/ 1628775 w 2315049"/>
                <a:gd name="connsiteY2" fmla="*/ 4895850 h 6067425"/>
                <a:gd name="connsiteX3" fmla="*/ 0 w 2315049"/>
                <a:gd name="connsiteY3" fmla="*/ 6067425 h 6067425"/>
                <a:gd name="connsiteX4" fmla="*/ 0 w 2315049"/>
                <a:gd name="connsiteY4" fmla="*/ 6067425 h 6067425"/>
                <a:gd name="connsiteX5" fmla="*/ 381000 w 2315049"/>
                <a:gd name="connsiteY5" fmla="*/ 4438650 h 6067425"/>
                <a:gd name="connsiteX0" fmla="*/ 0 w 2315049"/>
                <a:gd name="connsiteY0" fmla="*/ 0 h 6067425"/>
                <a:gd name="connsiteX1" fmla="*/ 2238375 w 2315049"/>
                <a:gd name="connsiteY1" fmla="*/ 3048000 h 6067425"/>
                <a:gd name="connsiteX2" fmla="*/ 1628775 w 2315049"/>
                <a:gd name="connsiteY2" fmla="*/ 4895850 h 6067425"/>
                <a:gd name="connsiteX3" fmla="*/ 0 w 2315049"/>
                <a:gd name="connsiteY3" fmla="*/ 6067425 h 6067425"/>
                <a:gd name="connsiteX4" fmla="*/ 0 w 2315049"/>
                <a:gd name="connsiteY4" fmla="*/ 6067425 h 6067425"/>
                <a:gd name="connsiteX0" fmla="*/ 0 w 2238955"/>
                <a:gd name="connsiteY0" fmla="*/ 0 h 6067425"/>
                <a:gd name="connsiteX1" fmla="*/ 2238375 w 2238955"/>
                <a:gd name="connsiteY1" fmla="*/ 3048000 h 6067425"/>
                <a:gd name="connsiteX2" fmla="*/ 1628775 w 2238955"/>
                <a:gd name="connsiteY2" fmla="*/ 4895850 h 6067425"/>
                <a:gd name="connsiteX3" fmla="*/ 0 w 2238955"/>
                <a:gd name="connsiteY3" fmla="*/ 6067425 h 6067425"/>
                <a:gd name="connsiteX4" fmla="*/ 0 w 2238955"/>
                <a:gd name="connsiteY4" fmla="*/ 6067425 h 6067425"/>
                <a:gd name="connsiteX0" fmla="*/ 0 w 2238899"/>
                <a:gd name="connsiteY0" fmla="*/ 0 h 6067425"/>
                <a:gd name="connsiteX1" fmla="*/ 2238375 w 2238899"/>
                <a:gd name="connsiteY1" fmla="*/ 3048000 h 6067425"/>
                <a:gd name="connsiteX2" fmla="*/ 1628775 w 2238899"/>
                <a:gd name="connsiteY2" fmla="*/ 4895850 h 6067425"/>
                <a:gd name="connsiteX3" fmla="*/ 0 w 2238899"/>
                <a:gd name="connsiteY3" fmla="*/ 6067425 h 6067425"/>
                <a:gd name="connsiteX4" fmla="*/ 0 w 2238899"/>
                <a:gd name="connsiteY4" fmla="*/ 6067425 h 6067425"/>
                <a:gd name="connsiteX0" fmla="*/ 0 w 2238702"/>
                <a:gd name="connsiteY0" fmla="*/ 0 h 6067425"/>
                <a:gd name="connsiteX1" fmla="*/ 2238375 w 2238702"/>
                <a:gd name="connsiteY1" fmla="*/ 3048000 h 6067425"/>
                <a:gd name="connsiteX2" fmla="*/ 1628775 w 2238702"/>
                <a:gd name="connsiteY2" fmla="*/ 4895850 h 6067425"/>
                <a:gd name="connsiteX3" fmla="*/ 0 w 2238702"/>
                <a:gd name="connsiteY3" fmla="*/ 6067425 h 6067425"/>
                <a:gd name="connsiteX4" fmla="*/ 0 w 2238702"/>
                <a:gd name="connsiteY4" fmla="*/ 6067425 h 6067425"/>
                <a:gd name="connsiteX0" fmla="*/ 0 w 2239409"/>
                <a:gd name="connsiteY0" fmla="*/ 0 h 6067425"/>
                <a:gd name="connsiteX1" fmla="*/ 2238375 w 2239409"/>
                <a:gd name="connsiteY1" fmla="*/ 3048000 h 6067425"/>
                <a:gd name="connsiteX2" fmla="*/ 1628775 w 2239409"/>
                <a:gd name="connsiteY2" fmla="*/ 4895850 h 6067425"/>
                <a:gd name="connsiteX3" fmla="*/ 0 w 2239409"/>
                <a:gd name="connsiteY3" fmla="*/ 6067425 h 6067425"/>
                <a:gd name="connsiteX4" fmla="*/ 0 w 2239409"/>
                <a:gd name="connsiteY4" fmla="*/ 6067425 h 6067425"/>
                <a:gd name="connsiteX0" fmla="*/ 0 w 2239409"/>
                <a:gd name="connsiteY0" fmla="*/ 0 h 6067425"/>
                <a:gd name="connsiteX1" fmla="*/ 2238375 w 2239409"/>
                <a:gd name="connsiteY1" fmla="*/ 3048000 h 6067425"/>
                <a:gd name="connsiteX2" fmla="*/ 1628775 w 2239409"/>
                <a:gd name="connsiteY2" fmla="*/ 4895850 h 6067425"/>
                <a:gd name="connsiteX3" fmla="*/ 0 w 2239409"/>
                <a:gd name="connsiteY3" fmla="*/ 6067425 h 6067425"/>
                <a:gd name="connsiteX4" fmla="*/ 0 w 2239409"/>
                <a:gd name="connsiteY4" fmla="*/ 6067425 h 6067425"/>
                <a:gd name="connsiteX0" fmla="*/ 0 w 2241392"/>
                <a:gd name="connsiteY0" fmla="*/ 0 h 6067425"/>
                <a:gd name="connsiteX1" fmla="*/ 2238375 w 2241392"/>
                <a:gd name="connsiteY1" fmla="*/ 3048000 h 6067425"/>
                <a:gd name="connsiteX2" fmla="*/ 1628775 w 2241392"/>
                <a:gd name="connsiteY2" fmla="*/ 4895850 h 6067425"/>
                <a:gd name="connsiteX3" fmla="*/ 0 w 2241392"/>
                <a:gd name="connsiteY3" fmla="*/ 6067425 h 6067425"/>
                <a:gd name="connsiteX4" fmla="*/ 0 w 2241392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04913"/>
                <a:gd name="connsiteY0" fmla="*/ 0 h 6067425"/>
                <a:gd name="connsiteX1" fmla="*/ 2200275 w 2204913"/>
                <a:gd name="connsiteY1" fmla="*/ 3048000 h 6067425"/>
                <a:gd name="connsiteX2" fmla="*/ 1628775 w 2204913"/>
                <a:gd name="connsiteY2" fmla="*/ 4895850 h 6067425"/>
                <a:gd name="connsiteX3" fmla="*/ 0 w 2204913"/>
                <a:gd name="connsiteY3" fmla="*/ 6067425 h 6067425"/>
                <a:gd name="connsiteX4" fmla="*/ 0 w 2204913"/>
                <a:gd name="connsiteY4" fmla="*/ 6067425 h 6067425"/>
                <a:gd name="connsiteX0" fmla="*/ 0 w 2204913"/>
                <a:gd name="connsiteY0" fmla="*/ 0 h 6067425"/>
                <a:gd name="connsiteX1" fmla="*/ 2200275 w 2204913"/>
                <a:gd name="connsiteY1" fmla="*/ 3048000 h 6067425"/>
                <a:gd name="connsiteX2" fmla="*/ 1628775 w 2204913"/>
                <a:gd name="connsiteY2" fmla="*/ 4895850 h 6067425"/>
                <a:gd name="connsiteX3" fmla="*/ 0 w 2204913"/>
                <a:gd name="connsiteY3" fmla="*/ 6067425 h 6067425"/>
                <a:gd name="connsiteX4" fmla="*/ 0 w 2204913"/>
                <a:gd name="connsiteY4" fmla="*/ 6067425 h 6067425"/>
                <a:gd name="connsiteX0" fmla="*/ 0 w 2205175"/>
                <a:gd name="connsiteY0" fmla="*/ 0 h 6067425"/>
                <a:gd name="connsiteX1" fmla="*/ 2200275 w 2205175"/>
                <a:gd name="connsiteY1" fmla="*/ 3048000 h 6067425"/>
                <a:gd name="connsiteX2" fmla="*/ 1628775 w 2205175"/>
                <a:gd name="connsiteY2" fmla="*/ 4895850 h 6067425"/>
                <a:gd name="connsiteX3" fmla="*/ 0 w 2205175"/>
                <a:gd name="connsiteY3" fmla="*/ 6067425 h 6067425"/>
                <a:gd name="connsiteX4" fmla="*/ 0 w 2205175"/>
                <a:gd name="connsiteY4" fmla="*/ 6067425 h 6067425"/>
                <a:gd name="connsiteX0" fmla="*/ 0 w 2204708"/>
                <a:gd name="connsiteY0" fmla="*/ 0 h 6067425"/>
                <a:gd name="connsiteX1" fmla="*/ 2200275 w 2204708"/>
                <a:gd name="connsiteY1" fmla="*/ 3048000 h 6067425"/>
                <a:gd name="connsiteX2" fmla="*/ 1628775 w 2204708"/>
                <a:gd name="connsiteY2" fmla="*/ 4895850 h 6067425"/>
                <a:gd name="connsiteX3" fmla="*/ 0 w 2204708"/>
                <a:gd name="connsiteY3" fmla="*/ 6067425 h 6067425"/>
                <a:gd name="connsiteX4" fmla="*/ 0 w 2204708"/>
                <a:gd name="connsiteY4" fmla="*/ 6067425 h 6067425"/>
                <a:gd name="connsiteX0" fmla="*/ 0 w 2204735"/>
                <a:gd name="connsiteY0" fmla="*/ 0 h 6067425"/>
                <a:gd name="connsiteX1" fmla="*/ 2200275 w 2204735"/>
                <a:gd name="connsiteY1" fmla="*/ 3048000 h 6067425"/>
                <a:gd name="connsiteX2" fmla="*/ 1628775 w 2204735"/>
                <a:gd name="connsiteY2" fmla="*/ 4895850 h 6067425"/>
                <a:gd name="connsiteX3" fmla="*/ 0 w 2204735"/>
                <a:gd name="connsiteY3" fmla="*/ 6067425 h 6067425"/>
                <a:gd name="connsiteX4" fmla="*/ 0 w 2204735"/>
                <a:gd name="connsiteY4" fmla="*/ 6067425 h 6067425"/>
                <a:gd name="connsiteX0" fmla="*/ 0 w 2223725"/>
                <a:gd name="connsiteY0" fmla="*/ 0 h 6067425"/>
                <a:gd name="connsiteX1" fmla="*/ 2219325 w 2223725"/>
                <a:gd name="connsiteY1" fmla="*/ 3048000 h 6067425"/>
                <a:gd name="connsiteX2" fmla="*/ 1628775 w 2223725"/>
                <a:gd name="connsiteY2" fmla="*/ 4895850 h 6067425"/>
                <a:gd name="connsiteX3" fmla="*/ 0 w 2223725"/>
                <a:gd name="connsiteY3" fmla="*/ 6067425 h 6067425"/>
                <a:gd name="connsiteX4" fmla="*/ 0 w 2223725"/>
                <a:gd name="connsiteY4" fmla="*/ 6067425 h 6067425"/>
                <a:gd name="connsiteX0" fmla="*/ 0 w 2222118"/>
                <a:gd name="connsiteY0" fmla="*/ 0 h 6067425"/>
                <a:gd name="connsiteX1" fmla="*/ 2219325 w 2222118"/>
                <a:gd name="connsiteY1" fmla="*/ 3048000 h 6067425"/>
                <a:gd name="connsiteX2" fmla="*/ 1628775 w 2222118"/>
                <a:gd name="connsiteY2" fmla="*/ 4895850 h 6067425"/>
                <a:gd name="connsiteX3" fmla="*/ 0 w 2222118"/>
                <a:gd name="connsiteY3" fmla="*/ 6067425 h 6067425"/>
                <a:gd name="connsiteX4" fmla="*/ 0 w 2222118"/>
                <a:gd name="connsiteY4" fmla="*/ 6067425 h 606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2118" h="6067425">
                  <a:moveTo>
                    <a:pt x="0" y="0"/>
                  </a:moveTo>
                  <a:cubicBezTo>
                    <a:pt x="373856" y="30162"/>
                    <a:pt x="2072916" y="653639"/>
                    <a:pt x="2219325" y="3048000"/>
                  </a:cubicBezTo>
                  <a:cubicBezTo>
                    <a:pt x="2251749" y="3578260"/>
                    <a:pt x="1998662" y="4392613"/>
                    <a:pt x="1628775" y="4895850"/>
                  </a:cubicBezTo>
                  <a:cubicBezTo>
                    <a:pt x="1258888" y="5399087"/>
                    <a:pt x="0" y="6067425"/>
                    <a:pt x="0" y="6067425"/>
                  </a:cubicBezTo>
                  <a:lnTo>
                    <a:pt x="0" y="6067425"/>
                  </a:lnTo>
                </a:path>
              </a:pathLst>
            </a:cu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781EE8-9C50-9278-9244-16F13219FBF6}"/>
              </a:ext>
            </a:extLst>
          </p:cNvPr>
          <p:cNvSpPr txBox="1"/>
          <p:nvPr/>
        </p:nvSpPr>
        <p:spPr>
          <a:xfrm>
            <a:off x="7163742" y="0"/>
            <a:ext cx="19815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Tracer surface S0</a:t>
            </a:r>
          </a:p>
        </p:txBody>
      </p:sp>
    </p:spTree>
    <p:extLst>
      <p:ext uri="{BB962C8B-B14F-4D97-AF65-F5344CB8AC3E}">
        <p14:creationId xmlns:p14="http://schemas.microsoft.com/office/powerpoint/2010/main" val="3968218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191AE20-A996-C690-E84B-41726FCCDCFA}"/>
              </a:ext>
            </a:extLst>
          </p:cNvPr>
          <p:cNvCxnSpPr>
            <a:cxnSpLocks/>
          </p:cNvCxnSpPr>
          <p:nvPr/>
        </p:nvCxnSpPr>
        <p:spPr>
          <a:xfrm>
            <a:off x="4641212" y="451702"/>
            <a:ext cx="0" cy="2567723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4D957812-C7B9-8A3E-0FBC-E909495C26FB}"/>
              </a:ext>
            </a:extLst>
          </p:cNvPr>
          <p:cNvSpPr txBox="1"/>
          <p:nvPr/>
        </p:nvSpPr>
        <p:spPr>
          <a:xfrm>
            <a:off x="4707029" y="1618287"/>
            <a:ext cx="49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80°</a:t>
            </a: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C9FBC94E-F3E4-CAAD-F6C2-83BEE3AFBC93}"/>
              </a:ext>
            </a:extLst>
          </p:cNvPr>
          <p:cNvSpPr/>
          <p:nvPr/>
        </p:nvSpPr>
        <p:spPr>
          <a:xfrm>
            <a:off x="4638675" y="2892073"/>
            <a:ext cx="3004236" cy="155927"/>
          </a:xfrm>
          <a:custGeom>
            <a:avLst/>
            <a:gdLst>
              <a:gd name="connsiteX0" fmla="*/ 0 w 3004236"/>
              <a:gd name="connsiteY0" fmla="*/ 155927 h 155927"/>
              <a:gd name="connsiteX1" fmla="*/ 1209675 w 3004236"/>
              <a:gd name="connsiteY1" fmla="*/ 136877 h 155927"/>
              <a:gd name="connsiteX2" fmla="*/ 1876425 w 3004236"/>
              <a:gd name="connsiteY2" fmla="*/ 117827 h 155927"/>
              <a:gd name="connsiteX3" fmla="*/ 2152650 w 3004236"/>
              <a:gd name="connsiteY3" fmla="*/ 98777 h 155927"/>
              <a:gd name="connsiteX4" fmla="*/ 2771775 w 3004236"/>
              <a:gd name="connsiteY4" fmla="*/ 51152 h 155927"/>
              <a:gd name="connsiteX5" fmla="*/ 2990850 w 3004236"/>
              <a:gd name="connsiteY5" fmla="*/ 3527 h 155927"/>
              <a:gd name="connsiteX6" fmla="*/ 2981325 w 3004236"/>
              <a:gd name="connsiteY6" fmla="*/ 3527 h 155927"/>
              <a:gd name="connsiteX0" fmla="*/ 0 w 3004236"/>
              <a:gd name="connsiteY0" fmla="*/ 155927 h 155927"/>
              <a:gd name="connsiteX1" fmla="*/ 1209675 w 3004236"/>
              <a:gd name="connsiteY1" fmla="*/ 136877 h 155927"/>
              <a:gd name="connsiteX2" fmla="*/ 1876425 w 3004236"/>
              <a:gd name="connsiteY2" fmla="*/ 117827 h 155927"/>
              <a:gd name="connsiteX3" fmla="*/ 2152650 w 3004236"/>
              <a:gd name="connsiteY3" fmla="*/ 98777 h 155927"/>
              <a:gd name="connsiteX4" fmla="*/ 2771775 w 3004236"/>
              <a:gd name="connsiteY4" fmla="*/ 51152 h 155927"/>
              <a:gd name="connsiteX5" fmla="*/ 2990850 w 3004236"/>
              <a:gd name="connsiteY5" fmla="*/ 3527 h 155927"/>
              <a:gd name="connsiteX6" fmla="*/ 2981325 w 3004236"/>
              <a:gd name="connsiteY6" fmla="*/ 3527 h 155927"/>
              <a:gd name="connsiteX0" fmla="*/ 0 w 3004236"/>
              <a:gd name="connsiteY0" fmla="*/ 155927 h 155927"/>
              <a:gd name="connsiteX1" fmla="*/ 1209675 w 3004236"/>
              <a:gd name="connsiteY1" fmla="*/ 136877 h 155927"/>
              <a:gd name="connsiteX2" fmla="*/ 1876425 w 3004236"/>
              <a:gd name="connsiteY2" fmla="*/ 117827 h 155927"/>
              <a:gd name="connsiteX3" fmla="*/ 2152650 w 3004236"/>
              <a:gd name="connsiteY3" fmla="*/ 98777 h 155927"/>
              <a:gd name="connsiteX4" fmla="*/ 2771775 w 3004236"/>
              <a:gd name="connsiteY4" fmla="*/ 51152 h 155927"/>
              <a:gd name="connsiteX5" fmla="*/ 2990850 w 3004236"/>
              <a:gd name="connsiteY5" fmla="*/ 3527 h 155927"/>
              <a:gd name="connsiteX6" fmla="*/ 2981325 w 3004236"/>
              <a:gd name="connsiteY6" fmla="*/ 3527 h 155927"/>
              <a:gd name="connsiteX0" fmla="*/ 0 w 3004236"/>
              <a:gd name="connsiteY0" fmla="*/ 155927 h 155927"/>
              <a:gd name="connsiteX1" fmla="*/ 1209675 w 3004236"/>
              <a:gd name="connsiteY1" fmla="*/ 136877 h 155927"/>
              <a:gd name="connsiteX2" fmla="*/ 1876425 w 3004236"/>
              <a:gd name="connsiteY2" fmla="*/ 117827 h 155927"/>
              <a:gd name="connsiteX3" fmla="*/ 2152650 w 3004236"/>
              <a:gd name="connsiteY3" fmla="*/ 98777 h 155927"/>
              <a:gd name="connsiteX4" fmla="*/ 2771775 w 3004236"/>
              <a:gd name="connsiteY4" fmla="*/ 51152 h 155927"/>
              <a:gd name="connsiteX5" fmla="*/ 2990850 w 3004236"/>
              <a:gd name="connsiteY5" fmla="*/ 3527 h 155927"/>
              <a:gd name="connsiteX6" fmla="*/ 2981325 w 3004236"/>
              <a:gd name="connsiteY6" fmla="*/ 3527 h 15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04236" h="155927">
                <a:moveTo>
                  <a:pt x="0" y="155927"/>
                </a:moveTo>
                <a:lnTo>
                  <a:pt x="1209675" y="136877"/>
                </a:lnTo>
                <a:lnTo>
                  <a:pt x="1876425" y="117827"/>
                </a:lnTo>
                <a:cubicBezTo>
                  <a:pt x="2033588" y="111477"/>
                  <a:pt x="2003425" y="109889"/>
                  <a:pt x="2152650" y="98777"/>
                </a:cubicBezTo>
                <a:cubicBezTo>
                  <a:pt x="2301875" y="87665"/>
                  <a:pt x="2632075" y="67027"/>
                  <a:pt x="2771775" y="51152"/>
                </a:cubicBezTo>
                <a:cubicBezTo>
                  <a:pt x="2911475" y="35277"/>
                  <a:pt x="2990850" y="3527"/>
                  <a:pt x="2990850" y="3527"/>
                </a:cubicBezTo>
                <a:cubicBezTo>
                  <a:pt x="3025775" y="-4410"/>
                  <a:pt x="2981325" y="3527"/>
                  <a:pt x="2981325" y="3527"/>
                </a:cubicBezTo>
              </a:path>
            </a:pathLst>
          </a:custGeom>
          <a:noFill/>
          <a:ln w="63500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C617925-985E-1647-ED27-0EB8AEFBCAF5}"/>
              </a:ext>
            </a:extLst>
          </p:cNvPr>
          <p:cNvGrpSpPr/>
          <p:nvPr/>
        </p:nvGrpSpPr>
        <p:grpSpPr>
          <a:xfrm>
            <a:off x="1206012" y="7494"/>
            <a:ext cx="6924433" cy="6878306"/>
            <a:chOff x="1206012" y="7494"/>
            <a:chExt cx="6924433" cy="6878306"/>
          </a:xfrm>
        </p:grpSpPr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3D59F913-9FF9-F927-14E1-761A08E68F1B}"/>
                </a:ext>
              </a:extLst>
            </p:cNvPr>
            <p:cNvGrpSpPr/>
            <p:nvPr/>
          </p:nvGrpSpPr>
          <p:grpSpPr>
            <a:xfrm>
              <a:off x="1206012" y="7494"/>
              <a:ext cx="6924433" cy="6878306"/>
              <a:chOff x="1196487" y="-2031"/>
              <a:chExt cx="6924433" cy="6878306"/>
            </a:xfrm>
          </p:grpSpPr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DCEEC800-2FB1-9B29-3B4C-35D32A594572}"/>
                  </a:ext>
                </a:extLst>
              </p:cNvPr>
              <p:cNvGrpSpPr/>
              <p:nvPr/>
            </p:nvGrpSpPr>
            <p:grpSpPr>
              <a:xfrm rot="19184605">
                <a:off x="1196487" y="-2031"/>
                <a:ext cx="6924433" cy="6878306"/>
                <a:chOff x="1157408" y="-5163"/>
                <a:chExt cx="6924433" cy="6878306"/>
              </a:xfrm>
            </p:grpSpPr>
            <p:grpSp>
              <p:nvGrpSpPr>
                <p:cNvPr id="8" name="Groupe 7">
                  <a:extLst>
                    <a:ext uri="{FF2B5EF4-FFF2-40B4-BE49-F238E27FC236}">
                      <a16:creationId xmlns:a16="http://schemas.microsoft.com/office/drawing/2014/main" id="{8DE41971-F6E2-3E7A-40A8-FB3D2F767B00}"/>
                    </a:ext>
                  </a:extLst>
                </p:cNvPr>
                <p:cNvGrpSpPr/>
                <p:nvPr/>
              </p:nvGrpSpPr>
              <p:grpSpPr>
                <a:xfrm rot="16200000">
                  <a:off x="1180472" y="-28227"/>
                  <a:ext cx="6878306" cy="6924433"/>
                  <a:chOff x="1146071" y="-34052"/>
                  <a:chExt cx="6878306" cy="6924433"/>
                </a:xfrm>
              </p:grpSpPr>
              <p:grpSp>
                <p:nvGrpSpPr>
                  <p:cNvPr id="17" name="Groupe 16">
                    <a:extLst>
                      <a:ext uri="{FF2B5EF4-FFF2-40B4-BE49-F238E27FC236}">
                        <a16:creationId xmlns:a16="http://schemas.microsoft.com/office/drawing/2014/main" id="{E6335F1E-C57C-0C1B-8500-2F560AF1BE3A}"/>
                      </a:ext>
                    </a:extLst>
                  </p:cNvPr>
                  <p:cNvGrpSpPr/>
                  <p:nvPr/>
                </p:nvGrpSpPr>
                <p:grpSpPr>
                  <a:xfrm>
                    <a:off x="1146071" y="-34052"/>
                    <a:ext cx="6878306" cy="6924433"/>
                    <a:chOff x="1146071" y="-34052"/>
                    <a:chExt cx="6878306" cy="6924433"/>
                  </a:xfrm>
                </p:grpSpPr>
                <p:sp>
                  <p:nvSpPr>
                    <p:cNvPr id="5" name="Ellipse 4">
                      <a:extLst>
                        <a:ext uri="{FF2B5EF4-FFF2-40B4-BE49-F238E27FC236}">
                          <a16:creationId xmlns:a16="http://schemas.microsoft.com/office/drawing/2014/main" id="{B24177F4-B18B-F0BF-2E89-8DDFC3BBCA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15076" y="400595"/>
                      <a:ext cx="6018356" cy="6023876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</a:ln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7" name="Connecteur droit 6">
                      <a:extLst>
                        <a:ext uri="{FF2B5EF4-FFF2-40B4-BE49-F238E27FC236}">
                          <a16:creationId xmlns:a16="http://schemas.microsoft.com/office/drawing/2014/main" id="{C053B2D3-682F-799C-FC49-88B4AD0CA653}"/>
                        </a:ext>
                      </a:extLst>
                    </p:cNvPr>
                    <p:cNvCxnSpPr>
                      <a:cxnSpLocks/>
                      <a:endCxn id="5" idx="0"/>
                    </p:cNvCxnSpPr>
                    <p:nvPr/>
                  </p:nvCxnSpPr>
                  <p:spPr>
                    <a:xfrm>
                      <a:off x="4624254" y="269966"/>
                      <a:ext cx="0" cy="130629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" name="Connecteur droit 9">
                      <a:extLst>
                        <a:ext uri="{FF2B5EF4-FFF2-40B4-BE49-F238E27FC236}">
                          <a16:creationId xmlns:a16="http://schemas.microsoft.com/office/drawing/2014/main" id="{E5E9DE12-9E81-DFC6-1AC3-45FF9543637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624254" y="6424471"/>
                      <a:ext cx="0" cy="130629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" name="Connecteur droit 10">
                      <a:extLst>
                        <a:ext uri="{FF2B5EF4-FFF2-40B4-BE49-F238E27FC236}">
                          <a16:creationId xmlns:a16="http://schemas.microsoft.com/office/drawing/2014/main" id="{44176D55-59F8-6775-D16F-33E4EB2AB69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7698746" y="3372396"/>
                      <a:ext cx="0" cy="130629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" name="Connecteur droit 11">
                      <a:extLst>
                        <a:ext uri="{FF2B5EF4-FFF2-40B4-BE49-F238E27FC236}">
                          <a16:creationId xmlns:a16="http://schemas.microsoft.com/office/drawing/2014/main" id="{602F103F-50C2-6915-78B1-E5314C192A7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1575882" y="3372395"/>
                      <a:ext cx="0" cy="130629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3" name="ZoneTexte 12">
                      <a:extLst>
                        <a:ext uri="{FF2B5EF4-FFF2-40B4-BE49-F238E27FC236}">
                          <a16:creationId xmlns:a16="http://schemas.microsoft.com/office/drawing/2014/main" id="{69108B33-6F1D-6D4A-0371-7678DD0EADD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57381" y="-34052"/>
                      <a:ext cx="33374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dirty="0"/>
                        <a:t>N</a:t>
                      </a:r>
                    </a:p>
                  </p:txBody>
                </p:sp>
                <p:sp>
                  <p:nvSpPr>
                    <p:cNvPr id="14" name="ZoneTexte 13">
                      <a:extLst>
                        <a:ext uri="{FF2B5EF4-FFF2-40B4-BE49-F238E27FC236}">
                          <a16:creationId xmlns:a16="http://schemas.microsoft.com/office/drawing/2014/main" id="{A99DF767-616E-DDE2-FA1E-034BFD7685B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65831" y="6521049"/>
                      <a:ext cx="29046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dirty="0"/>
                        <a:t>S</a:t>
                      </a:r>
                    </a:p>
                  </p:txBody>
                </p:sp>
                <p:sp>
                  <p:nvSpPr>
                    <p:cNvPr id="15" name="ZoneTexte 14">
                      <a:extLst>
                        <a:ext uri="{FF2B5EF4-FFF2-40B4-BE49-F238E27FC236}">
                          <a16:creationId xmlns:a16="http://schemas.microsoft.com/office/drawing/2014/main" id="{2ED3873A-0C4F-8FED-F7CA-B12DFC7DEF7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727501" y="3227867"/>
                      <a:ext cx="29687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dirty="0"/>
                        <a:t>E</a:t>
                      </a:r>
                    </a:p>
                  </p:txBody>
                </p:sp>
                <p:sp>
                  <p:nvSpPr>
                    <p:cNvPr id="16" name="ZoneTexte 15">
                      <a:extLst>
                        <a:ext uri="{FF2B5EF4-FFF2-40B4-BE49-F238E27FC236}">
                          <a16:creationId xmlns:a16="http://schemas.microsoft.com/office/drawing/2014/main" id="{D9FE0D62-12F9-15D4-A9ED-12D523D6C94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46071" y="3227867"/>
                      <a:ext cx="33695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dirty="0"/>
                        <a:t>O</a:t>
                      </a:r>
                    </a:p>
                  </p:txBody>
                </p:sp>
              </p:grpSp>
              <p:cxnSp>
                <p:nvCxnSpPr>
                  <p:cNvPr id="3" name="Connecteur droit 2">
                    <a:extLst>
                      <a:ext uri="{FF2B5EF4-FFF2-40B4-BE49-F238E27FC236}">
                        <a16:creationId xmlns:a16="http://schemas.microsoft.com/office/drawing/2014/main" id="{E87A96E3-98EC-C753-3394-CA6C25F0A93F}"/>
                      </a:ext>
                    </a:extLst>
                  </p:cNvPr>
                  <p:cNvCxnSpPr>
                    <a:cxnSpLocks/>
                    <a:endCxn id="5" idx="6"/>
                  </p:cNvCxnSpPr>
                  <p:nvPr/>
                </p:nvCxnSpPr>
                <p:spPr>
                  <a:xfrm rot="5400000" flipH="1" flipV="1">
                    <a:off x="4624726" y="429003"/>
                    <a:ext cx="25176" cy="5992236"/>
                  </a:xfrm>
                  <a:prstGeom prst="line">
                    <a:avLst/>
                  </a:prstGeom>
                  <a:ln w="63500" cap="rnd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" name="Ellipse 8">
                  <a:extLst>
                    <a:ext uri="{FF2B5EF4-FFF2-40B4-BE49-F238E27FC236}">
                      <a16:creationId xmlns:a16="http://schemas.microsoft.com/office/drawing/2014/main" id="{EB7EA392-2E58-16C5-A68A-9E9DDB1AACD0}"/>
                    </a:ext>
                  </a:extLst>
                </p:cNvPr>
                <p:cNvSpPr/>
                <p:nvPr/>
              </p:nvSpPr>
              <p:spPr>
                <a:xfrm>
                  <a:off x="4540008" y="5777091"/>
                  <a:ext cx="180000" cy="180000"/>
                </a:xfrm>
                <a:prstGeom prst="ellipse">
                  <a:avLst/>
                </a:prstGeom>
                <a:solidFill>
                  <a:schemeClr val="tx1"/>
                </a:solidFill>
                <a:ln w="635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" name="Ellipse 17">
                  <a:extLst>
                    <a:ext uri="{FF2B5EF4-FFF2-40B4-BE49-F238E27FC236}">
                      <a16:creationId xmlns:a16="http://schemas.microsoft.com/office/drawing/2014/main" id="{3FDB4053-8C9C-3195-76DE-0717DF582394}"/>
                    </a:ext>
                  </a:extLst>
                </p:cNvPr>
                <p:cNvSpPr/>
                <p:nvPr/>
              </p:nvSpPr>
              <p:spPr>
                <a:xfrm>
                  <a:off x="4513993" y="1252716"/>
                  <a:ext cx="180000" cy="180000"/>
                </a:xfrm>
                <a:prstGeom prst="ellipse">
                  <a:avLst/>
                </a:prstGeom>
                <a:solidFill>
                  <a:schemeClr val="tx1"/>
                </a:solidFill>
                <a:ln w="635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D3009DA1-2EB0-D06C-B784-6EA2B27A67DF}"/>
                  </a:ext>
                </a:extLst>
              </p:cNvPr>
              <p:cNvSpPr/>
              <p:nvPr/>
            </p:nvSpPr>
            <p:spPr>
              <a:xfrm>
                <a:off x="4619626" y="381000"/>
                <a:ext cx="2222118" cy="6067425"/>
              </a:xfrm>
              <a:custGeom>
                <a:avLst/>
                <a:gdLst>
                  <a:gd name="connsiteX0" fmla="*/ 0 w 2315049"/>
                  <a:gd name="connsiteY0" fmla="*/ 0 h 6067425"/>
                  <a:gd name="connsiteX1" fmla="*/ 2238375 w 2315049"/>
                  <a:gd name="connsiteY1" fmla="*/ 3048000 h 6067425"/>
                  <a:gd name="connsiteX2" fmla="*/ 1628775 w 2315049"/>
                  <a:gd name="connsiteY2" fmla="*/ 4895850 h 6067425"/>
                  <a:gd name="connsiteX3" fmla="*/ 0 w 2315049"/>
                  <a:gd name="connsiteY3" fmla="*/ 6067425 h 6067425"/>
                  <a:gd name="connsiteX4" fmla="*/ 0 w 2315049"/>
                  <a:gd name="connsiteY4" fmla="*/ 6067425 h 6067425"/>
                  <a:gd name="connsiteX5" fmla="*/ 381000 w 2315049"/>
                  <a:gd name="connsiteY5" fmla="*/ 4438650 h 6067425"/>
                  <a:gd name="connsiteX0" fmla="*/ 0 w 2315049"/>
                  <a:gd name="connsiteY0" fmla="*/ 0 h 6067425"/>
                  <a:gd name="connsiteX1" fmla="*/ 2238375 w 2315049"/>
                  <a:gd name="connsiteY1" fmla="*/ 3048000 h 6067425"/>
                  <a:gd name="connsiteX2" fmla="*/ 1628775 w 2315049"/>
                  <a:gd name="connsiteY2" fmla="*/ 4895850 h 6067425"/>
                  <a:gd name="connsiteX3" fmla="*/ 0 w 2315049"/>
                  <a:gd name="connsiteY3" fmla="*/ 6067425 h 6067425"/>
                  <a:gd name="connsiteX4" fmla="*/ 0 w 2315049"/>
                  <a:gd name="connsiteY4" fmla="*/ 6067425 h 6067425"/>
                  <a:gd name="connsiteX0" fmla="*/ 0 w 2238955"/>
                  <a:gd name="connsiteY0" fmla="*/ 0 h 6067425"/>
                  <a:gd name="connsiteX1" fmla="*/ 2238375 w 2238955"/>
                  <a:gd name="connsiteY1" fmla="*/ 3048000 h 6067425"/>
                  <a:gd name="connsiteX2" fmla="*/ 1628775 w 2238955"/>
                  <a:gd name="connsiteY2" fmla="*/ 4895850 h 6067425"/>
                  <a:gd name="connsiteX3" fmla="*/ 0 w 2238955"/>
                  <a:gd name="connsiteY3" fmla="*/ 6067425 h 6067425"/>
                  <a:gd name="connsiteX4" fmla="*/ 0 w 2238955"/>
                  <a:gd name="connsiteY4" fmla="*/ 6067425 h 6067425"/>
                  <a:gd name="connsiteX0" fmla="*/ 0 w 2238899"/>
                  <a:gd name="connsiteY0" fmla="*/ 0 h 6067425"/>
                  <a:gd name="connsiteX1" fmla="*/ 2238375 w 2238899"/>
                  <a:gd name="connsiteY1" fmla="*/ 3048000 h 6067425"/>
                  <a:gd name="connsiteX2" fmla="*/ 1628775 w 2238899"/>
                  <a:gd name="connsiteY2" fmla="*/ 4895850 h 6067425"/>
                  <a:gd name="connsiteX3" fmla="*/ 0 w 2238899"/>
                  <a:gd name="connsiteY3" fmla="*/ 6067425 h 6067425"/>
                  <a:gd name="connsiteX4" fmla="*/ 0 w 2238899"/>
                  <a:gd name="connsiteY4" fmla="*/ 6067425 h 6067425"/>
                  <a:gd name="connsiteX0" fmla="*/ 0 w 2238702"/>
                  <a:gd name="connsiteY0" fmla="*/ 0 h 6067425"/>
                  <a:gd name="connsiteX1" fmla="*/ 2238375 w 2238702"/>
                  <a:gd name="connsiteY1" fmla="*/ 3048000 h 6067425"/>
                  <a:gd name="connsiteX2" fmla="*/ 1628775 w 2238702"/>
                  <a:gd name="connsiteY2" fmla="*/ 4895850 h 6067425"/>
                  <a:gd name="connsiteX3" fmla="*/ 0 w 2238702"/>
                  <a:gd name="connsiteY3" fmla="*/ 6067425 h 6067425"/>
                  <a:gd name="connsiteX4" fmla="*/ 0 w 2238702"/>
                  <a:gd name="connsiteY4" fmla="*/ 6067425 h 6067425"/>
                  <a:gd name="connsiteX0" fmla="*/ 0 w 2239409"/>
                  <a:gd name="connsiteY0" fmla="*/ 0 h 6067425"/>
                  <a:gd name="connsiteX1" fmla="*/ 2238375 w 2239409"/>
                  <a:gd name="connsiteY1" fmla="*/ 3048000 h 6067425"/>
                  <a:gd name="connsiteX2" fmla="*/ 1628775 w 2239409"/>
                  <a:gd name="connsiteY2" fmla="*/ 4895850 h 6067425"/>
                  <a:gd name="connsiteX3" fmla="*/ 0 w 2239409"/>
                  <a:gd name="connsiteY3" fmla="*/ 6067425 h 6067425"/>
                  <a:gd name="connsiteX4" fmla="*/ 0 w 2239409"/>
                  <a:gd name="connsiteY4" fmla="*/ 6067425 h 6067425"/>
                  <a:gd name="connsiteX0" fmla="*/ 0 w 2239409"/>
                  <a:gd name="connsiteY0" fmla="*/ 0 h 6067425"/>
                  <a:gd name="connsiteX1" fmla="*/ 2238375 w 2239409"/>
                  <a:gd name="connsiteY1" fmla="*/ 3048000 h 6067425"/>
                  <a:gd name="connsiteX2" fmla="*/ 1628775 w 2239409"/>
                  <a:gd name="connsiteY2" fmla="*/ 4895850 h 6067425"/>
                  <a:gd name="connsiteX3" fmla="*/ 0 w 2239409"/>
                  <a:gd name="connsiteY3" fmla="*/ 6067425 h 6067425"/>
                  <a:gd name="connsiteX4" fmla="*/ 0 w 2239409"/>
                  <a:gd name="connsiteY4" fmla="*/ 6067425 h 6067425"/>
                  <a:gd name="connsiteX0" fmla="*/ 0 w 2241392"/>
                  <a:gd name="connsiteY0" fmla="*/ 0 h 6067425"/>
                  <a:gd name="connsiteX1" fmla="*/ 2238375 w 2241392"/>
                  <a:gd name="connsiteY1" fmla="*/ 3048000 h 6067425"/>
                  <a:gd name="connsiteX2" fmla="*/ 1628775 w 2241392"/>
                  <a:gd name="connsiteY2" fmla="*/ 4895850 h 6067425"/>
                  <a:gd name="connsiteX3" fmla="*/ 0 w 2241392"/>
                  <a:gd name="connsiteY3" fmla="*/ 6067425 h 6067425"/>
                  <a:gd name="connsiteX4" fmla="*/ 0 w 2241392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04913"/>
                  <a:gd name="connsiteY0" fmla="*/ 0 h 6067425"/>
                  <a:gd name="connsiteX1" fmla="*/ 2200275 w 2204913"/>
                  <a:gd name="connsiteY1" fmla="*/ 3048000 h 6067425"/>
                  <a:gd name="connsiteX2" fmla="*/ 1628775 w 2204913"/>
                  <a:gd name="connsiteY2" fmla="*/ 4895850 h 6067425"/>
                  <a:gd name="connsiteX3" fmla="*/ 0 w 2204913"/>
                  <a:gd name="connsiteY3" fmla="*/ 6067425 h 6067425"/>
                  <a:gd name="connsiteX4" fmla="*/ 0 w 2204913"/>
                  <a:gd name="connsiteY4" fmla="*/ 6067425 h 6067425"/>
                  <a:gd name="connsiteX0" fmla="*/ 0 w 2204913"/>
                  <a:gd name="connsiteY0" fmla="*/ 0 h 6067425"/>
                  <a:gd name="connsiteX1" fmla="*/ 2200275 w 2204913"/>
                  <a:gd name="connsiteY1" fmla="*/ 3048000 h 6067425"/>
                  <a:gd name="connsiteX2" fmla="*/ 1628775 w 2204913"/>
                  <a:gd name="connsiteY2" fmla="*/ 4895850 h 6067425"/>
                  <a:gd name="connsiteX3" fmla="*/ 0 w 2204913"/>
                  <a:gd name="connsiteY3" fmla="*/ 6067425 h 6067425"/>
                  <a:gd name="connsiteX4" fmla="*/ 0 w 2204913"/>
                  <a:gd name="connsiteY4" fmla="*/ 6067425 h 6067425"/>
                  <a:gd name="connsiteX0" fmla="*/ 0 w 2205175"/>
                  <a:gd name="connsiteY0" fmla="*/ 0 h 6067425"/>
                  <a:gd name="connsiteX1" fmla="*/ 2200275 w 2205175"/>
                  <a:gd name="connsiteY1" fmla="*/ 3048000 h 6067425"/>
                  <a:gd name="connsiteX2" fmla="*/ 1628775 w 2205175"/>
                  <a:gd name="connsiteY2" fmla="*/ 4895850 h 6067425"/>
                  <a:gd name="connsiteX3" fmla="*/ 0 w 2205175"/>
                  <a:gd name="connsiteY3" fmla="*/ 6067425 h 6067425"/>
                  <a:gd name="connsiteX4" fmla="*/ 0 w 2205175"/>
                  <a:gd name="connsiteY4" fmla="*/ 6067425 h 6067425"/>
                  <a:gd name="connsiteX0" fmla="*/ 0 w 2204708"/>
                  <a:gd name="connsiteY0" fmla="*/ 0 h 6067425"/>
                  <a:gd name="connsiteX1" fmla="*/ 2200275 w 2204708"/>
                  <a:gd name="connsiteY1" fmla="*/ 3048000 h 6067425"/>
                  <a:gd name="connsiteX2" fmla="*/ 1628775 w 2204708"/>
                  <a:gd name="connsiteY2" fmla="*/ 4895850 h 6067425"/>
                  <a:gd name="connsiteX3" fmla="*/ 0 w 2204708"/>
                  <a:gd name="connsiteY3" fmla="*/ 6067425 h 6067425"/>
                  <a:gd name="connsiteX4" fmla="*/ 0 w 2204708"/>
                  <a:gd name="connsiteY4" fmla="*/ 6067425 h 6067425"/>
                  <a:gd name="connsiteX0" fmla="*/ 0 w 2204735"/>
                  <a:gd name="connsiteY0" fmla="*/ 0 h 6067425"/>
                  <a:gd name="connsiteX1" fmla="*/ 2200275 w 2204735"/>
                  <a:gd name="connsiteY1" fmla="*/ 3048000 h 6067425"/>
                  <a:gd name="connsiteX2" fmla="*/ 1628775 w 2204735"/>
                  <a:gd name="connsiteY2" fmla="*/ 4895850 h 6067425"/>
                  <a:gd name="connsiteX3" fmla="*/ 0 w 2204735"/>
                  <a:gd name="connsiteY3" fmla="*/ 6067425 h 6067425"/>
                  <a:gd name="connsiteX4" fmla="*/ 0 w 2204735"/>
                  <a:gd name="connsiteY4" fmla="*/ 6067425 h 6067425"/>
                  <a:gd name="connsiteX0" fmla="*/ 0 w 2223725"/>
                  <a:gd name="connsiteY0" fmla="*/ 0 h 6067425"/>
                  <a:gd name="connsiteX1" fmla="*/ 2219325 w 2223725"/>
                  <a:gd name="connsiteY1" fmla="*/ 3048000 h 6067425"/>
                  <a:gd name="connsiteX2" fmla="*/ 1628775 w 2223725"/>
                  <a:gd name="connsiteY2" fmla="*/ 4895850 h 6067425"/>
                  <a:gd name="connsiteX3" fmla="*/ 0 w 2223725"/>
                  <a:gd name="connsiteY3" fmla="*/ 6067425 h 6067425"/>
                  <a:gd name="connsiteX4" fmla="*/ 0 w 2223725"/>
                  <a:gd name="connsiteY4" fmla="*/ 6067425 h 6067425"/>
                  <a:gd name="connsiteX0" fmla="*/ 0 w 2222118"/>
                  <a:gd name="connsiteY0" fmla="*/ 0 h 6067425"/>
                  <a:gd name="connsiteX1" fmla="*/ 2219325 w 2222118"/>
                  <a:gd name="connsiteY1" fmla="*/ 3048000 h 6067425"/>
                  <a:gd name="connsiteX2" fmla="*/ 1628775 w 2222118"/>
                  <a:gd name="connsiteY2" fmla="*/ 4895850 h 6067425"/>
                  <a:gd name="connsiteX3" fmla="*/ 0 w 2222118"/>
                  <a:gd name="connsiteY3" fmla="*/ 6067425 h 6067425"/>
                  <a:gd name="connsiteX4" fmla="*/ 0 w 2222118"/>
                  <a:gd name="connsiteY4" fmla="*/ 6067425 h 6067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2118" h="6067425">
                    <a:moveTo>
                      <a:pt x="0" y="0"/>
                    </a:moveTo>
                    <a:cubicBezTo>
                      <a:pt x="373856" y="30162"/>
                      <a:pt x="2072916" y="653639"/>
                      <a:pt x="2219325" y="3048000"/>
                    </a:cubicBezTo>
                    <a:cubicBezTo>
                      <a:pt x="2251749" y="3578260"/>
                      <a:pt x="1998662" y="4392613"/>
                      <a:pt x="1628775" y="4895850"/>
                    </a:cubicBezTo>
                    <a:cubicBezTo>
                      <a:pt x="1258888" y="5399087"/>
                      <a:pt x="0" y="6067425"/>
                      <a:pt x="0" y="6067425"/>
                    </a:cubicBezTo>
                    <a:lnTo>
                      <a:pt x="0" y="6067425"/>
                    </a:lnTo>
                  </a:path>
                </a:pathLst>
              </a:custGeom>
              <a:noFill/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25D6A7D3-8A17-A8A2-23B7-186508E77F35}"/>
                </a:ext>
              </a:extLst>
            </p:cNvPr>
            <p:cNvSpPr/>
            <p:nvPr/>
          </p:nvSpPr>
          <p:spPr>
            <a:xfrm rot="19184605">
              <a:off x="6700663" y="2899086"/>
              <a:ext cx="180000" cy="180000"/>
            </a:xfrm>
            <a:prstGeom prst="ellipse">
              <a:avLst/>
            </a:prstGeom>
            <a:solidFill>
              <a:schemeClr val="accent6"/>
            </a:solidFill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E98E344A-37DB-F5F0-578E-2B8EF504307D}"/>
              </a:ext>
            </a:extLst>
          </p:cNvPr>
          <p:cNvSpPr txBox="1"/>
          <p:nvPr/>
        </p:nvSpPr>
        <p:spPr>
          <a:xfrm>
            <a:off x="7163742" y="0"/>
            <a:ext cx="19815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Tracer surface S0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898C9E6-DD5D-BBD4-4FF5-52DBD35C6BF6}"/>
              </a:ext>
            </a:extLst>
          </p:cNvPr>
          <p:cNvSpPr txBox="1"/>
          <p:nvPr/>
        </p:nvSpPr>
        <p:spPr>
          <a:xfrm>
            <a:off x="6901299" y="443293"/>
            <a:ext cx="2244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Tracer de la strie ST</a:t>
            </a:r>
          </a:p>
        </p:txBody>
      </p:sp>
    </p:spTree>
    <p:extLst>
      <p:ext uri="{BB962C8B-B14F-4D97-AF65-F5344CB8AC3E}">
        <p14:creationId xmlns:p14="http://schemas.microsoft.com/office/powerpoint/2010/main" val="2625864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C617925-985E-1647-ED27-0EB8AEFBCAF5}"/>
              </a:ext>
            </a:extLst>
          </p:cNvPr>
          <p:cNvGrpSpPr/>
          <p:nvPr/>
        </p:nvGrpSpPr>
        <p:grpSpPr>
          <a:xfrm rot="4465634">
            <a:off x="1155311" y="16170"/>
            <a:ext cx="6924433" cy="6878306"/>
            <a:chOff x="1206012" y="7494"/>
            <a:chExt cx="6924433" cy="6878306"/>
          </a:xfrm>
        </p:grpSpPr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3D59F913-9FF9-F927-14E1-761A08E68F1B}"/>
                </a:ext>
              </a:extLst>
            </p:cNvPr>
            <p:cNvGrpSpPr/>
            <p:nvPr/>
          </p:nvGrpSpPr>
          <p:grpSpPr>
            <a:xfrm>
              <a:off x="1206012" y="7494"/>
              <a:ext cx="6924433" cy="6878306"/>
              <a:chOff x="1196487" y="-2031"/>
              <a:chExt cx="6924433" cy="6878306"/>
            </a:xfrm>
          </p:grpSpPr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DCEEC800-2FB1-9B29-3B4C-35D32A594572}"/>
                  </a:ext>
                </a:extLst>
              </p:cNvPr>
              <p:cNvGrpSpPr/>
              <p:nvPr/>
            </p:nvGrpSpPr>
            <p:grpSpPr>
              <a:xfrm rot="19184605">
                <a:off x="1196487" y="-2031"/>
                <a:ext cx="6924433" cy="6878306"/>
                <a:chOff x="1157408" y="-5163"/>
                <a:chExt cx="6924433" cy="6878306"/>
              </a:xfrm>
            </p:grpSpPr>
            <p:grpSp>
              <p:nvGrpSpPr>
                <p:cNvPr id="8" name="Groupe 7">
                  <a:extLst>
                    <a:ext uri="{FF2B5EF4-FFF2-40B4-BE49-F238E27FC236}">
                      <a16:creationId xmlns:a16="http://schemas.microsoft.com/office/drawing/2014/main" id="{8DE41971-F6E2-3E7A-40A8-FB3D2F767B00}"/>
                    </a:ext>
                  </a:extLst>
                </p:cNvPr>
                <p:cNvGrpSpPr/>
                <p:nvPr/>
              </p:nvGrpSpPr>
              <p:grpSpPr>
                <a:xfrm rot="16200000">
                  <a:off x="1180472" y="-28227"/>
                  <a:ext cx="6878306" cy="6924433"/>
                  <a:chOff x="1146071" y="-34052"/>
                  <a:chExt cx="6878306" cy="6924433"/>
                </a:xfrm>
              </p:grpSpPr>
              <p:grpSp>
                <p:nvGrpSpPr>
                  <p:cNvPr id="17" name="Groupe 16">
                    <a:extLst>
                      <a:ext uri="{FF2B5EF4-FFF2-40B4-BE49-F238E27FC236}">
                        <a16:creationId xmlns:a16="http://schemas.microsoft.com/office/drawing/2014/main" id="{E6335F1E-C57C-0C1B-8500-2F560AF1BE3A}"/>
                      </a:ext>
                    </a:extLst>
                  </p:cNvPr>
                  <p:cNvGrpSpPr/>
                  <p:nvPr/>
                </p:nvGrpSpPr>
                <p:grpSpPr>
                  <a:xfrm>
                    <a:off x="1146071" y="-34052"/>
                    <a:ext cx="6878306" cy="6924433"/>
                    <a:chOff x="1146071" y="-34052"/>
                    <a:chExt cx="6878306" cy="6924433"/>
                  </a:xfrm>
                </p:grpSpPr>
                <p:sp>
                  <p:nvSpPr>
                    <p:cNvPr id="5" name="Ellipse 4">
                      <a:extLst>
                        <a:ext uri="{FF2B5EF4-FFF2-40B4-BE49-F238E27FC236}">
                          <a16:creationId xmlns:a16="http://schemas.microsoft.com/office/drawing/2014/main" id="{B24177F4-B18B-F0BF-2E89-8DDFC3BBCA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15076" y="400595"/>
                      <a:ext cx="6018356" cy="6023876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</a:ln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7" name="Connecteur droit 6">
                      <a:extLst>
                        <a:ext uri="{FF2B5EF4-FFF2-40B4-BE49-F238E27FC236}">
                          <a16:creationId xmlns:a16="http://schemas.microsoft.com/office/drawing/2014/main" id="{C053B2D3-682F-799C-FC49-88B4AD0CA653}"/>
                        </a:ext>
                      </a:extLst>
                    </p:cNvPr>
                    <p:cNvCxnSpPr>
                      <a:cxnSpLocks/>
                      <a:endCxn id="5" idx="0"/>
                    </p:cNvCxnSpPr>
                    <p:nvPr/>
                  </p:nvCxnSpPr>
                  <p:spPr>
                    <a:xfrm>
                      <a:off x="4624254" y="269966"/>
                      <a:ext cx="0" cy="130629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" name="Connecteur droit 9">
                      <a:extLst>
                        <a:ext uri="{FF2B5EF4-FFF2-40B4-BE49-F238E27FC236}">
                          <a16:creationId xmlns:a16="http://schemas.microsoft.com/office/drawing/2014/main" id="{E5E9DE12-9E81-DFC6-1AC3-45FF9543637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624254" y="6424471"/>
                      <a:ext cx="0" cy="130629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" name="Connecteur droit 10">
                      <a:extLst>
                        <a:ext uri="{FF2B5EF4-FFF2-40B4-BE49-F238E27FC236}">
                          <a16:creationId xmlns:a16="http://schemas.microsoft.com/office/drawing/2014/main" id="{44176D55-59F8-6775-D16F-33E4EB2AB69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7698746" y="3372396"/>
                      <a:ext cx="0" cy="130629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" name="Connecteur droit 11">
                      <a:extLst>
                        <a:ext uri="{FF2B5EF4-FFF2-40B4-BE49-F238E27FC236}">
                          <a16:creationId xmlns:a16="http://schemas.microsoft.com/office/drawing/2014/main" id="{602F103F-50C2-6915-78B1-E5314C192A7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1575882" y="3372395"/>
                      <a:ext cx="0" cy="130629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3" name="ZoneTexte 12">
                      <a:extLst>
                        <a:ext uri="{FF2B5EF4-FFF2-40B4-BE49-F238E27FC236}">
                          <a16:creationId xmlns:a16="http://schemas.microsoft.com/office/drawing/2014/main" id="{69108B33-6F1D-6D4A-0371-7678DD0EADD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57381" y="-34052"/>
                      <a:ext cx="33374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dirty="0"/>
                        <a:t>N</a:t>
                      </a:r>
                    </a:p>
                  </p:txBody>
                </p:sp>
                <p:sp>
                  <p:nvSpPr>
                    <p:cNvPr id="14" name="ZoneTexte 13">
                      <a:extLst>
                        <a:ext uri="{FF2B5EF4-FFF2-40B4-BE49-F238E27FC236}">
                          <a16:creationId xmlns:a16="http://schemas.microsoft.com/office/drawing/2014/main" id="{A99DF767-616E-DDE2-FA1E-034BFD7685B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65831" y="6521049"/>
                      <a:ext cx="29046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dirty="0"/>
                        <a:t>S</a:t>
                      </a:r>
                    </a:p>
                  </p:txBody>
                </p:sp>
                <p:sp>
                  <p:nvSpPr>
                    <p:cNvPr id="15" name="ZoneTexte 14">
                      <a:extLst>
                        <a:ext uri="{FF2B5EF4-FFF2-40B4-BE49-F238E27FC236}">
                          <a16:creationId xmlns:a16="http://schemas.microsoft.com/office/drawing/2014/main" id="{2ED3873A-0C4F-8FED-F7CA-B12DFC7DEF7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727501" y="3227867"/>
                      <a:ext cx="29687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dirty="0"/>
                        <a:t>E</a:t>
                      </a:r>
                    </a:p>
                  </p:txBody>
                </p:sp>
                <p:sp>
                  <p:nvSpPr>
                    <p:cNvPr id="16" name="ZoneTexte 15">
                      <a:extLst>
                        <a:ext uri="{FF2B5EF4-FFF2-40B4-BE49-F238E27FC236}">
                          <a16:creationId xmlns:a16="http://schemas.microsoft.com/office/drawing/2014/main" id="{D9FE0D62-12F9-15D4-A9ED-12D523D6C94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46071" y="3227867"/>
                      <a:ext cx="33695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dirty="0"/>
                        <a:t>O</a:t>
                      </a:r>
                    </a:p>
                  </p:txBody>
                </p:sp>
              </p:grpSp>
              <p:cxnSp>
                <p:nvCxnSpPr>
                  <p:cNvPr id="3" name="Connecteur droit 2">
                    <a:extLst>
                      <a:ext uri="{FF2B5EF4-FFF2-40B4-BE49-F238E27FC236}">
                        <a16:creationId xmlns:a16="http://schemas.microsoft.com/office/drawing/2014/main" id="{E87A96E3-98EC-C753-3394-CA6C25F0A93F}"/>
                      </a:ext>
                    </a:extLst>
                  </p:cNvPr>
                  <p:cNvCxnSpPr>
                    <a:cxnSpLocks/>
                    <a:endCxn id="5" idx="6"/>
                  </p:cNvCxnSpPr>
                  <p:nvPr/>
                </p:nvCxnSpPr>
                <p:spPr>
                  <a:xfrm rot="5400000" flipH="1" flipV="1">
                    <a:off x="4624726" y="429003"/>
                    <a:ext cx="25176" cy="5992236"/>
                  </a:xfrm>
                  <a:prstGeom prst="line">
                    <a:avLst/>
                  </a:prstGeom>
                  <a:ln w="63500" cap="rnd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" name="Ellipse 8">
                  <a:extLst>
                    <a:ext uri="{FF2B5EF4-FFF2-40B4-BE49-F238E27FC236}">
                      <a16:creationId xmlns:a16="http://schemas.microsoft.com/office/drawing/2014/main" id="{EB7EA392-2E58-16C5-A68A-9E9DDB1AACD0}"/>
                    </a:ext>
                  </a:extLst>
                </p:cNvPr>
                <p:cNvSpPr/>
                <p:nvPr/>
              </p:nvSpPr>
              <p:spPr>
                <a:xfrm>
                  <a:off x="4540008" y="5777091"/>
                  <a:ext cx="180000" cy="180000"/>
                </a:xfrm>
                <a:prstGeom prst="ellipse">
                  <a:avLst/>
                </a:prstGeom>
                <a:solidFill>
                  <a:schemeClr val="tx1"/>
                </a:solidFill>
                <a:ln w="635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" name="Ellipse 17">
                  <a:extLst>
                    <a:ext uri="{FF2B5EF4-FFF2-40B4-BE49-F238E27FC236}">
                      <a16:creationId xmlns:a16="http://schemas.microsoft.com/office/drawing/2014/main" id="{3FDB4053-8C9C-3195-76DE-0717DF582394}"/>
                    </a:ext>
                  </a:extLst>
                </p:cNvPr>
                <p:cNvSpPr/>
                <p:nvPr/>
              </p:nvSpPr>
              <p:spPr>
                <a:xfrm>
                  <a:off x="4513993" y="1252716"/>
                  <a:ext cx="180000" cy="180000"/>
                </a:xfrm>
                <a:prstGeom prst="ellipse">
                  <a:avLst/>
                </a:prstGeom>
                <a:solidFill>
                  <a:schemeClr val="tx1"/>
                </a:solidFill>
                <a:ln w="635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D3009DA1-2EB0-D06C-B784-6EA2B27A67DF}"/>
                  </a:ext>
                </a:extLst>
              </p:cNvPr>
              <p:cNvSpPr/>
              <p:nvPr/>
            </p:nvSpPr>
            <p:spPr>
              <a:xfrm>
                <a:off x="4619626" y="381000"/>
                <a:ext cx="2222118" cy="6067425"/>
              </a:xfrm>
              <a:custGeom>
                <a:avLst/>
                <a:gdLst>
                  <a:gd name="connsiteX0" fmla="*/ 0 w 2315049"/>
                  <a:gd name="connsiteY0" fmla="*/ 0 h 6067425"/>
                  <a:gd name="connsiteX1" fmla="*/ 2238375 w 2315049"/>
                  <a:gd name="connsiteY1" fmla="*/ 3048000 h 6067425"/>
                  <a:gd name="connsiteX2" fmla="*/ 1628775 w 2315049"/>
                  <a:gd name="connsiteY2" fmla="*/ 4895850 h 6067425"/>
                  <a:gd name="connsiteX3" fmla="*/ 0 w 2315049"/>
                  <a:gd name="connsiteY3" fmla="*/ 6067425 h 6067425"/>
                  <a:gd name="connsiteX4" fmla="*/ 0 w 2315049"/>
                  <a:gd name="connsiteY4" fmla="*/ 6067425 h 6067425"/>
                  <a:gd name="connsiteX5" fmla="*/ 381000 w 2315049"/>
                  <a:gd name="connsiteY5" fmla="*/ 4438650 h 6067425"/>
                  <a:gd name="connsiteX0" fmla="*/ 0 w 2315049"/>
                  <a:gd name="connsiteY0" fmla="*/ 0 h 6067425"/>
                  <a:gd name="connsiteX1" fmla="*/ 2238375 w 2315049"/>
                  <a:gd name="connsiteY1" fmla="*/ 3048000 h 6067425"/>
                  <a:gd name="connsiteX2" fmla="*/ 1628775 w 2315049"/>
                  <a:gd name="connsiteY2" fmla="*/ 4895850 h 6067425"/>
                  <a:gd name="connsiteX3" fmla="*/ 0 w 2315049"/>
                  <a:gd name="connsiteY3" fmla="*/ 6067425 h 6067425"/>
                  <a:gd name="connsiteX4" fmla="*/ 0 w 2315049"/>
                  <a:gd name="connsiteY4" fmla="*/ 6067425 h 6067425"/>
                  <a:gd name="connsiteX0" fmla="*/ 0 w 2238955"/>
                  <a:gd name="connsiteY0" fmla="*/ 0 h 6067425"/>
                  <a:gd name="connsiteX1" fmla="*/ 2238375 w 2238955"/>
                  <a:gd name="connsiteY1" fmla="*/ 3048000 h 6067425"/>
                  <a:gd name="connsiteX2" fmla="*/ 1628775 w 2238955"/>
                  <a:gd name="connsiteY2" fmla="*/ 4895850 h 6067425"/>
                  <a:gd name="connsiteX3" fmla="*/ 0 w 2238955"/>
                  <a:gd name="connsiteY3" fmla="*/ 6067425 h 6067425"/>
                  <a:gd name="connsiteX4" fmla="*/ 0 w 2238955"/>
                  <a:gd name="connsiteY4" fmla="*/ 6067425 h 6067425"/>
                  <a:gd name="connsiteX0" fmla="*/ 0 w 2238899"/>
                  <a:gd name="connsiteY0" fmla="*/ 0 h 6067425"/>
                  <a:gd name="connsiteX1" fmla="*/ 2238375 w 2238899"/>
                  <a:gd name="connsiteY1" fmla="*/ 3048000 h 6067425"/>
                  <a:gd name="connsiteX2" fmla="*/ 1628775 w 2238899"/>
                  <a:gd name="connsiteY2" fmla="*/ 4895850 h 6067425"/>
                  <a:gd name="connsiteX3" fmla="*/ 0 w 2238899"/>
                  <a:gd name="connsiteY3" fmla="*/ 6067425 h 6067425"/>
                  <a:gd name="connsiteX4" fmla="*/ 0 w 2238899"/>
                  <a:gd name="connsiteY4" fmla="*/ 6067425 h 6067425"/>
                  <a:gd name="connsiteX0" fmla="*/ 0 w 2238702"/>
                  <a:gd name="connsiteY0" fmla="*/ 0 h 6067425"/>
                  <a:gd name="connsiteX1" fmla="*/ 2238375 w 2238702"/>
                  <a:gd name="connsiteY1" fmla="*/ 3048000 h 6067425"/>
                  <a:gd name="connsiteX2" fmla="*/ 1628775 w 2238702"/>
                  <a:gd name="connsiteY2" fmla="*/ 4895850 h 6067425"/>
                  <a:gd name="connsiteX3" fmla="*/ 0 w 2238702"/>
                  <a:gd name="connsiteY3" fmla="*/ 6067425 h 6067425"/>
                  <a:gd name="connsiteX4" fmla="*/ 0 w 2238702"/>
                  <a:gd name="connsiteY4" fmla="*/ 6067425 h 6067425"/>
                  <a:gd name="connsiteX0" fmla="*/ 0 w 2239409"/>
                  <a:gd name="connsiteY0" fmla="*/ 0 h 6067425"/>
                  <a:gd name="connsiteX1" fmla="*/ 2238375 w 2239409"/>
                  <a:gd name="connsiteY1" fmla="*/ 3048000 h 6067425"/>
                  <a:gd name="connsiteX2" fmla="*/ 1628775 w 2239409"/>
                  <a:gd name="connsiteY2" fmla="*/ 4895850 h 6067425"/>
                  <a:gd name="connsiteX3" fmla="*/ 0 w 2239409"/>
                  <a:gd name="connsiteY3" fmla="*/ 6067425 h 6067425"/>
                  <a:gd name="connsiteX4" fmla="*/ 0 w 2239409"/>
                  <a:gd name="connsiteY4" fmla="*/ 6067425 h 6067425"/>
                  <a:gd name="connsiteX0" fmla="*/ 0 w 2239409"/>
                  <a:gd name="connsiteY0" fmla="*/ 0 h 6067425"/>
                  <a:gd name="connsiteX1" fmla="*/ 2238375 w 2239409"/>
                  <a:gd name="connsiteY1" fmla="*/ 3048000 h 6067425"/>
                  <a:gd name="connsiteX2" fmla="*/ 1628775 w 2239409"/>
                  <a:gd name="connsiteY2" fmla="*/ 4895850 h 6067425"/>
                  <a:gd name="connsiteX3" fmla="*/ 0 w 2239409"/>
                  <a:gd name="connsiteY3" fmla="*/ 6067425 h 6067425"/>
                  <a:gd name="connsiteX4" fmla="*/ 0 w 2239409"/>
                  <a:gd name="connsiteY4" fmla="*/ 6067425 h 6067425"/>
                  <a:gd name="connsiteX0" fmla="*/ 0 w 2241392"/>
                  <a:gd name="connsiteY0" fmla="*/ 0 h 6067425"/>
                  <a:gd name="connsiteX1" fmla="*/ 2238375 w 2241392"/>
                  <a:gd name="connsiteY1" fmla="*/ 3048000 h 6067425"/>
                  <a:gd name="connsiteX2" fmla="*/ 1628775 w 2241392"/>
                  <a:gd name="connsiteY2" fmla="*/ 4895850 h 6067425"/>
                  <a:gd name="connsiteX3" fmla="*/ 0 w 2241392"/>
                  <a:gd name="connsiteY3" fmla="*/ 6067425 h 6067425"/>
                  <a:gd name="connsiteX4" fmla="*/ 0 w 2241392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42227"/>
                  <a:gd name="connsiteY0" fmla="*/ 0 h 6067425"/>
                  <a:gd name="connsiteX1" fmla="*/ 2238375 w 2242227"/>
                  <a:gd name="connsiteY1" fmla="*/ 3048000 h 6067425"/>
                  <a:gd name="connsiteX2" fmla="*/ 1628775 w 2242227"/>
                  <a:gd name="connsiteY2" fmla="*/ 4895850 h 6067425"/>
                  <a:gd name="connsiteX3" fmla="*/ 0 w 2242227"/>
                  <a:gd name="connsiteY3" fmla="*/ 6067425 h 6067425"/>
                  <a:gd name="connsiteX4" fmla="*/ 0 w 2242227"/>
                  <a:gd name="connsiteY4" fmla="*/ 6067425 h 6067425"/>
                  <a:gd name="connsiteX0" fmla="*/ 0 w 2204913"/>
                  <a:gd name="connsiteY0" fmla="*/ 0 h 6067425"/>
                  <a:gd name="connsiteX1" fmla="*/ 2200275 w 2204913"/>
                  <a:gd name="connsiteY1" fmla="*/ 3048000 h 6067425"/>
                  <a:gd name="connsiteX2" fmla="*/ 1628775 w 2204913"/>
                  <a:gd name="connsiteY2" fmla="*/ 4895850 h 6067425"/>
                  <a:gd name="connsiteX3" fmla="*/ 0 w 2204913"/>
                  <a:gd name="connsiteY3" fmla="*/ 6067425 h 6067425"/>
                  <a:gd name="connsiteX4" fmla="*/ 0 w 2204913"/>
                  <a:gd name="connsiteY4" fmla="*/ 6067425 h 6067425"/>
                  <a:gd name="connsiteX0" fmla="*/ 0 w 2204913"/>
                  <a:gd name="connsiteY0" fmla="*/ 0 h 6067425"/>
                  <a:gd name="connsiteX1" fmla="*/ 2200275 w 2204913"/>
                  <a:gd name="connsiteY1" fmla="*/ 3048000 h 6067425"/>
                  <a:gd name="connsiteX2" fmla="*/ 1628775 w 2204913"/>
                  <a:gd name="connsiteY2" fmla="*/ 4895850 h 6067425"/>
                  <a:gd name="connsiteX3" fmla="*/ 0 w 2204913"/>
                  <a:gd name="connsiteY3" fmla="*/ 6067425 h 6067425"/>
                  <a:gd name="connsiteX4" fmla="*/ 0 w 2204913"/>
                  <a:gd name="connsiteY4" fmla="*/ 6067425 h 6067425"/>
                  <a:gd name="connsiteX0" fmla="*/ 0 w 2205175"/>
                  <a:gd name="connsiteY0" fmla="*/ 0 h 6067425"/>
                  <a:gd name="connsiteX1" fmla="*/ 2200275 w 2205175"/>
                  <a:gd name="connsiteY1" fmla="*/ 3048000 h 6067425"/>
                  <a:gd name="connsiteX2" fmla="*/ 1628775 w 2205175"/>
                  <a:gd name="connsiteY2" fmla="*/ 4895850 h 6067425"/>
                  <a:gd name="connsiteX3" fmla="*/ 0 w 2205175"/>
                  <a:gd name="connsiteY3" fmla="*/ 6067425 h 6067425"/>
                  <a:gd name="connsiteX4" fmla="*/ 0 w 2205175"/>
                  <a:gd name="connsiteY4" fmla="*/ 6067425 h 6067425"/>
                  <a:gd name="connsiteX0" fmla="*/ 0 w 2204708"/>
                  <a:gd name="connsiteY0" fmla="*/ 0 h 6067425"/>
                  <a:gd name="connsiteX1" fmla="*/ 2200275 w 2204708"/>
                  <a:gd name="connsiteY1" fmla="*/ 3048000 h 6067425"/>
                  <a:gd name="connsiteX2" fmla="*/ 1628775 w 2204708"/>
                  <a:gd name="connsiteY2" fmla="*/ 4895850 h 6067425"/>
                  <a:gd name="connsiteX3" fmla="*/ 0 w 2204708"/>
                  <a:gd name="connsiteY3" fmla="*/ 6067425 h 6067425"/>
                  <a:gd name="connsiteX4" fmla="*/ 0 w 2204708"/>
                  <a:gd name="connsiteY4" fmla="*/ 6067425 h 6067425"/>
                  <a:gd name="connsiteX0" fmla="*/ 0 w 2204735"/>
                  <a:gd name="connsiteY0" fmla="*/ 0 h 6067425"/>
                  <a:gd name="connsiteX1" fmla="*/ 2200275 w 2204735"/>
                  <a:gd name="connsiteY1" fmla="*/ 3048000 h 6067425"/>
                  <a:gd name="connsiteX2" fmla="*/ 1628775 w 2204735"/>
                  <a:gd name="connsiteY2" fmla="*/ 4895850 h 6067425"/>
                  <a:gd name="connsiteX3" fmla="*/ 0 w 2204735"/>
                  <a:gd name="connsiteY3" fmla="*/ 6067425 h 6067425"/>
                  <a:gd name="connsiteX4" fmla="*/ 0 w 2204735"/>
                  <a:gd name="connsiteY4" fmla="*/ 6067425 h 6067425"/>
                  <a:gd name="connsiteX0" fmla="*/ 0 w 2223725"/>
                  <a:gd name="connsiteY0" fmla="*/ 0 h 6067425"/>
                  <a:gd name="connsiteX1" fmla="*/ 2219325 w 2223725"/>
                  <a:gd name="connsiteY1" fmla="*/ 3048000 h 6067425"/>
                  <a:gd name="connsiteX2" fmla="*/ 1628775 w 2223725"/>
                  <a:gd name="connsiteY2" fmla="*/ 4895850 h 6067425"/>
                  <a:gd name="connsiteX3" fmla="*/ 0 w 2223725"/>
                  <a:gd name="connsiteY3" fmla="*/ 6067425 h 6067425"/>
                  <a:gd name="connsiteX4" fmla="*/ 0 w 2223725"/>
                  <a:gd name="connsiteY4" fmla="*/ 6067425 h 6067425"/>
                  <a:gd name="connsiteX0" fmla="*/ 0 w 2222118"/>
                  <a:gd name="connsiteY0" fmla="*/ 0 h 6067425"/>
                  <a:gd name="connsiteX1" fmla="*/ 2219325 w 2222118"/>
                  <a:gd name="connsiteY1" fmla="*/ 3048000 h 6067425"/>
                  <a:gd name="connsiteX2" fmla="*/ 1628775 w 2222118"/>
                  <a:gd name="connsiteY2" fmla="*/ 4895850 h 6067425"/>
                  <a:gd name="connsiteX3" fmla="*/ 0 w 2222118"/>
                  <a:gd name="connsiteY3" fmla="*/ 6067425 h 6067425"/>
                  <a:gd name="connsiteX4" fmla="*/ 0 w 2222118"/>
                  <a:gd name="connsiteY4" fmla="*/ 6067425 h 6067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2118" h="6067425">
                    <a:moveTo>
                      <a:pt x="0" y="0"/>
                    </a:moveTo>
                    <a:cubicBezTo>
                      <a:pt x="373856" y="30162"/>
                      <a:pt x="2072916" y="653639"/>
                      <a:pt x="2219325" y="3048000"/>
                    </a:cubicBezTo>
                    <a:cubicBezTo>
                      <a:pt x="2251749" y="3578260"/>
                      <a:pt x="1998662" y="4392613"/>
                      <a:pt x="1628775" y="4895850"/>
                    </a:cubicBezTo>
                    <a:cubicBezTo>
                      <a:pt x="1258888" y="5399087"/>
                      <a:pt x="0" y="6067425"/>
                      <a:pt x="0" y="6067425"/>
                    </a:cubicBezTo>
                    <a:lnTo>
                      <a:pt x="0" y="6067425"/>
                    </a:lnTo>
                  </a:path>
                </a:pathLst>
              </a:custGeom>
              <a:noFill/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25D6A7D3-8A17-A8A2-23B7-186508E77F35}"/>
                </a:ext>
              </a:extLst>
            </p:cNvPr>
            <p:cNvSpPr/>
            <p:nvPr/>
          </p:nvSpPr>
          <p:spPr>
            <a:xfrm rot="19184605">
              <a:off x="6700663" y="2899086"/>
              <a:ext cx="180000" cy="180000"/>
            </a:xfrm>
            <a:prstGeom prst="ellipse">
              <a:avLst/>
            </a:prstGeom>
            <a:solidFill>
              <a:schemeClr val="accent6"/>
            </a:solidFill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C142EA6B-5831-0B5B-C355-79D8D40C7C1E}"/>
              </a:ext>
            </a:extLst>
          </p:cNvPr>
          <p:cNvSpPr txBox="1"/>
          <p:nvPr/>
        </p:nvSpPr>
        <p:spPr>
          <a:xfrm>
            <a:off x="7163742" y="0"/>
            <a:ext cx="19815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Tracer surface S0</a:t>
            </a:r>
          </a:p>
        </p:txBody>
      </p:sp>
    </p:spTree>
    <p:extLst>
      <p:ext uri="{BB962C8B-B14F-4D97-AF65-F5344CB8AC3E}">
        <p14:creationId xmlns:p14="http://schemas.microsoft.com/office/powerpoint/2010/main" val="40804438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4C3C31C0-0CE4-52EF-2115-DCBF287340B3}"/>
              </a:ext>
            </a:extLst>
          </p:cNvPr>
          <p:cNvGrpSpPr/>
          <p:nvPr/>
        </p:nvGrpSpPr>
        <p:grpSpPr>
          <a:xfrm>
            <a:off x="1178313" y="-6935"/>
            <a:ext cx="6878306" cy="6924433"/>
            <a:chOff x="1178313" y="-6935"/>
            <a:chExt cx="6878306" cy="6924433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3C617925-985E-1647-ED27-0EB8AEFBCAF5}"/>
                </a:ext>
              </a:extLst>
            </p:cNvPr>
            <p:cNvGrpSpPr/>
            <p:nvPr/>
          </p:nvGrpSpPr>
          <p:grpSpPr>
            <a:xfrm rot="4446356">
              <a:off x="1155249" y="16129"/>
              <a:ext cx="6924433" cy="6878306"/>
              <a:chOff x="1206013" y="7494"/>
              <a:chExt cx="6924433" cy="6878306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3D59F913-9FF9-F927-14E1-761A08E68F1B}"/>
                  </a:ext>
                </a:extLst>
              </p:cNvPr>
              <p:cNvGrpSpPr/>
              <p:nvPr/>
            </p:nvGrpSpPr>
            <p:grpSpPr>
              <a:xfrm>
                <a:off x="1206013" y="7494"/>
                <a:ext cx="6924433" cy="6878306"/>
                <a:chOff x="1196488" y="-2031"/>
                <a:chExt cx="6924433" cy="6878306"/>
              </a:xfrm>
            </p:grpSpPr>
            <p:grpSp>
              <p:nvGrpSpPr>
                <p:cNvPr id="19" name="Groupe 18">
                  <a:extLst>
                    <a:ext uri="{FF2B5EF4-FFF2-40B4-BE49-F238E27FC236}">
                      <a16:creationId xmlns:a16="http://schemas.microsoft.com/office/drawing/2014/main" id="{DCEEC800-2FB1-9B29-3B4C-35D32A594572}"/>
                    </a:ext>
                  </a:extLst>
                </p:cNvPr>
                <p:cNvGrpSpPr/>
                <p:nvPr/>
              </p:nvGrpSpPr>
              <p:grpSpPr>
                <a:xfrm rot="19184605">
                  <a:off x="1196488" y="-2031"/>
                  <a:ext cx="6924433" cy="6878306"/>
                  <a:chOff x="1157408" y="-5163"/>
                  <a:chExt cx="6924433" cy="6878306"/>
                </a:xfrm>
              </p:grpSpPr>
              <p:grpSp>
                <p:nvGrpSpPr>
                  <p:cNvPr id="8" name="Groupe 7">
                    <a:extLst>
                      <a:ext uri="{FF2B5EF4-FFF2-40B4-BE49-F238E27FC236}">
                        <a16:creationId xmlns:a16="http://schemas.microsoft.com/office/drawing/2014/main" id="{8DE41971-F6E2-3E7A-40A8-FB3D2F767B00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1180472" y="-28227"/>
                    <a:ext cx="6878306" cy="6924433"/>
                    <a:chOff x="1146071" y="-34052"/>
                    <a:chExt cx="6878306" cy="6924433"/>
                  </a:xfrm>
                </p:grpSpPr>
                <p:grpSp>
                  <p:nvGrpSpPr>
                    <p:cNvPr id="17" name="Groupe 16">
                      <a:extLst>
                        <a:ext uri="{FF2B5EF4-FFF2-40B4-BE49-F238E27FC236}">
                          <a16:creationId xmlns:a16="http://schemas.microsoft.com/office/drawing/2014/main" id="{E6335F1E-C57C-0C1B-8500-2F560AF1BE3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46071" y="-34052"/>
                      <a:ext cx="6878306" cy="6924433"/>
                      <a:chOff x="1146071" y="-34052"/>
                      <a:chExt cx="6878306" cy="6924433"/>
                    </a:xfrm>
                  </p:grpSpPr>
                  <p:sp>
                    <p:nvSpPr>
                      <p:cNvPr id="5" name="Ellipse 4">
                        <a:extLst>
                          <a:ext uri="{FF2B5EF4-FFF2-40B4-BE49-F238E27FC236}">
                            <a16:creationId xmlns:a16="http://schemas.microsoft.com/office/drawing/2014/main" id="{B24177F4-B18B-F0BF-2E89-8DDFC3BBCA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15076" y="400595"/>
                        <a:ext cx="6018356" cy="6023876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</a:ln>
                      <a:effectLst>
                        <a:outerShdw blurRad="63500" sx="102000" sy="102000" algn="ctr" rotWithShape="0">
                          <a:prstClr val="black">
                            <a:alpha val="40000"/>
                          </a:prstClr>
                        </a:outerShdw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7" name="Connecteur droit 6">
                        <a:extLst>
                          <a:ext uri="{FF2B5EF4-FFF2-40B4-BE49-F238E27FC236}">
                            <a16:creationId xmlns:a16="http://schemas.microsoft.com/office/drawing/2014/main" id="{C053B2D3-682F-799C-FC49-88B4AD0CA653}"/>
                          </a:ext>
                        </a:extLst>
                      </p:cNvPr>
                      <p:cNvCxnSpPr>
                        <a:cxnSpLocks/>
                        <a:endCxn id="5" idx="0"/>
                      </p:cNvCxnSpPr>
                      <p:nvPr/>
                    </p:nvCxnSpPr>
                    <p:spPr>
                      <a:xfrm>
                        <a:off x="4624254" y="269966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" name="Connecteur droit 9">
                        <a:extLst>
                          <a:ext uri="{FF2B5EF4-FFF2-40B4-BE49-F238E27FC236}">
                            <a16:creationId xmlns:a16="http://schemas.microsoft.com/office/drawing/2014/main" id="{E5E9DE12-9E81-DFC6-1AC3-45FF9543637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624254" y="6424471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" name="Connecteur droit 10">
                        <a:extLst>
                          <a:ext uri="{FF2B5EF4-FFF2-40B4-BE49-F238E27FC236}">
                            <a16:creationId xmlns:a16="http://schemas.microsoft.com/office/drawing/2014/main" id="{44176D55-59F8-6775-D16F-33E4EB2AB69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6200000">
                        <a:off x="7698746" y="3372396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" name="Connecteur droit 11">
                        <a:extLst>
                          <a:ext uri="{FF2B5EF4-FFF2-40B4-BE49-F238E27FC236}">
                            <a16:creationId xmlns:a16="http://schemas.microsoft.com/office/drawing/2014/main" id="{602F103F-50C2-6915-78B1-E5314C192A7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6200000">
                        <a:off x="1575882" y="3372395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3" name="ZoneTexte 12">
                        <a:extLst>
                          <a:ext uri="{FF2B5EF4-FFF2-40B4-BE49-F238E27FC236}">
                            <a16:creationId xmlns:a16="http://schemas.microsoft.com/office/drawing/2014/main" id="{69108B33-6F1D-6D4A-0371-7678DD0EADD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457381" y="-34052"/>
                        <a:ext cx="333746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N</a:t>
                        </a:r>
                      </a:p>
                    </p:txBody>
                  </p:sp>
                  <p:sp>
                    <p:nvSpPr>
                      <p:cNvPr id="14" name="ZoneTexte 13">
                        <a:extLst>
                          <a:ext uri="{FF2B5EF4-FFF2-40B4-BE49-F238E27FC236}">
                            <a16:creationId xmlns:a16="http://schemas.microsoft.com/office/drawing/2014/main" id="{A99DF767-616E-DDE2-FA1E-034BFD7685B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465831" y="6521049"/>
                        <a:ext cx="290464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S</a:t>
                        </a:r>
                      </a:p>
                    </p:txBody>
                  </p:sp>
                  <p:sp>
                    <p:nvSpPr>
                      <p:cNvPr id="15" name="ZoneTexte 14">
                        <a:extLst>
                          <a:ext uri="{FF2B5EF4-FFF2-40B4-BE49-F238E27FC236}">
                            <a16:creationId xmlns:a16="http://schemas.microsoft.com/office/drawing/2014/main" id="{2ED3873A-0C4F-8FED-F7CA-B12DFC7DEF7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727501" y="3227867"/>
                        <a:ext cx="296876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E</a:t>
                        </a:r>
                      </a:p>
                    </p:txBody>
                  </p:sp>
                  <p:sp>
                    <p:nvSpPr>
                      <p:cNvPr id="16" name="ZoneTexte 15">
                        <a:extLst>
                          <a:ext uri="{FF2B5EF4-FFF2-40B4-BE49-F238E27FC236}">
                            <a16:creationId xmlns:a16="http://schemas.microsoft.com/office/drawing/2014/main" id="{D9FE0D62-12F9-15D4-A9ED-12D523D6C94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146071" y="3227867"/>
                        <a:ext cx="336952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O</a:t>
                        </a:r>
                      </a:p>
                    </p:txBody>
                  </p:sp>
                </p:grpSp>
                <p:cxnSp>
                  <p:nvCxnSpPr>
                    <p:cNvPr id="3" name="Connecteur droit 2">
                      <a:extLst>
                        <a:ext uri="{FF2B5EF4-FFF2-40B4-BE49-F238E27FC236}">
                          <a16:creationId xmlns:a16="http://schemas.microsoft.com/office/drawing/2014/main" id="{E87A96E3-98EC-C753-3394-CA6C25F0A93F}"/>
                        </a:ext>
                      </a:extLst>
                    </p:cNvPr>
                    <p:cNvCxnSpPr>
                      <a:cxnSpLocks/>
                      <a:endCxn id="5" idx="6"/>
                    </p:cNvCxnSpPr>
                    <p:nvPr/>
                  </p:nvCxnSpPr>
                  <p:spPr>
                    <a:xfrm rot="5400000" flipH="1" flipV="1">
                      <a:off x="4624726" y="429003"/>
                      <a:ext cx="25176" cy="5992236"/>
                    </a:xfrm>
                    <a:prstGeom prst="line">
                      <a:avLst/>
                    </a:prstGeom>
                    <a:ln w="63500" cap="rnd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9" name="Ellipse 8">
                    <a:extLst>
                      <a:ext uri="{FF2B5EF4-FFF2-40B4-BE49-F238E27FC236}">
                        <a16:creationId xmlns:a16="http://schemas.microsoft.com/office/drawing/2014/main" id="{EB7EA392-2E58-16C5-A68A-9E9DDB1AACD0}"/>
                      </a:ext>
                    </a:extLst>
                  </p:cNvPr>
                  <p:cNvSpPr/>
                  <p:nvPr/>
                </p:nvSpPr>
                <p:spPr>
                  <a:xfrm>
                    <a:off x="4540008" y="5777091"/>
                    <a:ext cx="180000" cy="180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635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8" name="Ellipse 17">
                    <a:extLst>
                      <a:ext uri="{FF2B5EF4-FFF2-40B4-BE49-F238E27FC236}">
                        <a16:creationId xmlns:a16="http://schemas.microsoft.com/office/drawing/2014/main" id="{3FDB4053-8C9C-3195-76DE-0717DF582394}"/>
                      </a:ext>
                    </a:extLst>
                  </p:cNvPr>
                  <p:cNvSpPr/>
                  <p:nvPr/>
                </p:nvSpPr>
                <p:spPr>
                  <a:xfrm>
                    <a:off x="4513993" y="1252716"/>
                    <a:ext cx="180000" cy="180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635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1" name="Forme libre : forme 20">
                  <a:extLst>
                    <a:ext uri="{FF2B5EF4-FFF2-40B4-BE49-F238E27FC236}">
                      <a16:creationId xmlns:a16="http://schemas.microsoft.com/office/drawing/2014/main" id="{D3009DA1-2EB0-D06C-B784-6EA2B27A67DF}"/>
                    </a:ext>
                  </a:extLst>
                </p:cNvPr>
                <p:cNvSpPr/>
                <p:nvPr/>
              </p:nvSpPr>
              <p:spPr>
                <a:xfrm>
                  <a:off x="4619626" y="381000"/>
                  <a:ext cx="2222118" cy="6067425"/>
                </a:xfrm>
                <a:custGeom>
                  <a:avLst/>
                  <a:gdLst>
                    <a:gd name="connsiteX0" fmla="*/ 0 w 2315049"/>
                    <a:gd name="connsiteY0" fmla="*/ 0 h 6067425"/>
                    <a:gd name="connsiteX1" fmla="*/ 2238375 w 2315049"/>
                    <a:gd name="connsiteY1" fmla="*/ 3048000 h 6067425"/>
                    <a:gd name="connsiteX2" fmla="*/ 1628775 w 2315049"/>
                    <a:gd name="connsiteY2" fmla="*/ 4895850 h 6067425"/>
                    <a:gd name="connsiteX3" fmla="*/ 0 w 2315049"/>
                    <a:gd name="connsiteY3" fmla="*/ 6067425 h 6067425"/>
                    <a:gd name="connsiteX4" fmla="*/ 0 w 2315049"/>
                    <a:gd name="connsiteY4" fmla="*/ 6067425 h 6067425"/>
                    <a:gd name="connsiteX5" fmla="*/ 381000 w 2315049"/>
                    <a:gd name="connsiteY5" fmla="*/ 4438650 h 6067425"/>
                    <a:gd name="connsiteX0" fmla="*/ 0 w 2315049"/>
                    <a:gd name="connsiteY0" fmla="*/ 0 h 6067425"/>
                    <a:gd name="connsiteX1" fmla="*/ 2238375 w 2315049"/>
                    <a:gd name="connsiteY1" fmla="*/ 3048000 h 6067425"/>
                    <a:gd name="connsiteX2" fmla="*/ 1628775 w 2315049"/>
                    <a:gd name="connsiteY2" fmla="*/ 4895850 h 6067425"/>
                    <a:gd name="connsiteX3" fmla="*/ 0 w 2315049"/>
                    <a:gd name="connsiteY3" fmla="*/ 6067425 h 6067425"/>
                    <a:gd name="connsiteX4" fmla="*/ 0 w 2315049"/>
                    <a:gd name="connsiteY4" fmla="*/ 6067425 h 6067425"/>
                    <a:gd name="connsiteX0" fmla="*/ 0 w 2238955"/>
                    <a:gd name="connsiteY0" fmla="*/ 0 h 6067425"/>
                    <a:gd name="connsiteX1" fmla="*/ 2238375 w 2238955"/>
                    <a:gd name="connsiteY1" fmla="*/ 3048000 h 6067425"/>
                    <a:gd name="connsiteX2" fmla="*/ 1628775 w 2238955"/>
                    <a:gd name="connsiteY2" fmla="*/ 4895850 h 6067425"/>
                    <a:gd name="connsiteX3" fmla="*/ 0 w 2238955"/>
                    <a:gd name="connsiteY3" fmla="*/ 6067425 h 6067425"/>
                    <a:gd name="connsiteX4" fmla="*/ 0 w 2238955"/>
                    <a:gd name="connsiteY4" fmla="*/ 6067425 h 6067425"/>
                    <a:gd name="connsiteX0" fmla="*/ 0 w 2238899"/>
                    <a:gd name="connsiteY0" fmla="*/ 0 h 6067425"/>
                    <a:gd name="connsiteX1" fmla="*/ 2238375 w 2238899"/>
                    <a:gd name="connsiteY1" fmla="*/ 3048000 h 6067425"/>
                    <a:gd name="connsiteX2" fmla="*/ 1628775 w 2238899"/>
                    <a:gd name="connsiteY2" fmla="*/ 4895850 h 6067425"/>
                    <a:gd name="connsiteX3" fmla="*/ 0 w 2238899"/>
                    <a:gd name="connsiteY3" fmla="*/ 6067425 h 6067425"/>
                    <a:gd name="connsiteX4" fmla="*/ 0 w 2238899"/>
                    <a:gd name="connsiteY4" fmla="*/ 6067425 h 6067425"/>
                    <a:gd name="connsiteX0" fmla="*/ 0 w 2238702"/>
                    <a:gd name="connsiteY0" fmla="*/ 0 h 6067425"/>
                    <a:gd name="connsiteX1" fmla="*/ 2238375 w 2238702"/>
                    <a:gd name="connsiteY1" fmla="*/ 3048000 h 6067425"/>
                    <a:gd name="connsiteX2" fmla="*/ 1628775 w 2238702"/>
                    <a:gd name="connsiteY2" fmla="*/ 4895850 h 6067425"/>
                    <a:gd name="connsiteX3" fmla="*/ 0 w 2238702"/>
                    <a:gd name="connsiteY3" fmla="*/ 6067425 h 6067425"/>
                    <a:gd name="connsiteX4" fmla="*/ 0 w 2238702"/>
                    <a:gd name="connsiteY4" fmla="*/ 6067425 h 6067425"/>
                    <a:gd name="connsiteX0" fmla="*/ 0 w 2239409"/>
                    <a:gd name="connsiteY0" fmla="*/ 0 h 6067425"/>
                    <a:gd name="connsiteX1" fmla="*/ 2238375 w 2239409"/>
                    <a:gd name="connsiteY1" fmla="*/ 3048000 h 6067425"/>
                    <a:gd name="connsiteX2" fmla="*/ 1628775 w 2239409"/>
                    <a:gd name="connsiteY2" fmla="*/ 4895850 h 6067425"/>
                    <a:gd name="connsiteX3" fmla="*/ 0 w 2239409"/>
                    <a:gd name="connsiteY3" fmla="*/ 6067425 h 6067425"/>
                    <a:gd name="connsiteX4" fmla="*/ 0 w 2239409"/>
                    <a:gd name="connsiteY4" fmla="*/ 6067425 h 6067425"/>
                    <a:gd name="connsiteX0" fmla="*/ 0 w 2239409"/>
                    <a:gd name="connsiteY0" fmla="*/ 0 h 6067425"/>
                    <a:gd name="connsiteX1" fmla="*/ 2238375 w 2239409"/>
                    <a:gd name="connsiteY1" fmla="*/ 3048000 h 6067425"/>
                    <a:gd name="connsiteX2" fmla="*/ 1628775 w 2239409"/>
                    <a:gd name="connsiteY2" fmla="*/ 4895850 h 6067425"/>
                    <a:gd name="connsiteX3" fmla="*/ 0 w 2239409"/>
                    <a:gd name="connsiteY3" fmla="*/ 6067425 h 6067425"/>
                    <a:gd name="connsiteX4" fmla="*/ 0 w 2239409"/>
                    <a:gd name="connsiteY4" fmla="*/ 6067425 h 6067425"/>
                    <a:gd name="connsiteX0" fmla="*/ 0 w 2241392"/>
                    <a:gd name="connsiteY0" fmla="*/ 0 h 6067425"/>
                    <a:gd name="connsiteX1" fmla="*/ 2238375 w 2241392"/>
                    <a:gd name="connsiteY1" fmla="*/ 3048000 h 6067425"/>
                    <a:gd name="connsiteX2" fmla="*/ 1628775 w 2241392"/>
                    <a:gd name="connsiteY2" fmla="*/ 4895850 h 6067425"/>
                    <a:gd name="connsiteX3" fmla="*/ 0 w 2241392"/>
                    <a:gd name="connsiteY3" fmla="*/ 6067425 h 6067425"/>
                    <a:gd name="connsiteX4" fmla="*/ 0 w 2241392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04913"/>
                    <a:gd name="connsiteY0" fmla="*/ 0 h 6067425"/>
                    <a:gd name="connsiteX1" fmla="*/ 2200275 w 2204913"/>
                    <a:gd name="connsiteY1" fmla="*/ 3048000 h 6067425"/>
                    <a:gd name="connsiteX2" fmla="*/ 1628775 w 2204913"/>
                    <a:gd name="connsiteY2" fmla="*/ 4895850 h 6067425"/>
                    <a:gd name="connsiteX3" fmla="*/ 0 w 2204913"/>
                    <a:gd name="connsiteY3" fmla="*/ 6067425 h 6067425"/>
                    <a:gd name="connsiteX4" fmla="*/ 0 w 2204913"/>
                    <a:gd name="connsiteY4" fmla="*/ 6067425 h 6067425"/>
                    <a:gd name="connsiteX0" fmla="*/ 0 w 2204913"/>
                    <a:gd name="connsiteY0" fmla="*/ 0 h 6067425"/>
                    <a:gd name="connsiteX1" fmla="*/ 2200275 w 2204913"/>
                    <a:gd name="connsiteY1" fmla="*/ 3048000 h 6067425"/>
                    <a:gd name="connsiteX2" fmla="*/ 1628775 w 2204913"/>
                    <a:gd name="connsiteY2" fmla="*/ 4895850 h 6067425"/>
                    <a:gd name="connsiteX3" fmla="*/ 0 w 2204913"/>
                    <a:gd name="connsiteY3" fmla="*/ 6067425 h 6067425"/>
                    <a:gd name="connsiteX4" fmla="*/ 0 w 2204913"/>
                    <a:gd name="connsiteY4" fmla="*/ 6067425 h 6067425"/>
                    <a:gd name="connsiteX0" fmla="*/ 0 w 2205175"/>
                    <a:gd name="connsiteY0" fmla="*/ 0 h 6067425"/>
                    <a:gd name="connsiteX1" fmla="*/ 2200275 w 2205175"/>
                    <a:gd name="connsiteY1" fmla="*/ 3048000 h 6067425"/>
                    <a:gd name="connsiteX2" fmla="*/ 1628775 w 2205175"/>
                    <a:gd name="connsiteY2" fmla="*/ 4895850 h 6067425"/>
                    <a:gd name="connsiteX3" fmla="*/ 0 w 2205175"/>
                    <a:gd name="connsiteY3" fmla="*/ 6067425 h 6067425"/>
                    <a:gd name="connsiteX4" fmla="*/ 0 w 2205175"/>
                    <a:gd name="connsiteY4" fmla="*/ 6067425 h 6067425"/>
                    <a:gd name="connsiteX0" fmla="*/ 0 w 2204708"/>
                    <a:gd name="connsiteY0" fmla="*/ 0 h 6067425"/>
                    <a:gd name="connsiteX1" fmla="*/ 2200275 w 2204708"/>
                    <a:gd name="connsiteY1" fmla="*/ 3048000 h 6067425"/>
                    <a:gd name="connsiteX2" fmla="*/ 1628775 w 2204708"/>
                    <a:gd name="connsiteY2" fmla="*/ 4895850 h 6067425"/>
                    <a:gd name="connsiteX3" fmla="*/ 0 w 2204708"/>
                    <a:gd name="connsiteY3" fmla="*/ 6067425 h 6067425"/>
                    <a:gd name="connsiteX4" fmla="*/ 0 w 2204708"/>
                    <a:gd name="connsiteY4" fmla="*/ 6067425 h 6067425"/>
                    <a:gd name="connsiteX0" fmla="*/ 0 w 2204735"/>
                    <a:gd name="connsiteY0" fmla="*/ 0 h 6067425"/>
                    <a:gd name="connsiteX1" fmla="*/ 2200275 w 2204735"/>
                    <a:gd name="connsiteY1" fmla="*/ 3048000 h 6067425"/>
                    <a:gd name="connsiteX2" fmla="*/ 1628775 w 2204735"/>
                    <a:gd name="connsiteY2" fmla="*/ 4895850 h 6067425"/>
                    <a:gd name="connsiteX3" fmla="*/ 0 w 2204735"/>
                    <a:gd name="connsiteY3" fmla="*/ 6067425 h 6067425"/>
                    <a:gd name="connsiteX4" fmla="*/ 0 w 2204735"/>
                    <a:gd name="connsiteY4" fmla="*/ 6067425 h 6067425"/>
                    <a:gd name="connsiteX0" fmla="*/ 0 w 2223725"/>
                    <a:gd name="connsiteY0" fmla="*/ 0 h 6067425"/>
                    <a:gd name="connsiteX1" fmla="*/ 2219325 w 2223725"/>
                    <a:gd name="connsiteY1" fmla="*/ 3048000 h 6067425"/>
                    <a:gd name="connsiteX2" fmla="*/ 1628775 w 2223725"/>
                    <a:gd name="connsiteY2" fmla="*/ 4895850 h 6067425"/>
                    <a:gd name="connsiteX3" fmla="*/ 0 w 2223725"/>
                    <a:gd name="connsiteY3" fmla="*/ 6067425 h 6067425"/>
                    <a:gd name="connsiteX4" fmla="*/ 0 w 2223725"/>
                    <a:gd name="connsiteY4" fmla="*/ 6067425 h 6067425"/>
                    <a:gd name="connsiteX0" fmla="*/ 0 w 2222118"/>
                    <a:gd name="connsiteY0" fmla="*/ 0 h 6067425"/>
                    <a:gd name="connsiteX1" fmla="*/ 2219325 w 2222118"/>
                    <a:gd name="connsiteY1" fmla="*/ 3048000 h 6067425"/>
                    <a:gd name="connsiteX2" fmla="*/ 1628775 w 2222118"/>
                    <a:gd name="connsiteY2" fmla="*/ 4895850 h 6067425"/>
                    <a:gd name="connsiteX3" fmla="*/ 0 w 2222118"/>
                    <a:gd name="connsiteY3" fmla="*/ 6067425 h 6067425"/>
                    <a:gd name="connsiteX4" fmla="*/ 0 w 2222118"/>
                    <a:gd name="connsiteY4" fmla="*/ 6067425 h 6067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22118" h="6067425">
                      <a:moveTo>
                        <a:pt x="0" y="0"/>
                      </a:moveTo>
                      <a:cubicBezTo>
                        <a:pt x="373856" y="30162"/>
                        <a:pt x="2072916" y="653639"/>
                        <a:pt x="2219325" y="3048000"/>
                      </a:cubicBezTo>
                      <a:cubicBezTo>
                        <a:pt x="2251749" y="3578260"/>
                        <a:pt x="1998662" y="4392613"/>
                        <a:pt x="1628775" y="4895850"/>
                      </a:cubicBezTo>
                      <a:cubicBezTo>
                        <a:pt x="1258888" y="5399087"/>
                        <a:pt x="0" y="6067425"/>
                        <a:pt x="0" y="6067425"/>
                      </a:cubicBezTo>
                      <a:lnTo>
                        <a:pt x="0" y="6067425"/>
                      </a:lnTo>
                    </a:path>
                  </a:pathLst>
                </a:custGeom>
                <a:noFill/>
                <a:ln w="635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25D6A7D3-8A17-A8A2-23B7-186508E77F35}"/>
                  </a:ext>
                </a:extLst>
              </p:cNvPr>
              <p:cNvSpPr/>
              <p:nvPr/>
            </p:nvSpPr>
            <p:spPr>
              <a:xfrm rot="19184605">
                <a:off x="6700663" y="2899086"/>
                <a:ext cx="180000" cy="180000"/>
              </a:xfrm>
              <a:prstGeom prst="ellipse">
                <a:avLst/>
              </a:prstGeom>
              <a:solidFill>
                <a:schemeClr val="accent6"/>
              </a:solidFill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91225679-8835-A651-5CA8-7F40C13143DD}"/>
                </a:ext>
              </a:extLst>
            </p:cNvPr>
            <p:cNvSpPr/>
            <p:nvPr/>
          </p:nvSpPr>
          <p:spPr>
            <a:xfrm>
              <a:off x="4610099" y="400050"/>
              <a:ext cx="1478631" cy="6019800"/>
            </a:xfrm>
            <a:custGeom>
              <a:avLst/>
              <a:gdLst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8745"/>
                <a:gd name="connsiteY0" fmla="*/ 0 h 6019800"/>
                <a:gd name="connsiteX1" fmla="*/ 1143000 w 1478745"/>
                <a:gd name="connsiteY1" fmla="*/ 1314450 h 6019800"/>
                <a:gd name="connsiteX2" fmla="*/ 1476375 w 1478745"/>
                <a:gd name="connsiteY2" fmla="*/ 3028950 h 6019800"/>
                <a:gd name="connsiteX3" fmla="*/ 1000125 w 1478745"/>
                <a:gd name="connsiteY3" fmla="*/ 4972050 h 6019800"/>
                <a:gd name="connsiteX4" fmla="*/ 19050 w 1478745"/>
                <a:gd name="connsiteY4" fmla="*/ 6019800 h 6019800"/>
                <a:gd name="connsiteX5" fmla="*/ 19050 w 1478745"/>
                <a:gd name="connsiteY5" fmla="*/ 6019800 h 6019800"/>
                <a:gd name="connsiteX0" fmla="*/ 0 w 1478631"/>
                <a:gd name="connsiteY0" fmla="*/ 0 h 6019800"/>
                <a:gd name="connsiteX1" fmla="*/ 1143000 w 1478631"/>
                <a:gd name="connsiteY1" fmla="*/ 1314450 h 6019800"/>
                <a:gd name="connsiteX2" fmla="*/ 1476375 w 1478631"/>
                <a:gd name="connsiteY2" fmla="*/ 3028950 h 6019800"/>
                <a:gd name="connsiteX3" fmla="*/ 1000125 w 1478631"/>
                <a:gd name="connsiteY3" fmla="*/ 4972050 h 6019800"/>
                <a:gd name="connsiteX4" fmla="*/ 19050 w 1478631"/>
                <a:gd name="connsiteY4" fmla="*/ 6019800 h 6019800"/>
                <a:gd name="connsiteX5" fmla="*/ 19050 w 1478631"/>
                <a:gd name="connsiteY5" fmla="*/ 6019800 h 601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8631" h="6019800">
                  <a:moveTo>
                    <a:pt x="0" y="0"/>
                  </a:moveTo>
                  <a:cubicBezTo>
                    <a:pt x="277019" y="23812"/>
                    <a:pt x="954088" y="819150"/>
                    <a:pt x="1143000" y="1314450"/>
                  </a:cubicBezTo>
                  <a:cubicBezTo>
                    <a:pt x="1331912" y="1809750"/>
                    <a:pt x="1500188" y="2419350"/>
                    <a:pt x="1476375" y="3028950"/>
                  </a:cubicBezTo>
                  <a:cubicBezTo>
                    <a:pt x="1452563" y="3638550"/>
                    <a:pt x="1338262" y="4330700"/>
                    <a:pt x="1000125" y="4972050"/>
                  </a:cubicBezTo>
                  <a:cubicBezTo>
                    <a:pt x="661988" y="5613400"/>
                    <a:pt x="19050" y="6019800"/>
                    <a:pt x="19050" y="6019800"/>
                  </a:cubicBezTo>
                  <a:lnTo>
                    <a:pt x="19050" y="6019800"/>
                  </a:lnTo>
                </a:path>
              </a:pathLst>
            </a:custGeom>
            <a:no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N???-50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B73A4C3-C45D-5968-F200-2DCD06ACC657}"/>
              </a:ext>
            </a:extLst>
          </p:cNvPr>
          <p:cNvSpPr txBox="1"/>
          <p:nvPr/>
        </p:nvSpPr>
        <p:spPr>
          <a:xfrm>
            <a:off x="7163742" y="0"/>
            <a:ext cx="19815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Tracer surface S0</a:t>
            </a:r>
          </a:p>
        </p:txBody>
      </p:sp>
    </p:spTree>
    <p:extLst>
      <p:ext uri="{BB962C8B-B14F-4D97-AF65-F5344CB8AC3E}">
        <p14:creationId xmlns:p14="http://schemas.microsoft.com/office/powerpoint/2010/main" val="4038146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4C3C31C0-0CE4-52EF-2115-DCBF287340B3}"/>
              </a:ext>
            </a:extLst>
          </p:cNvPr>
          <p:cNvGrpSpPr/>
          <p:nvPr/>
        </p:nvGrpSpPr>
        <p:grpSpPr>
          <a:xfrm rot="3357406">
            <a:off x="1155597" y="-34097"/>
            <a:ext cx="6878306" cy="6924433"/>
            <a:chOff x="1178313" y="-6936"/>
            <a:chExt cx="6878306" cy="6924433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3C617925-985E-1647-ED27-0EB8AEFBCAF5}"/>
                </a:ext>
              </a:extLst>
            </p:cNvPr>
            <p:cNvGrpSpPr/>
            <p:nvPr/>
          </p:nvGrpSpPr>
          <p:grpSpPr>
            <a:xfrm rot="4446356">
              <a:off x="1155249" y="16128"/>
              <a:ext cx="6924433" cy="6878306"/>
              <a:chOff x="1206012" y="7494"/>
              <a:chExt cx="6924433" cy="6878306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3D59F913-9FF9-F927-14E1-761A08E68F1B}"/>
                  </a:ext>
                </a:extLst>
              </p:cNvPr>
              <p:cNvGrpSpPr/>
              <p:nvPr/>
            </p:nvGrpSpPr>
            <p:grpSpPr>
              <a:xfrm>
                <a:off x="1206012" y="7494"/>
                <a:ext cx="6924433" cy="6878306"/>
                <a:chOff x="1196487" y="-2031"/>
                <a:chExt cx="6924433" cy="6878306"/>
              </a:xfrm>
            </p:grpSpPr>
            <p:grpSp>
              <p:nvGrpSpPr>
                <p:cNvPr id="19" name="Groupe 18">
                  <a:extLst>
                    <a:ext uri="{FF2B5EF4-FFF2-40B4-BE49-F238E27FC236}">
                      <a16:creationId xmlns:a16="http://schemas.microsoft.com/office/drawing/2014/main" id="{DCEEC800-2FB1-9B29-3B4C-35D32A594572}"/>
                    </a:ext>
                  </a:extLst>
                </p:cNvPr>
                <p:cNvGrpSpPr/>
                <p:nvPr/>
              </p:nvGrpSpPr>
              <p:grpSpPr>
                <a:xfrm rot="19184605">
                  <a:off x="1196487" y="-2031"/>
                  <a:ext cx="6924433" cy="6878306"/>
                  <a:chOff x="1157408" y="-5163"/>
                  <a:chExt cx="6924433" cy="6878306"/>
                </a:xfrm>
              </p:grpSpPr>
              <p:grpSp>
                <p:nvGrpSpPr>
                  <p:cNvPr id="8" name="Groupe 7">
                    <a:extLst>
                      <a:ext uri="{FF2B5EF4-FFF2-40B4-BE49-F238E27FC236}">
                        <a16:creationId xmlns:a16="http://schemas.microsoft.com/office/drawing/2014/main" id="{8DE41971-F6E2-3E7A-40A8-FB3D2F767B00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1180472" y="-28227"/>
                    <a:ext cx="6878306" cy="6924433"/>
                    <a:chOff x="1146071" y="-34052"/>
                    <a:chExt cx="6878306" cy="6924433"/>
                  </a:xfrm>
                </p:grpSpPr>
                <p:grpSp>
                  <p:nvGrpSpPr>
                    <p:cNvPr id="17" name="Groupe 16">
                      <a:extLst>
                        <a:ext uri="{FF2B5EF4-FFF2-40B4-BE49-F238E27FC236}">
                          <a16:creationId xmlns:a16="http://schemas.microsoft.com/office/drawing/2014/main" id="{E6335F1E-C57C-0C1B-8500-2F560AF1BE3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46071" y="-34052"/>
                      <a:ext cx="6878306" cy="6924433"/>
                      <a:chOff x="1146071" y="-34052"/>
                      <a:chExt cx="6878306" cy="6924433"/>
                    </a:xfrm>
                  </p:grpSpPr>
                  <p:sp>
                    <p:nvSpPr>
                      <p:cNvPr id="5" name="Ellipse 4">
                        <a:extLst>
                          <a:ext uri="{FF2B5EF4-FFF2-40B4-BE49-F238E27FC236}">
                            <a16:creationId xmlns:a16="http://schemas.microsoft.com/office/drawing/2014/main" id="{B24177F4-B18B-F0BF-2E89-8DDFC3BBCA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15076" y="400595"/>
                        <a:ext cx="6018356" cy="6023876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</a:ln>
                      <a:effectLst>
                        <a:outerShdw blurRad="63500" sx="102000" sy="102000" algn="ctr" rotWithShape="0">
                          <a:prstClr val="black">
                            <a:alpha val="40000"/>
                          </a:prstClr>
                        </a:outerShdw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7" name="Connecteur droit 6">
                        <a:extLst>
                          <a:ext uri="{FF2B5EF4-FFF2-40B4-BE49-F238E27FC236}">
                            <a16:creationId xmlns:a16="http://schemas.microsoft.com/office/drawing/2014/main" id="{C053B2D3-682F-799C-FC49-88B4AD0CA653}"/>
                          </a:ext>
                        </a:extLst>
                      </p:cNvPr>
                      <p:cNvCxnSpPr>
                        <a:cxnSpLocks/>
                        <a:endCxn id="5" idx="0"/>
                      </p:cNvCxnSpPr>
                      <p:nvPr/>
                    </p:nvCxnSpPr>
                    <p:spPr>
                      <a:xfrm>
                        <a:off x="4624254" y="269966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" name="Connecteur droit 9">
                        <a:extLst>
                          <a:ext uri="{FF2B5EF4-FFF2-40B4-BE49-F238E27FC236}">
                            <a16:creationId xmlns:a16="http://schemas.microsoft.com/office/drawing/2014/main" id="{E5E9DE12-9E81-DFC6-1AC3-45FF9543637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624254" y="6424471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" name="Connecteur droit 10">
                        <a:extLst>
                          <a:ext uri="{FF2B5EF4-FFF2-40B4-BE49-F238E27FC236}">
                            <a16:creationId xmlns:a16="http://schemas.microsoft.com/office/drawing/2014/main" id="{44176D55-59F8-6775-D16F-33E4EB2AB69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6200000">
                        <a:off x="7698746" y="3372396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" name="Connecteur droit 11">
                        <a:extLst>
                          <a:ext uri="{FF2B5EF4-FFF2-40B4-BE49-F238E27FC236}">
                            <a16:creationId xmlns:a16="http://schemas.microsoft.com/office/drawing/2014/main" id="{602F103F-50C2-6915-78B1-E5314C192A7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6200000">
                        <a:off x="1575882" y="3372395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3" name="ZoneTexte 12">
                        <a:extLst>
                          <a:ext uri="{FF2B5EF4-FFF2-40B4-BE49-F238E27FC236}">
                            <a16:creationId xmlns:a16="http://schemas.microsoft.com/office/drawing/2014/main" id="{69108B33-6F1D-6D4A-0371-7678DD0EADD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457381" y="-34052"/>
                        <a:ext cx="333746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N</a:t>
                        </a:r>
                      </a:p>
                    </p:txBody>
                  </p:sp>
                  <p:sp>
                    <p:nvSpPr>
                      <p:cNvPr id="14" name="ZoneTexte 13">
                        <a:extLst>
                          <a:ext uri="{FF2B5EF4-FFF2-40B4-BE49-F238E27FC236}">
                            <a16:creationId xmlns:a16="http://schemas.microsoft.com/office/drawing/2014/main" id="{A99DF767-616E-DDE2-FA1E-034BFD7685B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465831" y="6521049"/>
                        <a:ext cx="290464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S</a:t>
                        </a:r>
                      </a:p>
                    </p:txBody>
                  </p:sp>
                  <p:sp>
                    <p:nvSpPr>
                      <p:cNvPr id="15" name="ZoneTexte 14">
                        <a:extLst>
                          <a:ext uri="{FF2B5EF4-FFF2-40B4-BE49-F238E27FC236}">
                            <a16:creationId xmlns:a16="http://schemas.microsoft.com/office/drawing/2014/main" id="{2ED3873A-0C4F-8FED-F7CA-B12DFC7DEF7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727501" y="3227867"/>
                        <a:ext cx="296876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E</a:t>
                        </a:r>
                      </a:p>
                    </p:txBody>
                  </p:sp>
                  <p:sp>
                    <p:nvSpPr>
                      <p:cNvPr id="16" name="ZoneTexte 15">
                        <a:extLst>
                          <a:ext uri="{FF2B5EF4-FFF2-40B4-BE49-F238E27FC236}">
                            <a16:creationId xmlns:a16="http://schemas.microsoft.com/office/drawing/2014/main" id="{D9FE0D62-12F9-15D4-A9ED-12D523D6C94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146071" y="3227867"/>
                        <a:ext cx="336952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O</a:t>
                        </a:r>
                      </a:p>
                    </p:txBody>
                  </p:sp>
                </p:grpSp>
                <p:cxnSp>
                  <p:nvCxnSpPr>
                    <p:cNvPr id="3" name="Connecteur droit 2">
                      <a:extLst>
                        <a:ext uri="{FF2B5EF4-FFF2-40B4-BE49-F238E27FC236}">
                          <a16:creationId xmlns:a16="http://schemas.microsoft.com/office/drawing/2014/main" id="{E87A96E3-98EC-C753-3394-CA6C25F0A93F}"/>
                        </a:ext>
                      </a:extLst>
                    </p:cNvPr>
                    <p:cNvCxnSpPr>
                      <a:cxnSpLocks/>
                      <a:endCxn id="5" idx="6"/>
                    </p:cNvCxnSpPr>
                    <p:nvPr/>
                  </p:nvCxnSpPr>
                  <p:spPr>
                    <a:xfrm rot="5400000" flipH="1" flipV="1">
                      <a:off x="4624726" y="429003"/>
                      <a:ext cx="25176" cy="5992236"/>
                    </a:xfrm>
                    <a:prstGeom prst="line">
                      <a:avLst/>
                    </a:prstGeom>
                    <a:ln w="63500" cap="rnd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9" name="Ellipse 8">
                    <a:extLst>
                      <a:ext uri="{FF2B5EF4-FFF2-40B4-BE49-F238E27FC236}">
                        <a16:creationId xmlns:a16="http://schemas.microsoft.com/office/drawing/2014/main" id="{EB7EA392-2E58-16C5-A68A-9E9DDB1AACD0}"/>
                      </a:ext>
                    </a:extLst>
                  </p:cNvPr>
                  <p:cNvSpPr/>
                  <p:nvPr/>
                </p:nvSpPr>
                <p:spPr>
                  <a:xfrm>
                    <a:off x="4540008" y="5777091"/>
                    <a:ext cx="180000" cy="180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635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8" name="Ellipse 17">
                    <a:extLst>
                      <a:ext uri="{FF2B5EF4-FFF2-40B4-BE49-F238E27FC236}">
                        <a16:creationId xmlns:a16="http://schemas.microsoft.com/office/drawing/2014/main" id="{3FDB4053-8C9C-3195-76DE-0717DF582394}"/>
                      </a:ext>
                    </a:extLst>
                  </p:cNvPr>
                  <p:cNvSpPr/>
                  <p:nvPr/>
                </p:nvSpPr>
                <p:spPr>
                  <a:xfrm>
                    <a:off x="4513993" y="1252716"/>
                    <a:ext cx="180000" cy="180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635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1" name="Forme libre : forme 20">
                  <a:extLst>
                    <a:ext uri="{FF2B5EF4-FFF2-40B4-BE49-F238E27FC236}">
                      <a16:creationId xmlns:a16="http://schemas.microsoft.com/office/drawing/2014/main" id="{D3009DA1-2EB0-D06C-B784-6EA2B27A67DF}"/>
                    </a:ext>
                  </a:extLst>
                </p:cNvPr>
                <p:cNvSpPr/>
                <p:nvPr/>
              </p:nvSpPr>
              <p:spPr>
                <a:xfrm>
                  <a:off x="4619626" y="381000"/>
                  <a:ext cx="2222118" cy="6067425"/>
                </a:xfrm>
                <a:custGeom>
                  <a:avLst/>
                  <a:gdLst>
                    <a:gd name="connsiteX0" fmla="*/ 0 w 2315049"/>
                    <a:gd name="connsiteY0" fmla="*/ 0 h 6067425"/>
                    <a:gd name="connsiteX1" fmla="*/ 2238375 w 2315049"/>
                    <a:gd name="connsiteY1" fmla="*/ 3048000 h 6067425"/>
                    <a:gd name="connsiteX2" fmla="*/ 1628775 w 2315049"/>
                    <a:gd name="connsiteY2" fmla="*/ 4895850 h 6067425"/>
                    <a:gd name="connsiteX3" fmla="*/ 0 w 2315049"/>
                    <a:gd name="connsiteY3" fmla="*/ 6067425 h 6067425"/>
                    <a:gd name="connsiteX4" fmla="*/ 0 w 2315049"/>
                    <a:gd name="connsiteY4" fmla="*/ 6067425 h 6067425"/>
                    <a:gd name="connsiteX5" fmla="*/ 381000 w 2315049"/>
                    <a:gd name="connsiteY5" fmla="*/ 4438650 h 6067425"/>
                    <a:gd name="connsiteX0" fmla="*/ 0 w 2315049"/>
                    <a:gd name="connsiteY0" fmla="*/ 0 h 6067425"/>
                    <a:gd name="connsiteX1" fmla="*/ 2238375 w 2315049"/>
                    <a:gd name="connsiteY1" fmla="*/ 3048000 h 6067425"/>
                    <a:gd name="connsiteX2" fmla="*/ 1628775 w 2315049"/>
                    <a:gd name="connsiteY2" fmla="*/ 4895850 h 6067425"/>
                    <a:gd name="connsiteX3" fmla="*/ 0 w 2315049"/>
                    <a:gd name="connsiteY3" fmla="*/ 6067425 h 6067425"/>
                    <a:gd name="connsiteX4" fmla="*/ 0 w 2315049"/>
                    <a:gd name="connsiteY4" fmla="*/ 6067425 h 6067425"/>
                    <a:gd name="connsiteX0" fmla="*/ 0 w 2238955"/>
                    <a:gd name="connsiteY0" fmla="*/ 0 h 6067425"/>
                    <a:gd name="connsiteX1" fmla="*/ 2238375 w 2238955"/>
                    <a:gd name="connsiteY1" fmla="*/ 3048000 h 6067425"/>
                    <a:gd name="connsiteX2" fmla="*/ 1628775 w 2238955"/>
                    <a:gd name="connsiteY2" fmla="*/ 4895850 h 6067425"/>
                    <a:gd name="connsiteX3" fmla="*/ 0 w 2238955"/>
                    <a:gd name="connsiteY3" fmla="*/ 6067425 h 6067425"/>
                    <a:gd name="connsiteX4" fmla="*/ 0 w 2238955"/>
                    <a:gd name="connsiteY4" fmla="*/ 6067425 h 6067425"/>
                    <a:gd name="connsiteX0" fmla="*/ 0 w 2238899"/>
                    <a:gd name="connsiteY0" fmla="*/ 0 h 6067425"/>
                    <a:gd name="connsiteX1" fmla="*/ 2238375 w 2238899"/>
                    <a:gd name="connsiteY1" fmla="*/ 3048000 h 6067425"/>
                    <a:gd name="connsiteX2" fmla="*/ 1628775 w 2238899"/>
                    <a:gd name="connsiteY2" fmla="*/ 4895850 h 6067425"/>
                    <a:gd name="connsiteX3" fmla="*/ 0 w 2238899"/>
                    <a:gd name="connsiteY3" fmla="*/ 6067425 h 6067425"/>
                    <a:gd name="connsiteX4" fmla="*/ 0 w 2238899"/>
                    <a:gd name="connsiteY4" fmla="*/ 6067425 h 6067425"/>
                    <a:gd name="connsiteX0" fmla="*/ 0 w 2238702"/>
                    <a:gd name="connsiteY0" fmla="*/ 0 h 6067425"/>
                    <a:gd name="connsiteX1" fmla="*/ 2238375 w 2238702"/>
                    <a:gd name="connsiteY1" fmla="*/ 3048000 h 6067425"/>
                    <a:gd name="connsiteX2" fmla="*/ 1628775 w 2238702"/>
                    <a:gd name="connsiteY2" fmla="*/ 4895850 h 6067425"/>
                    <a:gd name="connsiteX3" fmla="*/ 0 w 2238702"/>
                    <a:gd name="connsiteY3" fmla="*/ 6067425 h 6067425"/>
                    <a:gd name="connsiteX4" fmla="*/ 0 w 2238702"/>
                    <a:gd name="connsiteY4" fmla="*/ 6067425 h 6067425"/>
                    <a:gd name="connsiteX0" fmla="*/ 0 w 2239409"/>
                    <a:gd name="connsiteY0" fmla="*/ 0 h 6067425"/>
                    <a:gd name="connsiteX1" fmla="*/ 2238375 w 2239409"/>
                    <a:gd name="connsiteY1" fmla="*/ 3048000 h 6067425"/>
                    <a:gd name="connsiteX2" fmla="*/ 1628775 w 2239409"/>
                    <a:gd name="connsiteY2" fmla="*/ 4895850 h 6067425"/>
                    <a:gd name="connsiteX3" fmla="*/ 0 w 2239409"/>
                    <a:gd name="connsiteY3" fmla="*/ 6067425 h 6067425"/>
                    <a:gd name="connsiteX4" fmla="*/ 0 w 2239409"/>
                    <a:gd name="connsiteY4" fmla="*/ 6067425 h 6067425"/>
                    <a:gd name="connsiteX0" fmla="*/ 0 w 2239409"/>
                    <a:gd name="connsiteY0" fmla="*/ 0 h 6067425"/>
                    <a:gd name="connsiteX1" fmla="*/ 2238375 w 2239409"/>
                    <a:gd name="connsiteY1" fmla="*/ 3048000 h 6067425"/>
                    <a:gd name="connsiteX2" fmla="*/ 1628775 w 2239409"/>
                    <a:gd name="connsiteY2" fmla="*/ 4895850 h 6067425"/>
                    <a:gd name="connsiteX3" fmla="*/ 0 w 2239409"/>
                    <a:gd name="connsiteY3" fmla="*/ 6067425 h 6067425"/>
                    <a:gd name="connsiteX4" fmla="*/ 0 w 2239409"/>
                    <a:gd name="connsiteY4" fmla="*/ 6067425 h 6067425"/>
                    <a:gd name="connsiteX0" fmla="*/ 0 w 2241392"/>
                    <a:gd name="connsiteY0" fmla="*/ 0 h 6067425"/>
                    <a:gd name="connsiteX1" fmla="*/ 2238375 w 2241392"/>
                    <a:gd name="connsiteY1" fmla="*/ 3048000 h 6067425"/>
                    <a:gd name="connsiteX2" fmla="*/ 1628775 w 2241392"/>
                    <a:gd name="connsiteY2" fmla="*/ 4895850 h 6067425"/>
                    <a:gd name="connsiteX3" fmla="*/ 0 w 2241392"/>
                    <a:gd name="connsiteY3" fmla="*/ 6067425 h 6067425"/>
                    <a:gd name="connsiteX4" fmla="*/ 0 w 2241392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04913"/>
                    <a:gd name="connsiteY0" fmla="*/ 0 h 6067425"/>
                    <a:gd name="connsiteX1" fmla="*/ 2200275 w 2204913"/>
                    <a:gd name="connsiteY1" fmla="*/ 3048000 h 6067425"/>
                    <a:gd name="connsiteX2" fmla="*/ 1628775 w 2204913"/>
                    <a:gd name="connsiteY2" fmla="*/ 4895850 h 6067425"/>
                    <a:gd name="connsiteX3" fmla="*/ 0 w 2204913"/>
                    <a:gd name="connsiteY3" fmla="*/ 6067425 h 6067425"/>
                    <a:gd name="connsiteX4" fmla="*/ 0 w 2204913"/>
                    <a:gd name="connsiteY4" fmla="*/ 6067425 h 6067425"/>
                    <a:gd name="connsiteX0" fmla="*/ 0 w 2204913"/>
                    <a:gd name="connsiteY0" fmla="*/ 0 h 6067425"/>
                    <a:gd name="connsiteX1" fmla="*/ 2200275 w 2204913"/>
                    <a:gd name="connsiteY1" fmla="*/ 3048000 h 6067425"/>
                    <a:gd name="connsiteX2" fmla="*/ 1628775 w 2204913"/>
                    <a:gd name="connsiteY2" fmla="*/ 4895850 h 6067425"/>
                    <a:gd name="connsiteX3" fmla="*/ 0 w 2204913"/>
                    <a:gd name="connsiteY3" fmla="*/ 6067425 h 6067425"/>
                    <a:gd name="connsiteX4" fmla="*/ 0 w 2204913"/>
                    <a:gd name="connsiteY4" fmla="*/ 6067425 h 6067425"/>
                    <a:gd name="connsiteX0" fmla="*/ 0 w 2205175"/>
                    <a:gd name="connsiteY0" fmla="*/ 0 h 6067425"/>
                    <a:gd name="connsiteX1" fmla="*/ 2200275 w 2205175"/>
                    <a:gd name="connsiteY1" fmla="*/ 3048000 h 6067425"/>
                    <a:gd name="connsiteX2" fmla="*/ 1628775 w 2205175"/>
                    <a:gd name="connsiteY2" fmla="*/ 4895850 h 6067425"/>
                    <a:gd name="connsiteX3" fmla="*/ 0 w 2205175"/>
                    <a:gd name="connsiteY3" fmla="*/ 6067425 h 6067425"/>
                    <a:gd name="connsiteX4" fmla="*/ 0 w 2205175"/>
                    <a:gd name="connsiteY4" fmla="*/ 6067425 h 6067425"/>
                    <a:gd name="connsiteX0" fmla="*/ 0 w 2204708"/>
                    <a:gd name="connsiteY0" fmla="*/ 0 h 6067425"/>
                    <a:gd name="connsiteX1" fmla="*/ 2200275 w 2204708"/>
                    <a:gd name="connsiteY1" fmla="*/ 3048000 h 6067425"/>
                    <a:gd name="connsiteX2" fmla="*/ 1628775 w 2204708"/>
                    <a:gd name="connsiteY2" fmla="*/ 4895850 h 6067425"/>
                    <a:gd name="connsiteX3" fmla="*/ 0 w 2204708"/>
                    <a:gd name="connsiteY3" fmla="*/ 6067425 h 6067425"/>
                    <a:gd name="connsiteX4" fmla="*/ 0 w 2204708"/>
                    <a:gd name="connsiteY4" fmla="*/ 6067425 h 6067425"/>
                    <a:gd name="connsiteX0" fmla="*/ 0 w 2204735"/>
                    <a:gd name="connsiteY0" fmla="*/ 0 h 6067425"/>
                    <a:gd name="connsiteX1" fmla="*/ 2200275 w 2204735"/>
                    <a:gd name="connsiteY1" fmla="*/ 3048000 h 6067425"/>
                    <a:gd name="connsiteX2" fmla="*/ 1628775 w 2204735"/>
                    <a:gd name="connsiteY2" fmla="*/ 4895850 h 6067425"/>
                    <a:gd name="connsiteX3" fmla="*/ 0 w 2204735"/>
                    <a:gd name="connsiteY3" fmla="*/ 6067425 h 6067425"/>
                    <a:gd name="connsiteX4" fmla="*/ 0 w 2204735"/>
                    <a:gd name="connsiteY4" fmla="*/ 6067425 h 6067425"/>
                    <a:gd name="connsiteX0" fmla="*/ 0 w 2223725"/>
                    <a:gd name="connsiteY0" fmla="*/ 0 h 6067425"/>
                    <a:gd name="connsiteX1" fmla="*/ 2219325 w 2223725"/>
                    <a:gd name="connsiteY1" fmla="*/ 3048000 h 6067425"/>
                    <a:gd name="connsiteX2" fmla="*/ 1628775 w 2223725"/>
                    <a:gd name="connsiteY2" fmla="*/ 4895850 h 6067425"/>
                    <a:gd name="connsiteX3" fmla="*/ 0 w 2223725"/>
                    <a:gd name="connsiteY3" fmla="*/ 6067425 h 6067425"/>
                    <a:gd name="connsiteX4" fmla="*/ 0 w 2223725"/>
                    <a:gd name="connsiteY4" fmla="*/ 6067425 h 6067425"/>
                    <a:gd name="connsiteX0" fmla="*/ 0 w 2222118"/>
                    <a:gd name="connsiteY0" fmla="*/ 0 h 6067425"/>
                    <a:gd name="connsiteX1" fmla="*/ 2219325 w 2222118"/>
                    <a:gd name="connsiteY1" fmla="*/ 3048000 h 6067425"/>
                    <a:gd name="connsiteX2" fmla="*/ 1628775 w 2222118"/>
                    <a:gd name="connsiteY2" fmla="*/ 4895850 h 6067425"/>
                    <a:gd name="connsiteX3" fmla="*/ 0 w 2222118"/>
                    <a:gd name="connsiteY3" fmla="*/ 6067425 h 6067425"/>
                    <a:gd name="connsiteX4" fmla="*/ 0 w 2222118"/>
                    <a:gd name="connsiteY4" fmla="*/ 6067425 h 6067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22118" h="6067425">
                      <a:moveTo>
                        <a:pt x="0" y="0"/>
                      </a:moveTo>
                      <a:cubicBezTo>
                        <a:pt x="373856" y="30162"/>
                        <a:pt x="2072916" y="653639"/>
                        <a:pt x="2219325" y="3048000"/>
                      </a:cubicBezTo>
                      <a:cubicBezTo>
                        <a:pt x="2251749" y="3578260"/>
                        <a:pt x="1998662" y="4392613"/>
                        <a:pt x="1628775" y="4895850"/>
                      </a:cubicBezTo>
                      <a:cubicBezTo>
                        <a:pt x="1258888" y="5399087"/>
                        <a:pt x="0" y="6067425"/>
                        <a:pt x="0" y="6067425"/>
                      </a:cubicBezTo>
                      <a:lnTo>
                        <a:pt x="0" y="6067425"/>
                      </a:lnTo>
                    </a:path>
                  </a:pathLst>
                </a:custGeom>
                <a:noFill/>
                <a:ln w="635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25D6A7D3-8A17-A8A2-23B7-186508E77F35}"/>
                  </a:ext>
                </a:extLst>
              </p:cNvPr>
              <p:cNvSpPr/>
              <p:nvPr/>
            </p:nvSpPr>
            <p:spPr>
              <a:xfrm rot="19184605">
                <a:off x="6700663" y="2899086"/>
                <a:ext cx="180000" cy="180000"/>
              </a:xfrm>
              <a:prstGeom prst="ellipse">
                <a:avLst/>
              </a:prstGeom>
              <a:solidFill>
                <a:schemeClr val="accent6"/>
              </a:solidFill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91225679-8835-A651-5CA8-7F40C13143DD}"/>
                </a:ext>
              </a:extLst>
            </p:cNvPr>
            <p:cNvSpPr/>
            <p:nvPr/>
          </p:nvSpPr>
          <p:spPr>
            <a:xfrm>
              <a:off x="4610099" y="400050"/>
              <a:ext cx="1478631" cy="6019800"/>
            </a:xfrm>
            <a:custGeom>
              <a:avLst/>
              <a:gdLst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8745"/>
                <a:gd name="connsiteY0" fmla="*/ 0 h 6019800"/>
                <a:gd name="connsiteX1" fmla="*/ 1143000 w 1478745"/>
                <a:gd name="connsiteY1" fmla="*/ 1314450 h 6019800"/>
                <a:gd name="connsiteX2" fmla="*/ 1476375 w 1478745"/>
                <a:gd name="connsiteY2" fmla="*/ 3028950 h 6019800"/>
                <a:gd name="connsiteX3" fmla="*/ 1000125 w 1478745"/>
                <a:gd name="connsiteY3" fmla="*/ 4972050 h 6019800"/>
                <a:gd name="connsiteX4" fmla="*/ 19050 w 1478745"/>
                <a:gd name="connsiteY4" fmla="*/ 6019800 h 6019800"/>
                <a:gd name="connsiteX5" fmla="*/ 19050 w 1478745"/>
                <a:gd name="connsiteY5" fmla="*/ 6019800 h 6019800"/>
                <a:gd name="connsiteX0" fmla="*/ 0 w 1478631"/>
                <a:gd name="connsiteY0" fmla="*/ 0 h 6019800"/>
                <a:gd name="connsiteX1" fmla="*/ 1143000 w 1478631"/>
                <a:gd name="connsiteY1" fmla="*/ 1314450 h 6019800"/>
                <a:gd name="connsiteX2" fmla="*/ 1476375 w 1478631"/>
                <a:gd name="connsiteY2" fmla="*/ 3028950 h 6019800"/>
                <a:gd name="connsiteX3" fmla="*/ 1000125 w 1478631"/>
                <a:gd name="connsiteY3" fmla="*/ 4972050 h 6019800"/>
                <a:gd name="connsiteX4" fmla="*/ 19050 w 1478631"/>
                <a:gd name="connsiteY4" fmla="*/ 6019800 h 6019800"/>
                <a:gd name="connsiteX5" fmla="*/ 19050 w 1478631"/>
                <a:gd name="connsiteY5" fmla="*/ 6019800 h 601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8631" h="6019800">
                  <a:moveTo>
                    <a:pt x="0" y="0"/>
                  </a:moveTo>
                  <a:cubicBezTo>
                    <a:pt x="277019" y="23812"/>
                    <a:pt x="954088" y="819150"/>
                    <a:pt x="1143000" y="1314450"/>
                  </a:cubicBezTo>
                  <a:cubicBezTo>
                    <a:pt x="1331912" y="1809750"/>
                    <a:pt x="1500188" y="2419350"/>
                    <a:pt x="1476375" y="3028950"/>
                  </a:cubicBezTo>
                  <a:cubicBezTo>
                    <a:pt x="1452563" y="3638550"/>
                    <a:pt x="1338262" y="4330700"/>
                    <a:pt x="1000125" y="4972050"/>
                  </a:cubicBezTo>
                  <a:cubicBezTo>
                    <a:pt x="661988" y="5613400"/>
                    <a:pt x="19050" y="6019800"/>
                    <a:pt x="19050" y="6019800"/>
                  </a:cubicBezTo>
                  <a:lnTo>
                    <a:pt x="19050" y="6019800"/>
                  </a:lnTo>
                </a:path>
              </a:pathLst>
            </a:custGeom>
            <a:no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N???-50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527579F-A29D-E0B4-B4D0-7B19A8825809}"/>
              </a:ext>
            </a:extLst>
          </p:cNvPr>
          <p:cNvSpPr txBox="1"/>
          <p:nvPr/>
        </p:nvSpPr>
        <p:spPr>
          <a:xfrm>
            <a:off x="7163742" y="0"/>
            <a:ext cx="19815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Tracer surface S0</a:t>
            </a:r>
          </a:p>
        </p:txBody>
      </p:sp>
    </p:spTree>
    <p:extLst>
      <p:ext uri="{BB962C8B-B14F-4D97-AF65-F5344CB8AC3E}">
        <p14:creationId xmlns:p14="http://schemas.microsoft.com/office/powerpoint/2010/main" val="3595430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4C3C31C0-0CE4-52EF-2115-DCBF287340B3}"/>
              </a:ext>
            </a:extLst>
          </p:cNvPr>
          <p:cNvGrpSpPr/>
          <p:nvPr/>
        </p:nvGrpSpPr>
        <p:grpSpPr>
          <a:xfrm rot="3357406">
            <a:off x="1155597" y="-34097"/>
            <a:ext cx="6878306" cy="6924433"/>
            <a:chOff x="1178313" y="-6936"/>
            <a:chExt cx="6878306" cy="6924433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3C617925-985E-1647-ED27-0EB8AEFBCAF5}"/>
                </a:ext>
              </a:extLst>
            </p:cNvPr>
            <p:cNvGrpSpPr/>
            <p:nvPr/>
          </p:nvGrpSpPr>
          <p:grpSpPr>
            <a:xfrm rot="4446356">
              <a:off x="1155249" y="16128"/>
              <a:ext cx="6924433" cy="6878306"/>
              <a:chOff x="1206012" y="7494"/>
              <a:chExt cx="6924433" cy="6878306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3D59F913-9FF9-F927-14E1-761A08E68F1B}"/>
                  </a:ext>
                </a:extLst>
              </p:cNvPr>
              <p:cNvGrpSpPr/>
              <p:nvPr/>
            </p:nvGrpSpPr>
            <p:grpSpPr>
              <a:xfrm>
                <a:off x="1206012" y="7494"/>
                <a:ext cx="6924433" cy="6878306"/>
                <a:chOff x="1196487" y="-2031"/>
                <a:chExt cx="6924433" cy="6878306"/>
              </a:xfrm>
            </p:grpSpPr>
            <p:grpSp>
              <p:nvGrpSpPr>
                <p:cNvPr id="19" name="Groupe 18">
                  <a:extLst>
                    <a:ext uri="{FF2B5EF4-FFF2-40B4-BE49-F238E27FC236}">
                      <a16:creationId xmlns:a16="http://schemas.microsoft.com/office/drawing/2014/main" id="{DCEEC800-2FB1-9B29-3B4C-35D32A594572}"/>
                    </a:ext>
                  </a:extLst>
                </p:cNvPr>
                <p:cNvGrpSpPr/>
                <p:nvPr/>
              </p:nvGrpSpPr>
              <p:grpSpPr>
                <a:xfrm rot="19184605">
                  <a:off x="1196487" y="-2031"/>
                  <a:ext cx="6924433" cy="6878306"/>
                  <a:chOff x="1157408" y="-5163"/>
                  <a:chExt cx="6924433" cy="6878306"/>
                </a:xfrm>
              </p:grpSpPr>
              <p:grpSp>
                <p:nvGrpSpPr>
                  <p:cNvPr id="8" name="Groupe 7">
                    <a:extLst>
                      <a:ext uri="{FF2B5EF4-FFF2-40B4-BE49-F238E27FC236}">
                        <a16:creationId xmlns:a16="http://schemas.microsoft.com/office/drawing/2014/main" id="{8DE41971-F6E2-3E7A-40A8-FB3D2F767B00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1180472" y="-28227"/>
                    <a:ext cx="6878306" cy="6924433"/>
                    <a:chOff x="1146071" y="-34052"/>
                    <a:chExt cx="6878306" cy="6924433"/>
                  </a:xfrm>
                </p:grpSpPr>
                <p:grpSp>
                  <p:nvGrpSpPr>
                    <p:cNvPr id="17" name="Groupe 16">
                      <a:extLst>
                        <a:ext uri="{FF2B5EF4-FFF2-40B4-BE49-F238E27FC236}">
                          <a16:creationId xmlns:a16="http://schemas.microsoft.com/office/drawing/2014/main" id="{E6335F1E-C57C-0C1B-8500-2F560AF1BE3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46071" y="-34052"/>
                      <a:ext cx="6878306" cy="6924433"/>
                      <a:chOff x="1146071" y="-34052"/>
                      <a:chExt cx="6878306" cy="6924433"/>
                    </a:xfrm>
                  </p:grpSpPr>
                  <p:sp>
                    <p:nvSpPr>
                      <p:cNvPr id="5" name="Ellipse 4">
                        <a:extLst>
                          <a:ext uri="{FF2B5EF4-FFF2-40B4-BE49-F238E27FC236}">
                            <a16:creationId xmlns:a16="http://schemas.microsoft.com/office/drawing/2014/main" id="{B24177F4-B18B-F0BF-2E89-8DDFC3BBCA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15076" y="400595"/>
                        <a:ext cx="6018356" cy="6023876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</a:ln>
                      <a:effectLst>
                        <a:outerShdw blurRad="63500" sx="102000" sy="102000" algn="ctr" rotWithShape="0">
                          <a:prstClr val="black">
                            <a:alpha val="40000"/>
                          </a:prstClr>
                        </a:outerShdw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7" name="Connecteur droit 6">
                        <a:extLst>
                          <a:ext uri="{FF2B5EF4-FFF2-40B4-BE49-F238E27FC236}">
                            <a16:creationId xmlns:a16="http://schemas.microsoft.com/office/drawing/2014/main" id="{C053B2D3-682F-799C-FC49-88B4AD0CA653}"/>
                          </a:ext>
                        </a:extLst>
                      </p:cNvPr>
                      <p:cNvCxnSpPr>
                        <a:cxnSpLocks/>
                        <a:endCxn id="5" idx="0"/>
                      </p:cNvCxnSpPr>
                      <p:nvPr/>
                    </p:nvCxnSpPr>
                    <p:spPr>
                      <a:xfrm>
                        <a:off x="4624254" y="269966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" name="Connecteur droit 9">
                        <a:extLst>
                          <a:ext uri="{FF2B5EF4-FFF2-40B4-BE49-F238E27FC236}">
                            <a16:creationId xmlns:a16="http://schemas.microsoft.com/office/drawing/2014/main" id="{E5E9DE12-9E81-DFC6-1AC3-45FF9543637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624254" y="6424471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" name="Connecteur droit 10">
                        <a:extLst>
                          <a:ext uri="{FF2B5EF4-FFF2-40B4-BE49-F238E27FC236}">
                            <a16:creationId xmlns:a16="http://schemas.microsoft.com/office/drawing/2014/main" id="{44176D55-59F8-6775-D16F-33E4EB2AB69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6200000">
                        <a:off x="7698746" y="3372396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" name="Connecteur droit 11">
                        <a:extLst>
                          <a:ext uri="{FF2B5EF4-FFF2-40B4-BE49-F238E27FC236}">
                            <a16:creationId xmlns:a16="http://schemas.microsoft.com/office/drawing/2014/main" id="{602F103F-50C2-6915-78B1-E5314C192A7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6200000">
                        <a:off x="1575882" y="3372395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3" name="ZoneTexte 12">
                        <a:extLst>
                          <a:ext uri="{FF2B5EF4-FFF2-40B4-BE49-F238E27FC236}">
                            <a16:creationId xmlns:a16="http://schemas.microsoft.com/office/drawing/2014/main" id="{69108B33-6F1D-6D4A-0371-7678DD0EADD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457381" y="-34052"/>
                        <a:ext cx="333746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N</a:t>
                        </a:r>
                      </a:p>
                    </p:txBody>
                  </p:sp>
                  <p:sp>
                    <p:nvSpPr>
                      <p:cNvPr id="14" name="ZoneTexte 13">
                        <a:extLst>
                          <a:ext uri="{FF2B5EF4-FFF2-40B4-BE49-F238E27FC236}">
                            <a16:creationId xmlns:a16="http://schemas.microsoft.com/office/drawing/2014/main" id="{A99DF767-616E-DDE2-FA1E-034BFD7685B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465831" y="6521049"/>
                        <a:ext cx="290464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S</a:t>
                        </a:r>
                      </a:p>
                    </p:txBody>
                  </p:sp>
                  <p:sp>
                    <p:nvSpPr>
                      <p:cNvPr id="15" name="ZoneTexte 14">
                        <a:extLst>
                          <a:ext uri="{FF2B5EF4-FFF2-40B4-BE49-F238E27FC236}">
                            <a16:creationId xmlns:a16="http://schemas.microsoft.com/office/drawing/2014/main" id="{2ED3873A-0C4F-8FED-F7CA-B12DFC7DEF7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727501" y="3227867"/>
                        <a:ext cx="296876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E</a:t>
                        </a:r>
                      </a:p>
                    </p:txBody>
                  </p:sp>
                  <p:sp>
                    <p:nvSpPr>
                      <p:cNvPr id="16" name="ZoneTexte 15">
                        <a:extLst>
                          <a:ext uri="{FF2B5EF4-FFF2-40B4-BE49-F238E27FC236}">
                            <a16:creationId xmlns:a16="http://schemas.microsoft.com/office/drawing/2014/main" id="{D9FE0D62-12F9-15D4-A9ED-12D523D6C94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146071" y="3227867"/>
                        <a:ext cx="336952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O</a:t>
                        </a:r>
                      </a:p>
                    </p:txBody>
                  </p:sp>
                </p:grpSp>
                <p:cxnSp>
                  <p:nvCxnSpPr>
                    <p:cNvPr id="3" name="Connecteur droit 2">
                      <a:extLst>
                        <a:ext uri="{FF2B5EF4-FFF2-40B4-BE49-F238E27FC236}">
                          <a16:creationId xmlns:a16="http://schemas.microsoft.com/office/drawing/2014/main" id="{E87A96E3-98EC-C753-3394-CA6C25F0A93F}"/>
                        </a:ext>
                      </a:extLst>
                    </p:cNvPr>
                    <p:cNvCxnSpPr>
                      <a:cxnSpLocks/>
                      <a:endCxn id="5" idx="6"/>
                    </p:cNvCxnSpPr>
                    <p:nvPr/>
                  </p:nvCxnSpPr>
                  <p:spPr>
                    <a:xfrm rot="5400000" flipH="1" flipV="1">
                      <a:off x="4624726" y="429003"/>
                      <a:ext cx="25176" cy="5992236"/>
                    </a:xfrm>
                    <a:prstGeom prst="line">
                      <a:avLst/>
                    </a:prstGeom>
                    <a:ln w="63500" cap="rnd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9" name="Ellipse 8">
                    <a:extLst>
                      <a:ext uri="{FF2B5EF4-FFF2-40B4-BE49-F238E27FC236}">
                        <a16:creationId xmlns:a16="http://schemas.microsoft.com/office/drawing/2014/main" id="{EB7EA392-2E58-16C5-A68A-9E9DDB1AACD0}"/>
                      </a:ext>
                    </a:extLst>
                  </p:cNvPr>
                  <p:cNvSpPr/>
                  <p:nvPr/>
                </p:nvSpPr>
                <p:spPr>
                  <a:xfrm>
                    <a:off x="4540008" y="5777091"/>
                    <a:ext cx="180000" cy="180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635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8" name="Ellipse 17">
                    <a:extLst>
                      <a:ext uri="{FF2B5EF4-FFF2-40B4-BE49-F238E27FC236}">
                        <a16:creationId xmlns:a16="http://schemas.microsoft.com/office/drawing/2014/main" id="{3FDB4053-8C9C-3195-76DE-0717DF582394}"/>
                      </a:ext>
                    </a:extLst>
                  </p:cNvPr>
                  <p:cNvSpPr/>
                  <p:nvPr/>
                </p:nvSpPr>
                <p:spPr>
                  <a:xfrm>
                    <a:off x="4513993" y="1252716"/>
                    <a:ext cx="180000" cy="180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635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1" name="Forme libre : forme 20">
                  <a:extLst>
                    <a:ext uri="{FF2B5EF4-FFF2-40B4-BE49-F238E27FC236}">
                      <a16:creationId xmlns:a16="http://schemas.microsoft.com/office/drawing/2014/main" id="{D3009DA1-2EB0-D06C-B784-6EA2B27A67DF}"/>
                    </a:ext>
                  </a:extLst>
                </p:cNvPr>
                <p:cNvSpPr/>
                <p:nvPr/>
              </p:nvSpPr>
              <p:spPr>
                <a:xfrm>
                  <a:off x="4619626" y="381000"/>
                  <a:ext cx="2222118" cy="6067425"/>
                </a:xfrm>
                <a:custGeom>
                  <a:avLst/>
                  <a:gdLst>
                    <a:gd name="connsiteX0" fmla="*/ 0 w 2315049"/>
                    <a:gd name="connsiteY0" fmla="*/ 0 h 6067425"/>
                    <a:gd name="connsiteX1" fmla="*/ 2238375 w 2315049"/>
                    <a:gd name="connsiteY1" fmla="*/ 3048000 h 6067425"/>
                    <a:gd name="connsiteX2" fmla="*/ 1628775 w 2315049"/>
                    <a:gd name="connsiteY2" fmla="*/ 4895850 h 6067425"/>
                    <a:gd name="connsiteX3" fmla="*/ 0 w 2315049"/>
                    <a:gd name="connsiteY3" fmla="*/ 6067425 h 6067425"/>
                    <a:gd name="connsiteX4" fmla="*/ 0 w 2315049"/>
                    <a:gd name="connsiteY4" fmla="*/ 6067425 h 6067425"/>
                    <a:gd name="connsiteX5" fmla="*/ 381000 w 2315049"/>
                    <a:gd name="connsiteY5" fmla="*/ 4438650 h 6067425"/>
                    <a:gd name="connsiteX0" fmla="*/ 0 w 2315049"/>
                    <a:gd name="connsiteY0" fmla="*/ 0 h 6067425"/>
                    <a:gd name="connsiteX1" fmla="*/ 2238375 w 2315049"/>
                    <a:gd name="connsiteY1" fmla="*/ 3048000 h 6067425"/>
                    <a:gd name="connsiteX2" fmla="*/ 1628775 w 2315049"/>
                    <a:gd name="connsiteY2" fmla="*/ 4895850 h 6067425"/>
                    <a:gd name="connsiteX3" fmla="*/ 0 w 2315049"/>
                    <a:gd name="connsiteY3" fmla="*/ 6067425 h 6067425"/>
                    <a:gd name="connsiteX4" fmla="*/ 0 w 2315049"/>
                    <a:gd name="connsiteY4" fmla="*/ 6067425 h 6067425"/>
                    <a:gd name="connsiteX0" fmla="*/ 0 w 2238955"/>
                    <a:gd name="connsiteY0" fmla="*/ 0 h 6067425"/>
                    <a:gd name="connsiteX1" fmla="*/ 2238375 w 2238955"/>
                    <a:gd name="connsiteY1" fmla="*/ 3048000 h 6067425"/>
                    <a:gd name="connsiteX2" fmla="*/ 1628775 w 2238955"/>
                    <a:gd name="connsiteY2" fmla="*/ 4895850 h 6067425"/>
                    <a:gd name="connsiteX3" fmla="*/ 0 w 2238955"/>
                    <a:gd name="connsiteY3" fmla="*/ 6067425 h 6067425"/>
                    <a:gd name="connsiteX4" fmla="*/ 0 w 2238955"/>
                    <a:gd name="connsiteY4" fmla="*/ 6067425 h 6067425"/>
                    <a:gd name="connsiteX0" fmla="*/ 0 w 2238899"/>
                    <a:gd name="connsiteY0" fmla="*/ 0 h 6067425"/>
                    <a:gd name="connsiteX1" fmla="*/ 2238375 w 2238899"/>
                    <a:gd name="connsiteY1" fmla="*/ 3048000 h 6067425"/>
                    <a:gd name="connsiteX2" fmla="*/ 1628775 w 2238899"/>
                    <a:gd name="connsiteY2" fmla="*/ 4895850 h 6067425"/>
                    <a:gd name="connsiteX3" fmla="*/ 0 w 2238899"/>
                    <a:gd name="connsiteY3" fmla="*/ 6067425 h 6067425"/>
                    <a:gd name="connsiteX4" fmla="*/ 0 w 2238899"/>
                    <a:gd name="connsiteY4" fmla="*/ 6067425 h 6067425"/>
                    <a:gd name="connsiteX0" fmla="*/ 0 w 2238702"/>
                    <a:gd name="connsiteY0" fmla="*/ 0 h 6067425"/>
                    <a:gd name="connsiteX1" fmla="*/ 2238375 w 2238702"/>
                    <a:gd name="connsiteY1" fmla="*/ 3048000 h 6067425"/>
                    <a:gd name="connsiteX2" fmla="*/ 1628775 w 2238702"/>
                    <a:gd name="connsiteY2" fmla="*/ 4895850 h 6067425"/>
                    <a:gd name="connsiteX3" fmla="*/ 0 w 2238702"/>
                    <a:gd name="connsiteY3" fmla="*/ 6067425 h 6067425"/>
                    <a:gd name="connsiteX4" fmla="*/ 0 w 2238702"/>
                    <a:gd name="connsiteY4" fmla="*/ 6067425 h 6067425"/>
                    <a:gd name="connsiteX0" fmla="*/ 0 w 2239409"/>
                    <a:gd name="connsiteY0" fmla="*/ 0 h 6067425"/>
                    <a:gd name="connsiteX1" fmla="*/ 2238375 w 2239409"/>
                    <a:gd name="connsiteY1" fmla="*/ 3048000 h 6067425"/>
                    <a:gd name="connsiteX2" fmla="*/ 1628775 w 2239409"/>
                    <a:gd name="connsiteY2" fmla="*/ 4895850 h 6067425"/>
                    <a:gd name="connsiteX3" fmla="*/ 0 w 2239409"/>
                    <a:gd name="connsiteY3" fmla="*/ 6067425 h 6067425"/>
                    <a:gd name="connsiteX4" fmla="*/ 0 w 2239409"/>
                    <a:gd name="connsiteY4" fmla="*/ 6067425 h 6067425"/>
                    <a:gd name="connsiteX0" fmla="*/ 0 w 2239409"/>
                    <a:gd name="connsiteY0" fmla="*/ 0 h 6067425"/>
                    <a:gd name="connsiteX1" fmla="*/ 2238375 w 2239409"/>
                    <a:gd name="connsiteY1" fmla="*/ 3048000 h 6067425"/>
                    <a:gd name="connsiteX2" fmla="*/ 1628775 w 2239409"/>
                    <a:gd name="connsiteY2" fmla="*/ 4895850 h 6067425"/>
                    <a:gd name="connsiteX3" fmla="*/ 0 w 2239409"/>
                    <a:gd name="connsiteY3" fmla="*/ 6067425 h 6067425"/>
                    <a:gd name="connsiteX4" fmla="*/ 0 w 2239409"/>
                    <a:gd name="connsiteY4" fmla="*/ 6067425 h 6067425"/>
                    <a:gd name="connsiteX0" fmla="*/ 0 w 2241392"/>
                    <a:gd name="connsiteY0" fmla="*/ 0 h 6067425"/>
                    <a:gd name="connsiteX1" fmla="*/ 2238375 w 2241392"/>
                    <a:gd name="connsiteY1" fmla="*/ 3048000 h 6067425"/>
                    <a:gd name="connsiteX2" fmla="*/ 1628775 w 2241392"/>
                    <a:gd name="connsiteY2" fmla="*/ 4895850 h 6067425"/>
                    <a:gd name="connsiteX3" fmla="*/ 0 w 2241392"/>
                    <a:gd name="connsiteY3" fmla="*/ 6067425 h 6067425"/>
                    <a:gd name="connsiteX4" fmla="*/ 0 w 2241392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04913"/>
                    <a:gd name="connsiteY0" fmla="*/ 0 h 6067425"/>
                    <a:gd name="connsiteX1" fmla="*/ 2200275 w 2204913"/>
                    <a:gd name="connsiteY1" fmla="*/ 3048000 h 6067425"/>
                    <a:gd name="connsiteX2" fmla="*/ 1628775 w 2204913"/>
                    <a:gd name="connsiteY2" fmla="*/ 4895850 h 6067425"/>
                    <a:gd name="connsiteX3" fmla="*/ 0 w 2204913"/>
                    <a:gd name="connsiteY3" fmla="*/ 6067425 h 6067425"/>
                    <a:gd name="connsiteX4" fmla="*/ 0 w 2204913"/>
                    <a:gd name="connsiteY4" fmla="*/ 6067425 h 6067425"/>
                    <a:gd name="connsiteX0" fmla="*/ 0 w 2204913"/>
                    <a:gd name="connsiteY0" fmla="*/ 0 h 6067425"/>
                    <a:gd name="connsiteX1" fmla="*/ 2200275 w 2204913"/>
                    <a:gd name="connsiteY1" fmla="*/ 3048000 h 6067425"/>
                    <a:gd name="connsiteX2" fmla="*/ 1628775 w 2204913"/>
                    <a:gd name="connsiteY2" fmla="*/ 4895850 h 6067425"/>
                    <a:gd name="connsiteX3" fmla="*/ 0 w 2204913"/>
                    <a:gd name="connsiteY3" fmla="*/ 6067425 h 6067425"/>
                    <a:gd name="connsiteX4" fmla="*/ 0 w 2204913"/>
                    <a:gd name="connsiteY4" fmla="*/ 6067425 h 6067425"/>
                    <a:gd name="connsiteX0" fmla="*/ 0 w 2205175"/>
                    <a:gd name="connsiteY0" fmla="*/ 0 h 6067425"/>
                    <a:gd name="connsiteX1" fmla="*/ 2200275 w 2205175"/>
                    <a:gd name="connsiteY1" fmla="*/ 3048000 h 6067425"/>
                    <a:gd name="connsiteX2" fmla="*/ 1628775 w 2205175"/>
                    <a:gd name="connsiteY2" fmla="*/ 4895850 h 6067425"/>
                    <a:gd name="connsiteX3" fmla="*/ 0 w 2205175"/>
                    <a:gd name="connsiteY3" fmla="*/ 6067425 h 6067425"/>
                    <a:gd name="connsiteX4" fmla="*/ 0 w 2205175"/>
                    <a:gd name="connsiteY4" fmla="*/ 6067425 h 6067425"/>
                    <a:gd name="connsiteX0" fmla="*/ 0 w 2204708"/>
                    <a:gd name="connsiteY0" fmla="*/ 0 h 6067425"/>
                    <a:gd name="connsiteX1" fmla="*/ 2200275 w 2204708"/>
                    <a:gd name="connsiteY1" fmla="*/ 3048000 h 6067425"/>
                    <a:gd name="connsiteX2" fmla="*/ 1628775 w 2204708"/>
                    <a:gd name="connsiteY2" fmla="*/ 4895850 h 6067425"/>
                    <a:gd name="connsiteX3" fmla="*/ 0 w 2204708"/>
                    <a:gd name="connsiteY3" fmla="*/ 6067425 h 6067425"/>
                    <a:gd name="connsiteX4" fmla="*/ 0 w 2204708"/>
                    <a:gd name="connsiteY4" fmla="*/ 6067425 h 6067425"/>
                    <a:gd name="connsiteX0" fmla="*/ 0 w 2204735"/>
                    <a:gd name="connsiteY0" fmla="*/ 0 h 6067425"/>
                    <a:gd name="connsiteX1" fmla="*/ 2200275 w 2204735"/>
                    <a:gd name="connsiteY1" fmla="*/ 3048000 h 6067425"/>
                    <a:gd name="connsiteX2" fmla="*/ 1628775 w 2204735"/>
                    <a:gd name="connsiteY2" fmla="*/ 4895850 h 6067425"/>
                    <a:gd name="connsiteX3" fmla="*/ 0 w 2204735"/>
                    <a:gd name="connsiteY3" fmla="*/ 6067425 h 6067425"/>
                    <a:gd name="connsiteX4" fmla="*/ 0 w 2204735"/>
                    <a:gd name="connsiteY4" fmla="*/ 6067425 h 6067425"/>
                    <a:gd name="connsiteX0" fmla="*/ 0 w 2223725"/>
                    <a:gd name="connsiteY0" fmla="*/ 0 h 6067425"/>
                    <a:gd name="connsiteX1" fmla="*/ 2219325 w 2223725"/>
                    <a:gd name="connsiteY1" fmla="*/ 3048000 h 6067425"/>
                    <a:gd name="connsiteX2" fmla="*/ 1628775 w 2223725"/>
                    <a:gd name="connsiteY2" fmla="*/ 4895850 h 6067425"/>
                    <a:gd name="connsiteX3" fmla="*/ 0 w 2223725"/>
                    <a:gd name="connsiteY3" fmla="*/ 6067425 h 6067425"/>
                    <a:gd name="connsiteX4" fmla="*/ 0 w 2223725"/>
                    <a:gd name="connsiteY4" fmla="*/ 6067425 h 6067425"/>
                    <a:gd name="connsiteX0" fmla="*/ 0 w 2222118"/>
                    <a:gd name="connsiteY0" fmla="*/ 0 h 6067425"/>
                    <a:gd name="connsiteX1" fmla="*/ 2219325 w 2222118"/>
                    <a:gd name="connsiteY1" fmla="*/ 3048000 h 6067425"/>
                    <a:gd name="connsiteX2" fmla="*/ 1628775 w 2222118"/>
                    <a:gd name="connsiteY2" fmla="*/ 4895850 h 6067425"/>
                    <a:gd name="connsiteX3" fmla="*/ 0 w 2222118"/>
                    <a:gd name="connsiteY3" fmla="*/ 6067425 h 6067425"/>
                    <a:gd name="connsiteX4" fmla="*/ 0 w 2222118"/>
                    <a:gd name="connsiteY4" fmla="*/ 6067425 h 6067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22118" h="6067425">
                      <a:moveTo>
                        <a:pt x="0" y="0"/>
                      </a:moveTo>
                      <a:cubicBezTo>
                        <a:pt x="373856" y="30162"/>
                        <a:pt x="2072916" y="653639"/>
                        <a:pt x="2219325" y="3048000"/>
                      </a:cubicBezTo>
                      <a:cubicBezTo>
                        <a:pt x="2251749" y="3578260"/>
                        <a:pt x="1998662" y="4392613"/>
                        <a:pt x="1628775" y="4895850"/>
                      </a:cubicBezTo>
                      <a:cubicBezTo>
                        <a:pt x="1258888" y="5399087"/>
                        <a:pt x="0" y="6067425"/>
                        <a:pt x="0" y="6067425"/>
                      </a:cubicBezTo>
                      <a:lnTo>
                        <a:pt x="0" y="6067425"/>
                      </a:lnTo>
                    </a:path>
                  </a:pathLst>
                </a:custGeom>
                <a:noFill/>
                <a:ln w="635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25D6A7D3-8A17-A8A2-23B7-186508E77F35}"/>
                  </a:ext>
                </a:extLst>
              </p:cNvPr>
              <p:cNvSpPr/>
              <p:nvPr/>
            </p:nvSpPr>
            <p:spPr>
              <a:xfrm rot="19184605">
                <a:off x="6700663" y="2899086"/>
                <a:ext cx="180000" cy="180000"/>
              </a:xfrm>
              <a:prstGeom prst="ellipse">
                <a:avLst/>
              </a:prstGeom>
              <a:solidFill>
                <a:schemeClr val="accent6"/>
              </a:solidFill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91225679-8835-A651-5CA8-7F40C13143DD}"/>
                </a:ext>
              </a:extLst>
            </p:cNvPr>
            <p:cNvSpPr/>
            <p:nvPr/>
          </p:nvSpPr>
          <p:spPr>
            <a:xfrm>
              <a:off x="4610099" y="400050"/>
              <a:ext cx="1478631" cy="6019800"/>
            </a:xfrm>
            <a:custGeom>
              <a:avLst/>
              <a:gdLst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8745"/>
                <a:gd name="connsiteY0" fmla="*/ 0 h 6019800"/>
                <a:gd name="connsiteX1" fmla="*/ 1143000 w 1478745"/>
                <a:gd name="connsiteY1" fmla="*/ 1314450 h 6019800"/>
                <a:gd name="connsiteX2" fmla="*/ 1476375 w 1478745"/>
                <a:gd name="connsiteY2" fmla="*/ 3028950 h 6019800"/>
                <a:gd name="connsiteX3" fmla="*/ 1000125 w 1478745"/>
                <a:gd name="connsiteY3" fmla="*/ 4972050 h 6019800"/>
                <a:gd name="connsiteX4" fmla="*/ 19050 w 1478745"/>
                <a:gd name="connsiteY4" fmla="*/ 6019800 h 6019800"/>
                <a:gd name="connsiteX5" fmla="*/ 19050 w 1478745"/>
                <a:gd name="connsiteY5" fmla="*/ 6019800 h 6019800"/>
                <a:gd name="connsiteX0" fmla="*/ 0 w 1478631"/>
                <a:gd name="connsiteY0" fmla="*/ 0 h 6019800"/>
                <a:gd name="connsiteX1" fmla="*/ 1143000 w 1478631"/>
                <a:gd name="connsiteY1" fmla="*/ 1314450 h 6019800"/>
                <a:gd name="connsiteX2" fmla="*/ 1476375 w 1478631"/>
                <a:gd name="connsiteY2" fmla="*/ 3028950 h 6019800"/>
                <a:gd name="connsiteX3" fmla="*/ 1000125 w 1478631"/>
                <a:gd name="connsiteY3" fmla="*/ 4972050 h 6019800"/>
                <a:gd name="connsiteX4" fmla="*/ 19050 w 1478631"/>
                <a:gd name="connsiteY4" fmla="*/ 6019800 h 6019800"/>
                <a:gd name="connsiteX5" fmla="*/ 19050 w 1478631"/>
                <a:gd name="connsiteY5" fmla="*/ 6019800 h 601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8631" h="6019800">
                  <a:moveTo>
                    <a:pt x="0" y="0"/>
                  </a:moveTo>
                  <a:cubicBezTo>
                    <a:pt x="277019" y="23812"/>
                    <a:pt x="954088" y="819150"/>
                    <a:pt x="1143000" y="1314450"/>
                  </a:cubicBezTo>
                  <a:cubicBezTo>
                    <a:pt x="1331912" y="1809750"/>
                    <a:pt x="1500188" y="2419350"/>
                    <a:pt x="1476375" y="3028950"/>
                  </a:cubicBezTo>
                  <a:cubicBezTo>
                    <a:pt x="1452563" y="3638550"/>
                    <a:pt x="1338262" y="4330700"/>
                    <a:pt x="1000125" y="4972050"/>
                  </a:cubicBezTo>
                  <a:cubicBezTo>
                    <a:pt x="661988" y="5613400"/>
                    <a:pt x="19050" y="6019800"/>
                    <a:pt x="19050" y="6019800"/>
                  </a:cubicBezTo>
                  <a:lnTo>
                    <a:pt x="19050" y="6019800"/>
                  </a:lnTo>
                </a:path>
              </a:pathLst>
            </a:custGeom>
            <a:no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N55-50SE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A205020-64AC-CE9D-037F-AE2BB962D988}"/>
              </a:ext>
            </a:extLst>
          </p:cNvPr>
          <p:cNvSpPr txBox="1"/>
          <p:nvPr/>
        </p:nvSpPr>
        <p:spPr>
          <a:xfrm>
            <a:off x="6286708" y="0"/>
            <a:ext cx="2858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Angle Front de taille / S0 </a:t>
            </a:r>
          </a:p>
        </p:txBody>
      </p:sp>
    </p:spTree>
    <p:extLst>
      <p:ext uri="{BB962C8B-B14F-4D97-AF65-F5344CB8AC3E}">
        <p14:creationId xmlns:p14="http://schemas.microsoft.com/office/powerpoint/2010/main" val="835678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4C3C31C0-0CE4-52EF-2115-DCBF287340B3}"/>
              </a:ext>
            </a:extLst>
          </p:cNvPr>
          <p:cNvGrpSpPr/>
          <p:nvPr/>
        </p:nvGrpSpPr>
        <p:grpSpPr>
          <a:xfrm rot="8773203">
            <a:off x="1170929" y="-77977"/>
            <a:ext cx="6878307" cy="6924433"/>
            <a:chOff x="1178313" y="-6935"/>
            <a:chExt cx="6878307" cy="6924433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3C617925-985E-1647-ED27-0EB8AEFBCAF5}"/>
                </a:ext>
              </a:extLst>
            </p:cNvPr>
            <p:cNvGrpSpPr/>
            <p:nvPr/>
          </p:nvGrpSpPr>
          <p:grpSpPr>
            <a:xfrm rot="4446356">
              <a:off x="1155250" y="16128"/>
              <a:ext cx="6924433" cy="6878307"/>
              <a:chOff x="1206013" y="7493"/>
              <a:chExt cx="6924433" cy="6878307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3D59F913-9FF9-F927-14E1-761A08E68F1B}"/>
                  </a:ext>
                </a:extLst>
              </p:cNvPr>
              <p:cNvGrpSpPr/>
              <p:nvPr/>
            </p:nvGrpSpPr>
            <p:grpSpPr>
              <a:xfrm>
                <a:off x="1206013" y="7493"/>
                <a:ext cx="6924433" cy="6878307"/>
                <a:chOff x="1196488" y="-2032"/>
                <a:chExt cx="6924433" cy="6878307"/>
              </a:xfrm>
            </p:grpSpPr>
            <p:grpSp>
              <p:nvGrpSpPr>
                <p:cNvPr id="19" name="Groupe 18">
                  <a:extLst>
                    <a:ext uri="{FF2B5EF4-FFF2-40B4-BE49-F238E27FC236}">
                      <a16:creationId xmlns:a16="http://schemas.microsoft.com/office/drawing/2014/main" id="{DCEEC800-2FB1-9B29-3B4C-35D32A594572}"/>
                    </a:ext>
                  </a:extLst>
                </p:cNvPr>
                <p:cNvGrpSpPr/>
                <p:nvPr/>
              </p:nvGrpSpPr>
              <p:grpSpPr>
                <a:xfrm rot="19184605">
                  <a:off x="1196488" y="-2032"/>
                  <a:ext cx="6924433" cy="6878307"/>
                  <a:chOff x="1157409" y="-5163"/>
                  <a:chExt cx="6924433" cy="6878307"/>
                </a:xfrm>
              </p:grpSpPr>
              <p:grpSp>
                <p:nvGrpSpPr>
                  <p:cNvPr id="8" name="Groupe 7">
                    <a:extLst>
                      <a:ext uri="{FF2B5EF4-FFF2-40B4-BE49-F238E27FC236}">
                        <a16:creationId xmlns:a16="http://schemas.microsoft.com/office/drawing/2014/main" id="{8DE41971-F6E2-3E7A-40A8-FB3D2F767B00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1180472" y="-28226"/>
                    <a:ext cx="6878307" cy="6924433"/>
                    <a:chOff x="1146070" y="-34052"/>
                    <a:chExt cx="6878307" cy="6924433"/>
                  </a:xfrm>
                </p:grpSpPr>
                <p:grpSp>
                  <p:nvGrpSpPr>
                    <p:cNvPr id="17" name="Groupe 16">
                      <a:extLst>
                        <a:ext uri="{FF2B5EF4-FFF2-40B4-BE49-F238E27FC236}">
                          <a16:creationId xmlns:a16="http://schemas.microsoft.com/office/drawing/2014/main" id="{E6335F1E-C57C-0C1B-8500-2F560AF1BE3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46070" y="-34052"/>
                      <a:ext cx="6878307" cy="6924433"/>
                      <a:chOff x="1146070" y="-34052"/>
                      <a:chExt cx="6878307" cy="6924433"/>
                    </a:xfrm>
                  </p:grpSpPr>
                  <p:sp>
                    <p:nvSpPr>
                      <p:cNvPr id="5" name="Ellipse 4">
                        <a:extLst>
                          <a:ext uri="{FF2B5EF4-FFF2-40B4-BE49-F238E27FC236}">
                            <a16:creationId xmlns:a16="http://schemas.microsoft.com/office/drawing/2014/main" id="{B24177F4-B18B-F0BF-2E89-8DDFC3BBCA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15076" y="400595"/>
                        <a:ext cx="6018356" cy="6023876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</a:ln>
                      <a:effectLst>
                        <a:outerShdw blurRad="63500" sx="102000" sy="102000" algn="ctr" rotWithShape="0">
                          <a:prstClr val="black">
                            <a:alpha val="40000"/>
                          </a:prstClr>
                        </a:outerShdw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7" name="Connecteur droit 6">
                        <a:extLst>
                          <a:ext uri="{FF2B5EF4-FFF2-40B4-BE49-F238E27FC236}">
                            <a16:creationId xmlns:a16="http://schemas.microsoft.com/office/drawing/2014/main" id="{C053B2D3-682F-799C-FC49-88B4AD0CA653}"/>
                          </a:ext>
                        </a:extLst>
                      </p:cNvPr>
                      <p:cNvCxnSpPr>
                        <a:cxnSpLocks/>
                        <a:endCxn id="5" idx="0"/>
                      </p:cNvCxnSpPr>
                      <p:nvPr/>
                    </p:nvCxnSpPr>
                    <p:spPr>
                      <a:xfrm>
                        <a:off x="4624254" y="269966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" name="Connecteur droit 9">
                        <a:extLst>
                          <a:ext uri="{FF2B5EF4-FFF2-40B4-BE49-F238E27FC236}">
                            <a16:creationId xmlns:a16="http://schemas.microsoft.com/office/drawing/2014/main" id="{E5E9DE12-9E81-DFC6-1AC3-45FF9543637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4624254" y="6424471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" name="Connecteur droit 10">
                        <a:extLst>
                          <a:ext uri="{FF2B5EF4-FFF2-40B4-BE49-F238E27FC236}">
                            <a16:creationId xmlns:a16="http://schemas.microsoft.com/office/drawing/2014/main" id="{44176D55-59F8-6775-D16F-33E4EB2AB69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6200000">
                        <a:off x="7698746" y="3372396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" name="Connecteur droit 11">
                        <a:extLst>
                          <a:ext uri="{FF2B5EF4-FFF2-40B4-BE49-F238E27FC236}">
                            <a16:creationId xmlns:a16="http://schemas.microsoft.com/office/drawing/2014/main" id="{602F103F-50C2-6915-78B1-E5314C192A7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6200000">
                        <a:off x="1575882" y="3372395"/>
                        <a:ext cx="0" cy="130629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3" name="ZoneTexte 12">
                        <a:extLst>
                          <a:ext uri="{FF2B5EF4-FFF2-40B4-BE49-F238E27FC236}">
                            <a16:creationId xmlns:a16="http://schemas.microsoft.com/office/drawing/2014/main" id="{69108B33-6F1D-6D4A-0371-7678DD0EADD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457381" y="-34052"/>
                        <a:ext cx="333746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N</a:t>
                        </a:r>
                      </a:p>
                    </p:txBody>
                  </p:sp>
                  <p:sp>
                    <p:nvSpPr>
                      <p:cNvPr id="14" name="ZoneTexte 13">
                        <a:extLst>
                          <a:ext uri="{FF2B5EF4-FFF2-40B4-BE49-F238E27FC236}">
                            <a16:creationId xmlns:a16="http://schemas.microsoft.com/office/drawing/2014/main" id="{A99DF767-616E-DDE2-FA1E-034BFD7685B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465831" y="6521049"/>
                        <a:ext cx="290464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S</a:t>
                        </a:r>
                      </a:p>
                    </p:txBody>
                  </p:sp>
                  <p:sp>
                    <p:nvSpPr>
                      <p:cNvPr id="15" name="ZoneTexte 14">
                        <a:extLst>
                          <a:ext uri="{FF2B5EF4-FFF2-40B4-BE49-F238E27FC236}">
                            <a16:creationId xmlns:a16="http://schemas.microsoft.com/office/drawing/2014/main" id="{2ED3873A-0C4F-8FED-F7CA-B12DFC7DEF7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727501" y="3227867"/>
                        <a:ext cx="296876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E</a:t>
                        </a:r>
                      </a:p>
                    </p:txBody>
                  </p:sp>
                  <p:sp>
                    <p:nvSpPr>
                      <p:cNvPr id="16" name="ZoneTexte 15">
                        <a:extLst>
                          <a:ext uri="{FF2B5EF4-FFF2-40B4-BE49-F238E27FC236}">
                            <a16:creationId xmlns:a16="http://schemas.microsoft.com/office/drawing/2014/main" id="{D9FE0D62-12F9-15D4-A9ED-12D523D6C94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146070" y="3227867"/>
                        <a:ext cx="336952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dirty="0"/>
                          <a:t>O</a:t>
                        </a:r>
                      </a:p>
                    </p:txBody>
                  </p:sp>
                </p:grpSp>
                <p:cxnSp>
                  <p:nvCxnSpPr>
                    <p:cNvPr id="3" name="Connecteur droit 2">
                      <a:extLst>
                        <a:ext uri="{FF2B5EF4-FFF2-40B4-BE49-F238E27FC236}">
                          <a16:creationId xmlns:a16="http://schemas.microsoft.com/office/drawing/2014/main" id="{E87A96E3-98EC-C753-3394-CA6C25F0A93F}"/>
                        </a:ext>
                      </a:extLst>
                    </p:cNvPr>
                    <p:cNvCxnSpPr>
                      <a:cxnSpLocks/>
                      <a:endCxn id="5" idx="6"/>
                    </p:cNvCxnSpPr>
                    <p:nvPr/>
                  </p:nvCxnSpPr>
                  <p:spPr>
                    <a:xfrm rot="5400000" flipH="1" flipV="1">
                      <a:off x="4624726" y="429003"/>
                      <a:ext cx="25176" cy="5992236"/>
                    </a:xfrm>
                    <a:prstGeom prst="line">
                      <a:avLst/>
                    </a:prstGeom>
                    <a:ln w="63500" cap="rnd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9" name="Ellipse 8">
                    <a:extLst>
                      <a:ext uri="{FF2B5EF4-FFF2-40B4-BE49-F238E27FC236}">
                        <a16:creationId xmlns:a16="http://schemas.microsoft.com/office/drawing/2014/main" id="{EB7EA392-2E58-16C5-A68A-9E9DDB1AACD0}"/>
                      </a:ext>
                    </a:extLst>
                  </p:cNvPr>
                  <p:cNvSpPr/>
                  <p:nvPr/>
                </p:nvSpPr>
                <p:spPr>
                  <a:xfrm>
                    <a:off x="4540008" y="5777091"/>
                    <a:ext cx="180000" cy="180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635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8" name="Ellipse 17">
                    <a:extLst>
                      <a:ext uri="{FF2B5EF4-FFF2-40B4-BE49-F238E27FC236}">
                        <a16:creationId xmlns:a16="http://schemas.microsoft.com/office/drawing/2014/main" id="{3FDB4053-8C9C-3195-76DE-0717DF582394}"/>
                      </a:ext>
                    </a:extLst>
                  </p:cNvPr>
                  <p:cNvSpPr/>
                  <p:nvPr/>
                </p:nvSpPr>
                <p:spPr>
                  <a:xfrm>
                    <a:off x="4513993" y="1252716"/>
                    <a:ext cx="180000" cy="180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635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1" name="Forme libre : forme 20">
                  <a:extLst>
                    <a:ext uri="{FF2B5EF4-FFF2-40B4-BE49-F238E27FC236}">
                      <a16:creationId xmlns:a16="http://schemas.microsoft.com/office/drawing/2014/main" id="{D3009DA1-2EB0-D06C-B784-6EA2B27A67DF}"/>
                    </a:ext>
                  </a:extLst>
                </p:cNvPr>
                <p:cNvSpPr/>
                <p:nvPr/>
              </p:nvSpPr>
              <p:spPr>
                <a:xfrm>
                  <a:off x="4619626" y="381000"/>
                  <a:ext cx="2222118" cy="6067425"/>
                </a:xfrm>
                <a:custGeom>
                  <a:avLst/>
                  <a:gdLst>
                    <a:gd name="connsiteX0" fmla="*/ 0 w 2315049"/>
                    <a:gd name="connsiteY0" fmla="*/ 0 h 6067425"/>
                    <a:gd name="connsiteX1" fmla="*/ 2238375 w 2315049"/>
                    <a:gd name="connsiteY1" fmla="*/ 3048000 h 6067425"/>
                    <a:gd name="connsiteX2" fmla="*/ 1628775 w 2315049"/>
                    <a:gd name="connsiteY2" fmla="*/ 4895850 h 6067425"/>
                    <a:gd name="connsiteX3" fmla="*/ 0 w 2315049"/>
                    <a:gd name="connsiteY3" fmla="*/ 6067425 h 6067425"/>
                    <a:gd name="connsiteX4" fmla="*/ 0 w 2315049"/>
                    <a:gd name="connsiteY4" fmla="*/ 6067425 h 6067425"/>
                    <a:gd name="connsiteX5" fmla="*/ 381000 w 2315049"/>
                    <a:gd name="connsiteY5" fmla="*/ 4438650 h 6067425"/>
                    <a:gd name="connsiteX0" fmla="*/ 0 w 2315049"/>
                    <a:gd name="connsiteY0" fmla="*/ 0 h 6067425"/>
                    <a:gd name="connsiteX1" fmla="*/ 2238375 w 2315049"/>
                    <a:gd name="connsiteY1" fmla="*/ 3048000 h 6067425"/>
                    <a:gd name="connsiteX2" fmla="*/ 1628775 w 2315049"/>
                    <a:gd name="connsiteY2" fmla="*/ 4895850 h 6067425"/>
                    <a:gd name="connsiteX3" fmla="*/ 0 w 2315049"/>
                    <a:gd name="connsiteY3" fmla="*/ 6067425 h 6067425"/>
                    <a:gd name="connsiteX4" fmla="*/ 0 w 2315049"/>
                    <a:gd name="connsiteY4" fmla="*/ 6067425 h 6067425"/>
                    <a:gd name="connsiteX0" fmla="*/ 0 w 2238955"/>
                    <a:gd name="connsiteY0" fmla="*/ 0 h 6067425"/>
                    <a:gd name="connsiteX1" fmla="*/ 2238375 w 2238955"/>
                    <a:gd name="connsiteY1" fmla="*/ 3048000 h 6067425"/>
                    <a:gd name="connsiteX2" fmla="*/ 1628775 w 2238955"/>
                    <a:gd name="connsiteY2" fmla="*/ 4895850 h 6067425"/>
                    <a:gd name="connsiteX3" fmla="*/ 0 w 2238955"/>
                    <a:gd name="connsiteY3" fmla="*/ 6067425 h 6067425"/>
                    <a:gd name="connsiteX4" fmla="*/ 0 w 2238955"/>
                    <a:gd name="connsiteY4" fmla="*/ 6067425 h 6067425"/>
                    <a:gd name="connsiteX0" fmla="*/ 0 w 2238899"/>
                    <a:gd name="connsiteY0" fmla="*/ 0 h 6067425"/>
                    <a:gd name="connsiteX1" fmla="*/ 2238375 w 2238899"/>
                    <a:gd name="connsiteY1" fmla="*/ 3048000 h 6067425"/>
                    <a:gd name="connsiteX2" fmla="*/ 1628775 w 2238899"/>
                    <a:gd name="connsiteY2" fmla="*/ 4895850 h 6067425"/>
                    <a:gd name="connsiteX3" fmla="*/ 0 w 2238899"/>
                    <a:gd name="connsiteY3" fmla="*/ 6067425 h 6067425"/>
                    <a:gd name="connsiteX4" fmla="*/ 0 w 2238899"/>
                    <a:gd name="connsiteY4" fmla="*/ 6067425 h 6067425"/>
                    <a:gd name="connsiteX0" fmla="*/ 0 w 2238702"/>
                    <a:gd name="connsiteY0" fmla="*/ 0 h 6067425"/>
                    <a:gd name="connsiteX1" fmla="*/ 2238375 w 2238702"/>
                    <a:gd name="connsiteY1" fmla="*/ 3048000 h 6067425"/>
                    <a:gd name="connsiteX2" fmla="*/ 1628775 w 2238702"/>
                    <a:gd name="connsiteY2" fmla="*/ 4895850 h 6067425"/>
                    <a:gd name="connsiteX3" fmla="*/ 0 w 2238702"/>
                    <a:gd name="connsiteY3" fmla="*/ 6067425 h 6067425"/>
                    <a:gd name="connsiteX4" fmla="*/ 0 w 2238702"/>
                    <a:gd name="connsiteY4" fmla="*/ 6067425 h 6067425"/>
                    <a:gd name="connsiteX0" fmla="*/ 0 w 2239409"/>
                    <a:gd name="connsiteY0" fmla="*/ 0 h 6067425"/>
                    <a:gd name="connsiteX1" fmla="*/ 2238375 w 2239409"/>
                    <a:gd name="connsiteY1" fmla="*/ 3048000 h 6067425"/>
                    <a:gd name="connsiteX2" fmla="*/ 1628775 w 2239409"/>
                    <a:gd name="connsiteY2" fmla="*/ 4895850 h 6067425"/>
                    <a:gd name="connsiteX3" fmla="*/ 0 w 2239409"/>
                    <a:gd name="connsiteY3" fmla="*/ 6067425 h 6067425"/>
                    <a:gd name="connsiteX4" fmla="*/ 0 w 2239409"/>
                    <a:gd name="connsiteY4" fmla="*/ 6067425 h 6067425"/>
                    <a:gd name="connsiteX0" fmla="*/ 0 w 2239409"/>
                    <a:gd name="connsiteY0" fmla="*/ 0 h 6067425"/>
                    <a:gd name="connsiteX1" fmla="*/ 2238375 w 2239409"/>
                    <a:gd name="connsiteY1" fmla="*/ 3048000 h 6067425"/>
                    <a:gd name="connsiteX2" fmla="*/ 1628775 w 2239409"/>
                    <a:gd name="connsiteY2" fmla="*/ 4895850 h 6067425"/>
                    <a:gd name="connsiteX3" fmla="*/ 0 w 2239409"/>
                    <a:gd name="connsiteY3" fmla="*/ 6067425 h 6067425"/>
                    <a:gd name="connsiteX4" fmla="*/ 0 w 2239409"/>
                    <a:gd name="connsiteY4" fmla="*/ 6067425 h 6067425"/>
                    <a:gd name="connsiteX0" fmla="*/ 0 w 2241392"/>
                    <a:gd name="connsiteY0" fmla="*/ 0 h 6067425"/>
                    <a:gd name="connsiteX1" fmla="*/ 2238375 w 2241392"/>
                    <a:gd name="connsiteY1" fmla="*/ 3048000 h 6067425"/>
                    <a:gd name="connsiteX2" fmla="*/ 1628775 w 2241392"/>
                    <a:gd name="connsiteY2" fmla="*/ 4895850 h 6067425"/>
                    <a:gd name="connsiteX3" fmla="*/ 0 w 2241392"/>
                    <a:gd name="connsiteY3" fmla="*/ 6067425 h 6067425"/>
                    <a:gd name="connsiteX4" fmla="*/ 0 w 2241392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42227"/>
                    <a:gd name="connsiteY0" fmla="*/ 0 h 6067425"/>
                    <a:gd name="connsiteX1" fmla="*/ 2238375 w 2242227"/>
                    <a:gd name="connsiteY1" fmla="*/ 3048000 h 6067425"/>
                    <a:gd name="connsiteX2" fmla="*/ 1628775 w 2242227"/>
                    <a:gd name="connsiteY2" fmla="*/ 4895850 h 6067425"/>
                    <a:gd name="connsiteX3" fmla="*/ 0 w 2242227"/>
                    <a:gd name="connsiteY3" fmla="*/ 6067425 h 6067425"/>
                    <a:gd name="connsiteX4" fmla="*/ 0 w 2242227"/>
                    <a:gd name="connsiteY4" fmla="*/ 6067425 h 6067425"/>
                    <a:gd name="connsiteX0" fmla="*/ 0 w 2204913"/>
                    <a:gd name="connsiteY0" fmla="*/ 0 h 6067425"/>
                    <a:gd name="connsiteX1" fmla="*/ 2200275 w 2204913"/>
                    <a:gd name="connsiteY1" fmla="*/ 3048000 h 6067425"/>
                    <a:gd name="connsiteX2" fmla="*/ 1628775 w 2204913"/>
                    <a:gd name="connsiteY2" fmla="*/ 4895850 h 6067425"/>
                    <a:gd name="connsiteX3" fmla="*/ 0 w 2204913"/>
                    <a:gd name="connsiteY3" fmla="*/ 6067425 h 6067425"/>
                    <a:gd name="connsiteX4" fmla="*/ 0 w 2204913"/>
                    <a:gd name="connsiteY4" fmla="*/ 6067425 h 6067425"/>
                    <a:gd name="connsiteX0" fmla="*/ 0 w 2204913"/>
                    <a:gd name="connsiteY0" fmla="*/ 0 h 6067425"/>
                    <a:gd name="connsiteX1" fmla="*/ 2200275 w 2204913"/>
                    <a:gd name="connsiteY1" fmla="*/ 3048000 h 6067425"/>
                    <a:gd name="connsiteX2" fmla="*/ 1628775 w 2204913"/>
                    <a:gd name="connsiteY2" fmla="*/ 4895850 h 6067425"/>
                    <a:gd name="connsiteX3" fmla="*/ 0 w 2204913"/>
                    <a:gd name="connsiteY3" fmla="*/ 6067425 h 6067425"/>
                    <a:gd name="connsiteX4" fmla="*/ 0 w 2204913"/>
                    <a:gd name="connsiteY4" fmla="*/ 6067425 h 6067425"/>
                    <a:gd name="connsiteX0" fmla="*/ 0 w 2205175"/>
                    <a:gd name="connsiteY0" fmla="*/ 0 h 6067425"/>
                    <a:gd name="connsiteX1" fmla="*/ 2200275 w 2205175"/>
                    <a:gd name="connsiteY1" fmla="*/ 3048000 h 6067425"/>
                    <a:gd name="connsiteX2" fmla="*/ 1628775 w 2205175"/>
                    <a:gd name="connsiteY2" fmla="*/ 4895850 h 6067425"/>
                    <a:gd name="connsiteX3" fmla="*/ 0 w 2205175"/>
                    <a:gd name="connsiteY3" fmla="*/ 6067425 h 6067425"/>
                    <a:gd name="connsiteX4" fmla="*/ 0 w 2205175"/>
                    <a:gd name="connsiteY4" fmla="*/ 6067425 h 6067425"/>
                    <a:gd name="connsiteX0" fmla="*/ 0 w 2204708"/>
                    <a:gd name="connsiteY0" fmla="*/ 0 h 6067425"/>
                    <a:gd name="connsiteX1" fmla="*/ 2200275 w 2204708"/>
                    <a:gd name="connsiteY1" fmla="*/ 3048000 h 6067425"/>
                    <a:gd name="connsiteX2" fmla="*/ 1628775 w 2204708"/>
                    <a:gd name="connsiteY2" fmla="*/ 4895850 h 6067425"/>
                    <a:gd name="connsiteX3" fmla="*/ 0 w 2204708"/>
                    <a:gd name="connsiteY3" fmla="*/ 6067425 h 6067425"/>
                    <a:gd name="connsiteX4" fmla="*/ 0 w 2204708"/>
                    <a:gd name="connsiteY4" fmla="*/ 6067425 h 6067425"/>
                    <a:gd name="connsiteX0" fmla="*/ 0 w 2204735"/>
                    <a:gd name="connsiteY0" fmla="*/ 0 h 6067425"/>
                    <a:gd name="connsiteX1" fmla="*/ 2200275 w 2204735"/>
                    <a:gd name="connsiteY1" fmla="*/ 3048000 h 6067425"/>
                    <a:gd name="connsiteX2" fmla="*/ 1628775 w 2204735"/>
                    <a:gd name="connsiteY2" fmla="*/ 4895850 h 6067425"/>
                    <a:gd name="connsiteX3" fmla="*/ 0 w 2204735"/>
                    <a:gd name="connsiteY3" fmla="*/ 6067425 h 6067425"/>
                    <a:gd name="connsiteX4" fmla="*/ 0 w 2204735"/>
                    <a:gd name="connsiteY4" fmla="*/ 6067425 h 6067425"/>
                    <a:gd name="connsiteX0" fmla="*/ 0 w 2223725"/>
                    <a:gd name="connsiteY0" fmla="*/ 0 h 6067425"/>
                    <a:gd name="connsiteX1" fmla="*/ 2219325 w 2223725"/>
                    <a:gd name="connsiteY1" fmla="*/ 3048000 h 6067425"/>
                    <a:gd name="connsiteX2" fmla="*/ 1628775 w 2223725"/>
                    <a:gd name="connsiteY2" fmla="*/ 4895850 h 6067425"/>
                    <a:gd name="connsiteX3" fmla="*/ 0 w 2223725"/>
                    <a:gd name="connsiteY3" fmla="*/ 6067425 h 6067425"/>
                    <a:gd name="connsiteX4" fmla="*/ 0 w 2223725"/>
                    <a:gd name="connsiteY4" fmla="*/ 6067425 h 6067425"/>
                    <a:gd name="connsiteX0" fmla="*/ 0 w 2222118"/>
                    <a:gd name="connsiteY0" fmla="*/ 0 h 6067425"/>
                    <a:gd name="connsiteX1" fmla="*/ 2219325 w 2222118"/>
                    <a:gd name="connsiteY1" fmla="*/ 3048000 h 6067425"/>
                    <a:gd name="connsiteX2" fmla="*/ 1628775 w 2222118"/>
                    <a:gd name="connsiteY2" fmla="*/ 4895850 h 6067425"/>
                    <a:gd name="connsiteX3" fmla="*/ 0 w 2222118"/>
                    <a:gd name="connsiteY3" fmla="*/ 6067425 h 6067425"/>
                    <a:gd name="connsiteX4" fmla="*/ 0 w 2222118"/>
                    <a:gd name="connsiteY4" fmla="*/ 6067425 h 6067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22118" h="6067425">
                      <a:moveTo>
                        <a:pt x="0" y="0"/>
                      </a:moveTo>
                      <a:cubicBezTo>
                        <a:pt x="373856" y="30162"/>
                        <a:pt x="2072916" y="653639"/>
                        <a:pt x="2219325" y="3048000"/>
                      </a:cubicBezTo>
                      <a:cubicBezTo>
                        <a:pt x="2251749" y="3578260"/>
                        <a:pt x="1998662" y="4392613"/>
                        <a:pt x="1628775" y="4895850"/>
                      </a:cubicBezTo>
                      <a:cubicBezTo>
                        <a:pt x="1258888" y="5399087"/>
                        <a:pt x="0" y="6067425"/>
                        <a:pt x="0" y="6067425"/>
                      </a:cubicBezTo>
                      <a:lnTo>
                        <a:pt x="0" y="6067425"/>
                      </a:lnTo>
                    </a:path>
                  </a:pathLst>
                </a:custGeom>
                <a:noFill/>
                <a:ln w="635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25D6A7D3-8A17-A8A2-23B7-186508E77F35}"/>
                  </a:ext>
                </a:extLst>
              </p:cNvPr>
              <p:cNvSpPr/>
              <p:nvPr/>
            </p:nvSpPr>
            <p:spPr>
              <a:xfrm rot="19184605">
                <a:off x="6700663" y="2899086"/>
                <a:ext cx="180000" cy="180000"/>
              </a:xfrm>
              <a:prstGeom prst="ellipse">
                <a:avLst/>
              </a:prstGeom>
              <a:solidFill>
                <a:schemeClr val="accent6"/>
              </a:solidFill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91225679-8835-A651-5CA8-7F40C13143DD}"/>
                </a:ext>
              </a:extLst>
            </p:cNvPr>
            <p:cNvSpPr/>
            <p:nvPr/>
          </p:nvSpPr>
          <p:spPr>
            <a:xfrm>
              <a:off x="4610099" y="400050"/>
              <a:ext cx="1478631" cy="6019800"/>
            </a:xfrm>
            <a:custGeom>
              <a:avLst/>
              <a:gdLst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9526"/>
                <a:gd name="connsiteY0" fmla="*/ 0 h 6019800"/>
                <a:gd name="connsiteX1" fmla="*/ 1143000 w 1479526"/>
                <a:gd name="connsiteY1" fmla="*/ 1314450 h 6019800"/>
                <a:gd name="connsiteX2" fmla="*/ 1476375 w 1479526"/>
                <a:gd name="connsiteY2" fmla="*/ 3028950 h 6019800"/>
                <a:gd name="connsiteX3" fmla="*/ 1000125 w 1479526"/>
                <a:gd name="connsiteY3" fmla="*/ 4972050 h 6019800"/>
                <a:gd name="connsiteX4" fmla="*/ 19050 w 1479526"/>
                <a:gd name="connsiteY4" fmla="*/ 6019800 h 6019800"/>
                <a:gd name="connsiteX5" fmla="*/ 19050 w 1479526"/>
                <a:gd name="connsiteY5" fmla="*/ 6019800 h 6019800"/>
                <a:gd name="connsiteX0" fmla="*/ 0 w 1478745"/>
                <a:gd name="connsiteY0" fmla="*/ 0 h 6019800"/>
                <a:gd name="connsiteX1" fmla="*/ 1143000 w 1478745"/>
                <a:gd name="connsiteY1" fmla="*/ 1314450 h 6019800"/>
                <a:gd name="connsiteX2" fmla="*/ 1476375 w 1478745"/>
                <a:gd name="connsiteY2" fmla="*/ 3028950 h 6019800"/>
                <a:gd name="connsiteX3" fmla="*/ 1000125 w 1478745"/>
                <a:gd name="connsiteY3" fmla="*/ 4972050 h 6019800"/>
                <a:gd name="connsiteX4" fmla="*/ 19050 w 1478745"/>
                <a:gd name="connsiteY4" fmla="*/ 6019800 h 6019800"/>
                <a:gd name="connsiteX5" fmla="*/ 19050 w 1478745"/>
                <a:gd name="connsiteY5" fmla="*/ 6019800 h 6019800"/>
                <a:gd name="connsiteX0" fmla="*/ 0 w 1478631"/>
                <a:gd name="connsiteY0" fmla="*/ 0 h 6019800"/>
                <a:gd name="connsiteX1" fmla="*/ 1143000 w 1478631"/>
                <a:gd name="connsiteY1" fmla="*/ 1314450 h 6019800"/>
                <a:gd name="connsiteX2" fmla="*/ 1476375 w 1478631"/>
                <a:gd name="connsiteY2" fmla="*/ 3028950 h 6019800"/>
                <a:gd name="connsiteX3" fmla="*/ 1000125 w 1478631"/>
                <a:gd name="connsiteY3" fmla="*/ 4972050 h 6019800"/>
                <a:gd name="connsiteX4" fmla="*/ 19050 w 1478631"/>
                <a:gd name="connsiteY4" fmla="*/ 6019800 h 6019800"/>
                <a:gd name="connsiteX5" fmla="*/ 19050 w 1478631"/>
                <a:gd name="connsiteY5" fmla="*/ 6019800 h 601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8631" h="6019800">
                  <a:moveTo>
                    <a:pt x="0" y="0"/>
                  </a:moveTo>
                  <a:cubicBezTo>
                    <a:pt x="277019" y="23812"/>
                    <a:pt x="954088" y="819150"/>
                    <a:pt x="1143000" y="1314450"/>
                  </a:cubicBezTo>
                  <a:cubicBezTo>
                    <a:pt x="1331912" y="1809750"/>
                    <a:pt x="1500188" y="2419350"/>
                    <a:pt x="1476375" y="3028950"/>
                  </a:cubicBezTo>
                  <a:cubicBezTo>
                    <a:pt x="1452563" y="3638550"/>
                    <a:pt x="1338262" y="4330700"/>
                    <a:pt x="1000125" y="4972050"/>
                  </a:cubicBezTo>
                  <a:cubicBezTo>
                    <a:pt x="661988" y="5613400"/>
                    <a:pt x="19050" y="6019800"/>
                    <a:pt x="19050" y="6019800"/>
                  </a:cubicBezTo>
                  <a:lnTo>
                    <a:pt x="19050" y="6019800"/>
                  </a:lnTo>
                </a:path>
              </a:pathLst>
            </a:custGeom>
            <a:no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N55-50SE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F3F00E8-ECA3-3355-9F02-3BB58027D708}"/>
              </a:ext>
            </a:extLst>
          </p:cNvPr>
          <p:cNvSpPr txBox="1"/>
          <p:nvPr/>
        </p:nvSpPr>
        <p:spPr>
          <a:xfrm>
            <a:off x="6286708" y="0"/>
            <a:ext cx="2858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Angle Front de taille / S0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9AACD01-A61C-314F-4E19-3940E2ACB7EB}"/>
              </a:ext>
            </a:extLst>
          </p:cNvPr>
          <p:cNvSpPr txBox="1"/>
          <p:nvPr/>
        </p:nvSpPr>
        <p:spPr>
          <a:xfrm>
            <a:off x="6587367" y="366849"/>
            <a:ext cx="25579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pôle du front de traille</a:t>
            </a:r>
          </a:p>
        </p:txBody>
      </p:sp>
    </p:spTree>
    <p:extLst>
      <p:ext uri="{BB962C8B-B14F-4D97-AF65-F5344CB8AC3E}">
        <p14:creationId xmlns:p14="http://schemas.microsoft.com/office/powerpoint/2010/main" val="3293913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N55-50SE 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4BDE7EBB-51D6-579F-2C60-15C453A23B21}"/>
              </a:ext>
            </a:extLst>
          </p:cNvPr>
          <p:cNvGrpSpPr/>
          <p:nvPr/>
        </p:nvGrpSpPr>
        <p:grpSpPr>
          <a:xfrm>
            <a:off x="1170931" y="-77977"/>
            <a:ext cx="6878306" cy="6924433"/>
            <a:chOff x="1170931" y="-77977"/>
            <a:chExt cx="6878306" cy="692443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4C3C31C0-0CE4-52EF-2115-DCBF287340B3}"/>
                </a:ext>
              </a:extLst>
            </p:cNvPr>
            <p:cNvGrpSpPr/>
            <p:nvPr/>
          </p:nvGrpSpPr>
          <p:grpSpPr>
            <a:xfrm rot="8773203">
              <a:off x="1170931" y="-77977"/>
              <a:ext cx="6878306" cy="6924433"/>
              <a:chOff x="1178313" y="-6936"/>
              <a:chExt cx="6878306" cy="6924433"/>
            </a:xfrm>
          </p:grpSpPr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3C617925-985E-1647-ED27-0EB8AEFBCAF5}"/>
                  </a:ext>
                </a:extLst>
              </p:cNvPr>
              <p:cNvGrpSpPr/>
              <p:nvPr/>
            </p:nvGrpSpPr>
            <p:grpSpPr>
              <a:xfrm rot="4446356">
                <a:off x="1155249" y="16128"/>
                <a:ext cx="6924433" cy="6878306"/>
                <a:chOff x="1206012" y="7494"/>
                <a:chExt cx="6924433" cy="6878306"/>
              </a:xfrm>
            </p:grpSpPr>
            <p:grpSp>
              <p:nvGrpSpPr>
                <p:cNvPr id="23" name="Groupe 22">
                  <a:extLst>
                    <a:ext uri="{FF2B5EF4-FFF2-40B4-BE49-F238E27FC236}">
                      <a16:creationId xmlns:a16="http://schemas.microsoft.com/office/drawing/2014/main" id="{3D59F913-9FF9-F927-14E1-761A08E68F1B}"/>
                    </a:ext>
                  </a:extLst>
                </p:cNvPr>
                <p:cNvGrpSpPr/>
                <p:nvPr/>
              </p:nvGrpSpPr>
              <p:grpSpPr>
                <a:xfrm>
                  <a:off x="1206012" y="7494"/>
                  <a:ext cx="6924433" cy="6878306"/>
                  <a:chOff x="1196487" y="-2031"/>
                  <a:chExt cx="6924433" cy="6878306"/>
                </a:xfrm>
              </p:grpSpPr>
              <p:grpSp>
                <p:nvGrpSpPr>
                  <p:cNvPr id="19" name="Groupe 18">
                    <a:extLst>
                      <a:ext uri="{FF2B5EF4-FFF2-40B4-BE49-F238E27FC236}">
                        <a16:creationId xmlns:a16="http://schemas.microsoft.com/office/drawing/2014/main" id="{DCEEC800-2FB1-9B29-3B4C-35D32A594572}"/>
                      </a:ext>
                    </a:extLst>
                  </p:cNvPr>
                  <p:cNvGrpSpPr/>
                  <p:nvPr/>
                </p:nvGrpSpPr>
                <p:grpSpPr>
                  <a:xfrm rot="19184605">
                    <a:off x="1196487" y="-2031"/>
                    <a:ext cx="6924433" cy="6878306"/>
                    <a:chOff x="1157408" y="-5163"/>
                    <a:chExt cx="6924433" cy="6878306"/>
                  </a:xfrm>
                </p:grpSpPr>
                <p:grpSp>
                  <p:nvGrpSpPr>
                    <p:cNvPr id="8" name="Groupe 7">
                      <a:extLst>
                        <a:ext uri="{FF2B5EF4-FFF2-40B4-BE49-F238E27FC236}">
                          <a16:creationId xmlns:a16="http://schemas.microsoft.com/office/drawing/2014/main" id="{8DE41971-F6E2-3E7A-40A8-FB3D2F767B00}"/>
                        </a:ext>
                      </a:extLst>
                    </p:cNvPr>
                    <p:cNvGrpSpPr/>
                    <p:nvPr/>
                  </p:nvGrpSpPr>
                  <p:grpSpPr>
                    <a:xfrm rot="16200000">
                      <a:off x="1180472" y="-28227"/>
                      <a:ext cx="6878306" cy="6924433"/>
                      <a:chOff x="1146071" y="-34052"/>
                      <a:chExt cx="6878306" cy="6924433"/>
                    </a:xfrm>
                  </p:grpSpPr>
                  <p:grpSp>
                    <p:nvGrpSpPr>
                      <p:cNvPr id="17" name="Groupe 16">
                        <a:extLst>
                          <a:ext uri="{FF2B5EF4-FFF2-40B4-BE49-F238E27FC236}">
                            <a16:creationId xmlns:a16="http://schemas.microsoft.com/office/drawing/2014/main" id="{E6335F1E-C57C-0C1B-8500-2F560AF1BE3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146071" y="-34052"/>
                        <a:ext cx="6878306" cy="6924433"/>
                        <a:chOff x="1146071" y="-34052"/>
                        <a:chExt cx="6878306" cy="6924433"/>
                      </a:xfrm>
                    </p:grpSpPr>
                    <p:sp>
                      <p:nvSpPr>
                        <p:cNvPr id="5" name="Ellipse 4">
                          <a:extLst>
                            <a:ext uri="{FF2B5EF4-FFF2-40B4-BE49-F238E27FC236}">
                              <a16:creationId xmlns:a16="http://schemas.microsoft.com/office/drawing/2014/main" id="{B24177F4-B18B-F0BF-2E89-8DDFC3BBCA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615076" y="400595"/>
                          <a:ext cx="6018356" cy="6023876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chemeClr val="tx1"/>
                          </a:solidFill>
                        </a:ln>
                        <a:effectLst>
                          <a:outerShdw blurRad="63500" sx="102000" sy="102000" algn="ctr" rotWithShape="0">
                            <a:prstClr val="black">
                              <a:alpha val="40000"/>
                            </a:prstClr>
                          </a:outerShdw>
                        </a:effectLst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  <p:cxnSp>
                      <p:nvCxnSpPr>
                        <p:cNvPr id="7" name="Connecteur droit 6">
                          <a:extLst>
                            <a:ext uri="{FF2B5EF4-FFF2-40B4-BE49-F238E27FC236}">
                              <a16:creationId xmlns:a16="http://schemas.microsoft.com/office/drawing/2014/main" id="{C053B2D3-682F-799C-FC49-88B4AD0CA653}"/>
                            </a:ext>
                          </a:extLst>
                        </p:cNvPr>
                        <p:cNvCxnSpPr>
                          <a:cxnSpLocks/>
                          <a:endCxn id="5" idx="0"/>
                        </p:cNvCxnSpPr>
                        <p:nvPr/>
                      </p:nvCxnSpPr>
                      <p:spPr>
                        <a:xfrm>
                          <a:off x="4624254" y="269966"/>
                          <a:ext cx="0" cy="130629"/>
                        </a:xfrm>
                        <a:prstGeom prst="line">
                          <a:avLst/>
                        </a:prstGeom>
                        <a:ln w="254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0" name="Connecteur droit 9">
                          <a:extLst>
                            <a:ext uri="{FF2B5EF4-FFF2-40B4-BE49-F238E27FC236}">
                              <a16:creationId xmlns:a16="http://schemas.microsoft.com/office/drawing/2014/main" id="{E5E9DE12-9E81-DFC6-1AC3-45FF9543637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624254" y="6424471"/>
                          <a:ext cx="0" cy="130629"/>
                        </a:xfrm>
                        <a:prstGeom prst="line">
                          <a:avLst/>
                        </a:prstGeom>
                        <a:ln w="254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" name="Connecteur droit 10">
                          <a:extLst>
                            <a:ext uri="{FF2B5EF4-FFF2-40B4-BE49-F238E27FC236}">
                              <a16:creationId xmlns:a16="http://schemas.microsoft.com/office/drawing/2014/main" id="{44176D55-59F8-6775-D16F-33E4EB2AB69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16200000">
                          <a:off x="7698746" y="3372396"/>
                          <a:ext cx="0" cy="130629"/>
                        </a:xfrm>
                        <a:prstGeom prst="line">
                          <a:avLst/>
                        </a:prstGeom>
                        <a:ln w="254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" name="Connecteur droit 11">
                          <a:extLst>
                            <a:ext uri="{FF2B5EF4-FFF2-40B4-BE49-F238E27FC236}">
                              <a16:creationId xmlns:a16="http://schemas.microsoft.com/office/drawing/2014/main" id="{602F103F-50C2-6915-78B1-E5314C192A7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16200000">
                          <a:off x="1575882" y="3372395"/>
                          <a:ext cx="0" cy="130629"/>
                        </a:xfrm>
                        <a:prstGeom prst="line">
                          <a:avLst/>
                        </a:prstGeom>
                        <a:ln w="254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13" name="ZoneTexte 12">
                          <a:extLst>
                            <a:ext uri="{FF2B5EF4-FFF2-40B4-BE49-F238E27FC236}">
                              <a16:creationId xmlns:a16="http://schemas.microsoft.com/office/drawing/2014/main" id="{69108B33-6F1D-6D4A-0371-7678DD0EADD7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457381" y="-34052"/>
                          <a:ext cx="333746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fr-FR" dirty="0"/>
                            <a:t>N</a:t>
                          </a:r>
                        </a:p>
                      </p:txBody>
                    </p:sp>
                    <p:sp>
                      <p:nvSpPr>
                        <p:cNvPr id="14" name="ZoneTexte 13">
                          <a:extLst>
                            <a:ext uri="{FF2B5EF4-FFF2-40B4-BE49-F238E27FC236}">
                              <a16:creationId xmlns:a16="http://schemas.microsoft.com/office/drawing/2014/main" id="{A99DF767-616E-DDE2-FA1E-034BFD7685BF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465831" y="6521049"/>
                          <a:ext cx="290464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fr-FR" dirty="0"/>
                            <a:t>S</a:t>
                          </a:r>
                        </a:p>
                      </p:txBody>
                    </p:sp>
                    <p:sp>
                      <p:nvSpPr>
                        <p:cNvPr id="15" name="ZoneTexte 14">
                          <a:extLst>
                            <a:ext uri="{FF2B5EF4-FFF2-40B4-BE49-F238E27FC236}">
                              <a16:creationId xmlns:a16="http://schemas.microsoft.com/office/drawing/2014/main" id="{2ED3873A-0C4F-8FED-F7CA-B12DFC7DEF7C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7727501" y="3227867"/>
                          <a:ext cx="296876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fr-FR" dirty="0"/>
                            <a:t>E</a:t>
                          </a:r>
                        </a:p>
                      </p:txBody>
                    </p:sp>
                    <p:sp>
                      <p:nvSpPr>
                        <p:cNvPr id="16" name="ZoneTexte 15">
                          <a:extLst>
                            <a:ext uri="{FF2B5EF4-FFF2-40B4-BE49-F238E27FC236}">
                              <a16:creationId xmlns:a16="http://schemas.microsoft.com/office/drawing/2014/main" id="{D9FE0D62-12F9-15D4-A9ED-12D523D6C94F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146071" y="3227867"/>
                          <a:ext cx="336952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fr-FR" dirty="0"/>
                            <a:t>O</a:t>
                          </a:r>
                        </a:p>
                      </p:txBody>
                    </p:sp>
                  </p:grpSp>
                  <p:cxnSp>
                    <p:nvCxnSpPr>
                      <p:cNvPr id="3" name="Connecteur droit 2">
                        <a:extLst>
                          <a:ext uri="{FF2B5EF4-FFF2-40B4-BE49-F238E27FC236}">
                            <a16:creationId xmlns:a16="http://schemas.microsoft.com/office/drawing/2014/main" id="{E87A96E3-98EC-C753-3394-CA6C25F0A93F}"/>
                          </a:ext>
                        </a:extLst>
                      </p:cNvPr>
                      <p:cNvCxnSpPr>
                        <a:cxnSpLocks/>
                        <a:endCxn id="5" idx="6"/>
                      </p:cNvCxnSpPr>
                      <p:nvPr/>
                    </p:nvCxnSpPr>
                    <p:spPr>
                      <a:xfrm rot="5400000" flipH="1" flipV="1">
                        <a:off x="4624726" y="429003"/>
                        <a:ext cx="25176" cy="5992236"/>
                      </a:xfrm>
                      <a:prstGeom prst="line">
                        <a:avLst/>
                      </a:prstGeom>
                      <a:ln w="63500" cap="rnd">
                        <a:solidFill>
                          <a:schemeClr val="accent2">
                            <a:lumMod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9" name="Ellipse 8">
                      <a:extLst>
                        <a:ext uri="{FF2B5EF4-FFF2-40B4-BE49-F238E27FC236}">
                          <a16:creationId xmlns:a16="http://schemas.microsoft.com/office/drawing/2014/main" id="{EB7EA392-2E58-16C5-A68A-9E9DDB1AAC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40008" y="5777091"/>
                      <a:ext cx="180000" cy="180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635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8" name="Ellipse 17">
                      <a:extLst>
                        <a:ext uri="{FF2B5EF4-FFF2-40B4-BE49-F238E27FC236}">
                          <a16:creationId xmlns:a16="http://schemas.microsoft.com/office/drawing/2014/main" id="{3FDB4053-8C9C-3195-76DE-0717DF5823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13993" y="1252716"/>
                      <a:ext cx="180000" cy="180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635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1" name="Forme libre : forme 20">
                    <a:extLst>
                      <a:ext uri="{FF2B5EF4-FFF2-40B4-BE49-F238E27FC236}">
                        <a16:creationId xmlns:a16="http://schemas.microsoft.com/office/drawing/2014/main" id="{D3009DA1-2EB0-D06C-B784-6EA2B27A67DF}"/>
                      </a:ext>
                    </a:extLst>
                  </p:cNvPr>
                  <p:cNvSpPr/>
                  <p:nvPr/>
                </p:nvSpPr>
                <p:spPr>
                  <a:xfrm>
                    <a:off x="4619626" y="381000"/>
                    <a:ext cx="2222118" cy="6067425"/>
                  </a:xfrm>
                  <a:custGeom>
                    <a:avLst/>
                    <a:gdLst>
                      <a:gd name="connsiteX0" fmla="*/ 0 w 2315049"/>
                      <a:gd name="connsiteY0" fmla="*/ 0 h 6067425"/>
                      <a:gd name="connsiteX1" fmla="*/ 2238375 w 2315049"/>
                      <a:gd name="connsiteY1" fmla="*/ 3048000 h 6067425"/>
                      <a:gd name="connsiteX2" fmla="*/ 1628775 w 2315049"/>
                      <a:gd name="connsiteY2" fmla="*/ 4895850 h 6067425"/>
                      <a:gd name="connsiteX3" fmla="*/ 0 w 2315049"/>
                      <a:gd name="connsiteY3" fmla="*/ 6067425 h 6067425"/>
                      <a:gd name="connsiteX4" fmla="*/ 0 w 2315049"/>
                      <a:gd name="connsiteY4" fmla="*/ 6067425 h 6067425"/>
                      <a:gd name="connsiteX5" fmla="*/ 381000 w 2315049"/>
                      <a:gd name="connsiteY5" fmla="*/ 4438650 h 6067425"/>
                      <a:gd name="connsiteX0" fmla="*/ 0 w 2315049"/>
                      <a:gd name="connsiteY0" fmla="*/ 0 h 6067425"/>
                      <a:gd name="connsiteX1" fmla="*/ 2238375 w 2315049"/>
                      <a:gd name="connsiteY1" fmla="*/ 3048000 h 6067425"/>
                      <a:gd name="connsiteX2" fmla="*/ 1628775 w 2315049"/>
                      <a:gd name="connsiteY2" fmla="*/ 4895850 h 6067425"/>
                      <a:gd name="connsiteX3" fmla="*/ 0 w 2315049"/>
                      <a:gd name="connsiteY3" fmla="*/ 6067425 h 6067425"/>
                      <a:gd name="connsiteX4" fmla="*/ 0 w 2315049"/>
                      <a:gd name="connsiteY4" fmla="*/ 6067425 h 6067425"/>
                      <a:gd name="connsiteX0" fmla="*/ 0 w 2238955"/>
                      <a:gd name="connsiteY0" fmla="*/ 0 h 6067425"/>
                      <a:gd name="connsiteX1" fmla="*/ 2238375 w 2238955"/>
                      <a:gd name="connsiteY1" fmla="*/ 3048000 h 6067425"/>
                      <a:gd name="connsiteX2" fmla="*/ 1628775 w 2238955"/>
                      <a:gd name="connsiteY2" fmla="*/ 4895850 h 6067425"/>
                      <a:gd name="connsiteX3" fmla="*/ 0 w 2238955"/>
                      <a:gd name="connsiteY3" fmla="*/ 6067425 h 6067425"/>
                      <a:gd name="connsiteX4" fmla="*/ 0 w 2238955"/>
                      <a:gd name="connsiteY4" fmla="*/ 6067425 h 6067425"/>
                      <a:gd name="connsiteX0" fmla="*/ 0 w 2238899"/>
                      <a:gd name="connsiteY0" fmla="*/ 0 h 6067425"/>
                      <a:gd name="connsiteX1" fmla="*/ 2238375 w 2238899"/>
                      <a:gd name="connsiteY1" fmla="*/ 3048000 h 6067425"/>
                      <a:gd name="connsiteX2" fmla="*/ 1628775 w 2238899"/>
                      <a:gd name="connsiteY2" fmla="*/ 4895850 h 6067425"/>
                      <a:gd name="connsiteX3" fmla="*/ 0 w 2238899"/>
                      <a:gd name="connsiteY3" fmla="*/ 6067425 h 6067425"/>
                      <a:gd name="connsiteX4" fmla="*/ 0 w 2238899"/>
                      <a:gd name="connsiteY4" fmla="*/ 6067425 h 6067425"/>
                      <a:gd name="connsiteX0" fmla="*/ 0 w 2238702"/>
                      <a:gd name="connsiteY0" fmla="*/ 0 h 6067425"/>
                      <a:gd name="connsiteX1" fmla="*/ 2238375 w 2238702"/>
                      <a:gd name="connsiteY1" fmla="*/ 3048000 h 6067425"/>
                      <a:gd name="connsiteX2" fmla="*/ 1628775 w 2238702"/>
                      <a:gd name="connsiteY2" fmla="*/ 4895850 h 6067425"/>
                      <a:gd name="connsiteX3" fmla="*/ 0 w 2238702"/>
                      <a:gd name="connsiteY3" fmla="*/ 6067425 h 6067425"/>
                      <a:gd name="connsiteX4" fmla="*/ 0 w 2238702"/>
                      <a:gd name="connsiteY4" fmla="*/ 6067425 h 6067425"/>
                      <a:gd name="connsiteX0" fmla="*/ 0 w 2239409"/>
                      <a:gd name="connsiteY0" fmla="*/ 0 h 6067425"/>
                      <a:gd name="connsiteX1" fmla="*/ 2238375 w 2239409"/>
                      <a:gd name="connsiteY1" fmla="*/ 3048000 h 6067425"/>
                      <a:gd name="connsiteX2" fmla="*/ 1628775 w 2239409"/>
                      <a:gd name="connsiteY2" fmla="*/ 4895850 h 6067425"/>
                      <a:gd name="connsiteX3" fmla="*/ 0 w 2239409"/>
                      <a:gd name="connsiteY3" fmla="*/ 6067425 h 6067425"/>
                      <a:gd name="connsiteX4" fmla="*/ 0 w 2239409"/>
                      <a:gd name="connsiteY4" fmla="*/ 6067425 h 6067425"/>
                      <a:gd name="connsiteX0" fmla="*/ 0 w 2239409"/>
                      <a:gd name="connsiteY0" fmla="*/ 0 h 6067425"/>
                      <a:gd name="connsiteX1" fmla="*/ 2238375 w 2239409"/>
                      <a:gd name="connsiteY1" fmla="*/ 3048000 h 6067425"/>
                      <a:gd name="connsiteX2" fmla="*/ 1628775 w 2239409"/>
                      <a:gd name="connsiteY2" fmla="*/ 4895850 h 6067425"/>
                      <a:gd name="connsiteX3" fmla="*/ 0 w 2239409"/>
                      <a:gd name="connsiteY3" fmla="*/ 6067425 h 6067425"/>
                      <a:gd name="connsiteX4" fmla="*/ 0 w 2239409"/>
                      <a:gd name="connsiteY4" fmla="*/ 6067425 h 6067425"/>
                      <a:gd name="connsiteX0" fmla="*/ 0 w 2241392"/>
                      <a:gd name="connsiteY0" fmla="*/ 0 h 6067425"/>
                      <a:gd name="connsiteX1" fmla="*/ 2238375 w 2241392"/>
                      <a:gd name="connsiteY1" fmla="*/ 3048000 h 6067425"/>
                      <a:gd name="connsiteX2" fmla="*/ 1628775 w 2241392"/>
                      <a:gd name="connsiteY2" fmla="*/ 4895850 h 6067425"/>
                      <a:gd name="connsiteX3" fmla="*/ 0 w 2241392"/>
                      <a:gd name="connsiteY3" fmla="*/ 6067425 h 6067425"/>
                      <a:gd name="connsiteX4" fmla="*/ 0 w 2241392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04913"/>
                      <a:gd name="connsiteY0" fmla="*/ 0 h 6067425"/>
                      <a:gd name="connsiteX1" fmla="*/ 2200275 w 2204913"/>
                      <a:gd name="connsiteY1" fmla="*/ 3048000 h 6067425"/>
                      <a:gd name="connsiteX2" fmla="*/ 1628775 w 2204913"/>
                      <a:gd name="connsiteY2" fmla="*/ 4895850 h 6067425"/>
                      <a:gd name="connsiteX3" fmla="*/ 0 w 2204913"/>
                      <a:gd name="connsiteY3" fmla="*/ 6067425 h 6067425"/>
                      <a:gd name="connsiteX4" fmla="*/ 0 w 2204913"/>
                      <a:gd name="connsiteY4" fmla="*/ 6067425 h 6067425"/>
                      <a:gd name="connsiteX0" fmla="*/ 0 w 2204913"/>
                      <a:gd name="connsiteY0" fmla="*/ 0 h 6067425"/>
                      <a:gd name="connsiteX1" fmla="*/ 2200275 w 2204913"/>
                      <a:gd name="connsiteY1" fmla="*/ 3048000 h 6067425"/>
                      <a:gd name="connsiteX2" fmla="*/ 1628775 w 2204913"/>
                      <a:gd name="connsiteY2" fmla="*/ 4895850 h 6067425"/>
                      <a:gd name="connsiteX3" fmla="*/ 0 w 2204913"/>
                      <a:gd name="connsiteY3" fmla="*/ 6067425 h 6067425"/>
                      <a:gd name="connsiteX4" fmla="*/ 0 w 2204913"/>
                      <a:gd name="connsiteY4" fmla="*/ 6067425 h 6067425"/>
                      <a:gd name="connsiteX0" fmla="*/ 0 w 2205175"/>
                      <a:gd name="connsiteY0" fmla="*/ 0 h 6067425"/>
                      <a:gd name="connsiteX1" fmla="*/ 2200275 w 2205175"/>
                      <a:gd name="connsiteY1" fmla="*/ 3048000 h 6067425"/>
                      <a:gd name="connsiteX2" fmla="*/ 1628775 w 2205175"/>
                      <a:gd name="connsiteY2" fmla="*/ 4895850 h 6067425"/>
                      <a:gd name="connsiteX3" fmla="*/ 0 w 2205175"/>
                      <a:gd name="connsiteY3" fmla="*/ 6067425 h 6067425"/>
                      <a:gd name="connsiteX4" fmla="*/ 0 w 2205175"/>
                      <a:gd name="connsiteY4" fmla="*/ 6067425 h 6067425"/>
                      <a:gd name="connsiteX0" fmla="*/ 0 w 2204708"/>
                      <a:gd name="connsiteY0" fmla="*/ 0 h 6067425"/>
                      <a:gd name="connsiteX1" fmla="*/ 2200275 w 2204708"/>
                      <a:gd name="connsiteY1" fmla="*/ 3048000 h 6067425"/>
                      <a:gd name="connsiteX2" fmla="*/ 1628775 w 2204708"/>
                      <a:gd name="connsiteY2" fmla="*/ 4895850 h 6067425"/>
                      <a:gd name="connsiteX3" fmla="*/ 0 w 2204708"/>
                      <a:gd name="connsiteY3" fmla="*/ 6067425 h 6067425"/>
                      <a:gd name="connsiteX4" fmla="*/ 0 w 2204708"/>
                      <a:gd name="connsiteY4" fmla="*/ 6067425 h 6067425"/>
                      <a:gd name="connsiteX0" fmla="*/ 0 w 2204735"/>
                      <a:gd name="connsiteY0" fmla="*/ 0 h 6067425"/>
                      <a:gd name="connsiteX1" fmla="*/ 2200275 w 2204735"/>
                      <a:gd name="connsiteY1" fmla="*/ 3048000 h 6067425"/>
                      <a:gd name="connsiteX2" fmla="*/ 1628775 w 2204735"/>
                      <a:gd name="connsiteY2" fmla="*/ 4895850 h 6067425"/>
                      <a:gd name="connsiteX3" fmla="*/ 0 w 2204735"/>
                      <a:gd name="connsiteY3" fmla="*/ 6067425 h 6067425"/>
                      <a:gd name="connsiteX4" fmla="*/ 0 w 2204735"/>
                      <a:gd name="connsiteY4" fmla="*/ 6067425 h 6067425"/>
                      <a:gd name="connsiteX0" fmla="*/ 0 w 2223725"/>
                      <a:gd name="connsiteY0" fmla="*/ 0 h 6067425"/>
                      <a:gd name="connsiteX1" fmla="*/ 2219325 w 2223725"/>
                      <a:gd name="connsiteY1" fmla="*/ 3048000 h 6067425"/>
                      <a:gd name="connsiteX2" fmla="*/ 1628775 w 2223725"/>
                      <a:gd name="connsiteY2" fmla="*/ 4895850 h 6067425"/>
                      <a:gd name="connsiteX3" fmla="*/ 0 w 2223725"/>
                      <a:gd name="connsiteY3" fmla="*/ 6067425 h 6067425"/>
                      <a:gd name="connsiteX4" fmla="*/ 0 w 2223725"/>
                      <a:gd name="connsiteY4" fmla="*/ 6067425 h 6067425"/>
                      <a:gd name="connsiteX0" fmla="*/ 0 w 2222118"/>
                      <a:gd name="connsiteY0" fmla="*/ 0 h 6067425"/>
                      <a:gd name="connsiteX1" fmla="*/ 2219325 w 2222118"/>
                      <a:gd name="connsiteY1" fmla="*/ 3048000 h 6067425"/>
                      <a:gd name="connsiteX2" fmla="*/ 1628775 w 2222118"/>
                      <a:gd name="connsiteY2" fmla="*/ 4895850 h 6067425"/>
                      <a:gd name="connsiteX3" fmla="*/ 0 w 2222118"/>
                      <a:gd name="connsiteY3" fmla="*/ 6067425 h 6067425"/>
                      <a:gd name="connsiteX4" fmla="*/ 0 w 2222118"/>
                      <a:gd name="connsiteY4" fmla="*/ 6067425 h 6067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22118" h="6067425">
                        <a:moveTo>
                          <a:pt x="0" y="0"/>
                        </a:moveTo>
                        <a:cubicBezTo>
                          <a:pt x="373856" y="30162"/>
                          <a:pt x="2072916" y="653639"/>
                          <a:pt x="2219325" y="3048000"/>
                        </a:cubicBezTo>
                        <a:cubicBezTo>
                          <a:pt x="2251749" y="3578260"/>
                          <a:pt x="1998662" y="4392613"/>
                          <a:pt x="1628775" y="4895850"/>
                        </a:cubicBezTo>
                        <a:cubicBezTo>
                          <a:pt x="1258888" y="5399087"/>
                          <a:pt x="0" y="6067425"/>
                          <a:pt x="0" y="6067425"/>
                        </a:cubicBezTo>
                        <a:lnTo>
                          <a:pt x="0" y="6067425"/>
                        </a:lnTo>
                      </a:path>
                    </a:pathLst>
                  </a:custGeom>
                  <a:noFill/>
                  <a:ln w="635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6" name="Ellipse 25">
                  <a:extLst>
                    <a:ext uri="{FF2B5EF4-FFF2-40B4-BE49-F238E27FC236}">
                      <a16:creationId xmlns:a16="http://schemas.microsoft.com/office/drawing/2014/main" id="{25D6A7D3-8A17-A8A2-23B7-186508E77F35}"/>
                    </a:ext>
                  </a:extLst>
                </p:cNvPr>
                <p:cNvSpPr/>
                <p:nvPr/>
              </p:nvSpPr>
              <p:spPr>
                <a:xfrm rot="19184605">
                  <a:off x="6700663" y="2899086"/>
                  <a:ext cx="180000" cy="180000"/>
                </a:xfrm>
                <a:prstGeom prst="ellipse">
                  <a:avLst/>
                </a:prstGeom>
                <a:solidFill>
                  <a:schemeClr val="accent6"/>
                </a:solidFill>
                <a:ln w="635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6" name="Forme libre : forme 5">
                <a:extLst>
                  <a:ext uri="{FF2B5EF4-FFF2-40B4-BE49-F238E27FC236}">
                    <a16:creationId xmlns:a16="http://schemas.microsoft.com/office/drawing/2014/main" id="{91225679-8835-A651-5CA8-7F40C13143DD}"/>
                  </a:ext>
                </a:extLst>
              </p:cNvPr>
              <p:cNvSpPr/>
              <p:nvPr/>
            </p:nvSpPr>
            <p:spPr>
              <a:xfrm>
                <a:off x="4610099" y="400050"/>
                <a:ext cx="1478631" cy="6019800"/>
              </a:xfrm>
              <a:custGeom>
                <a:avLst/>
                <a:gdLst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8745"/>
                  <a:gd name="connsiteY0" fmla="*/ 0 h 6019800"/>
                  <a:gd name="connsiteX1" fmla="*/ 1143000 w 1478745"/>
                  <a:gd name="connsiteY1" fmla="*/ 1314450 h 6019800"/>
                  <a:gd name="connsiteX2" fmla="*/ 1476375 w 1478745"/>
                  <a:gd name="connsiteY2" fmla="*/ 3028950 h 6019800"/>
                  <a:gd name="connsiteX3" fmla="*/ 1000125 w 1478745"/>
                  <a:gd name="connsiteY3" fmla="*/ 4972050 h 6019800"/>
                  <a:gd name="connsiteX4" fmla="*/ 19050 w 1478745"/>
                  <a:gd name="connsiteY4" fmla="*/ 6019800 h 6019800"/>
                  <a:gd name="connsiteX5" fmla="*/ 19050 w 1478745"/>
                  <a:gd name="connsiteY5" fmla="*/ 6019800 h 6019800"/>
                  <a:gd name="connsiteX0" fmla="*/ 0 w 1478631"/>
                  <a:gd name="connsiteY0" fmla="*/ 0 h 6019800"/>
                  <a:gd name="connsiteX1" fmla="*/ 1143000 w 1478631"/>
                  <a:gd name="connsiteY1" fmla="*/ 1314450 h 6019800"/>
                  <a:gd name="connsiteX2" fmla="*/ 1476375 w 1478631"/>
                  <a:gd name="connsiteY2" fmla="*/ 3028950 h 6019800"/>
                  <a:gd name="connsiteX3" fmla="*/ 1000125 w 1478631"/>
                  <a:gd name="connsiteY3" fmla="*/ 4972050 h 6019800"/>
                  <a:gd name="connsiteX4" fmla="*/ 19050 w 1478631"/>
                  <a:gd name="connsiteY4" fmla="*/ 6019800 h 6019800"/>
                  <a:gd name="connsiteX5" fmla="*/ 19050 w 1478631"/>
                  <a:gd name="connsiteY5" fmla="*/ 6019800 h 601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8631" h="6019800">
                    <a:moveTo>
                      <a:pt x="0" y="0"/>
                    </a:moveTo>
                    <a:cubicBezTo>
                      <a:pt x="277019" y="23812"/>
                      <a:pt x="954088" y="819150"/>
                      <a:pt x="1143000" y="1314450"/>
                    </a:cubicBezTo>
                    <a:cubicBezTo>
                      <a:pt x="1331912" y="1809750"/>
                      <a:pt x="1500188" y="2419350"/>
                      <a:pt x="1476375" y="3028950"/>
                    </a:cubicBezTo>
                    <a:cubicBezTo>
                      <a:pt x="1452563" y="3638550"/>
                      <a:pt x="1338262" y="4330700"/>
                      <a:pt x="1000125" y="4972050"/>
                    </a:cubicBezTo>
                    <a:cubicBezTo>
                      <a:pt x="661988" y="5613400"/>
                      <a:pt x="19050" y="6019800"/>
                      <a:pt x="19050" y="6019800"/>
                    </a:cubicBezTo>
                    <a:lnTo>
                      <a:pt x="19050" y="6019800"/>
                    </a:lnTo>
                  </a:path>
                </a:pathLst>
              </a:custGeom>
              <a:noFill/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44DB86D4-FFFF-D4F2-8936-B463866C4972}"/>
                </a:ext>
              </a:extLst>
            </p:cNvPr>
            <p:cNvSpPr/>
            <p:nvPr/>
          </p:nvSpPr>
          <p:spPr>
            <a:xfrm rot="5388367">
              <a:off x="7547603" y="3336936"/>
              <a:ext cx="180000" cy="180000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8F3F47A2-9E32-DA5D-7871-11A2661BDC10}"/>
                </a:ext>
              </a:extLst>
            </p:cNvPr>
            <p:cNvSpPr/>
            <p:nvPr/>
          </p:nvSpPr>
          <p:spPr>
            <a:xfrm rot="5388367">
              <a:off x="1517601" y="3329481"/>
              <a:ext cx="180000" cy="180000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A711057B-23D0-B46C-647B-441A201935A8}"/>
              </a:ext>
            </a:extLst>
          </p:cNvPr>
          <p:cNvCxnSpPr>
            <a:cxnSpLocks/>
          </p:cNvCxnSpPr>
          <p:nvPr/>
        </p:nvCxnSpPr>
        <p:spPr>
          <a:xfrm flipH="1">
            <a:off x="4692756" y="3398361"/>
            <a:ext cx="2784369" cy="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F0A6993C-3DBA-2123-3081-963787A27C86}"/>
              </a:ext>
            </a:extLst>
          </p:cNvPr>
          <p:cNvSpPr txBox="1"/>
          <p:nvPr/>
        </p:nvSpPr>
        <p:spPr>
          <a:xfrm>
            <a:off x="5944427" y="3001510"/>
            <a:ext cx="49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90°</a:t>
            </a:r>
          </a:p>
        </p:txBody>
      </p: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9720D779-F816-C0B0-C698-5F912D060817}"/>
              </a:ext>
            </a:extLst>
          </p:cNvPr>
          <p:cNvCxnSpPr>
            <a:cxnSpLocks/>
          </p:cNvCxnSpPr>
          <p:nvPr/>
        </p:nvCxnSpPr>
        <p:spPr>
          <a:xfrm flipH="1">
            <a:off x="1738885" y="3419481"/>
            <a:ext cx="2784369" cy="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DD411F16-CCBD-5BC6-F948-BD4C97C4B79B}"/>
              </a:ext>
            </a:extLst>
          </p:cNvPr>
          <p:cNvSpPr txBox="1"/>
          <p:nvPr/>
        </p:nvSpPr>
        <p:spPr>
          <a:xfrm>
            <a:off x="2990556" y="3022630"/>
            <a:ext cx="49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90°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1F9FFCB-9CF5-5136-4C03-A7C83372EEF2}"/>
              </a:ext>
            </a:extLst>
          </p:cNvPr>
          <p:cNvSpPr txBox="1"/>
          <p:nvPr/>
        </p:nvSpPr>
        <p:spPr>
          <a:xfrm>
            <a:off x="6286708" y="0"/>
            <a:ext cx="2858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Angle Front de taille / S0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D340252-A62F-9A2B-3ED6-EBA726477AE8}"/>
              </a:ext>
            </a:extLst>
          </p:cNvPr>
          <p:cNvSpPr txBox="1"/>
          <p:nvPr/>
        </p:nvSpPr>
        <p:spPr>
          <a:xfrm>
            <a:off x="6587367" y="366849"/>
            <a:ext cx="25579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pôle du front de traille</a:t>
            </a:r>
          </a:p>
        </p:txBody>
      </p:sp>
    </p:spTree>
    <p:extLst>
      <p:ext uri="{BB962C8B-B14F-4D97-AF65-F5344CB8AC3E}">
        <p14:creationId xmlns:p14="http://schemas.microsoft.com/office/powerpoint/2010/main" val="6380509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N55-50SE 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4BDE7EBB-51D6-579F-2C60-15C453A23B21}"/>
              </a:ext>
            </a:extLst>
          </p:cNvPr>
          <p:cNvGrpSpPr/>
          <p:nvPr/>
        </p:nvGrpSpPr>
        <p:grpSpPr>
          <a:xfrm rot="12801658">
            <a:off x="1168707" y="-6989"/>
            <a:ext cx="6878306" cy="6924433"/>
            <a:chOff x="1170931" y="-77977"/>
            <a:chExt cx="6878306" cy="692443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4C3C31C0-0CE4-52EF-2115-DCBF287340B3}"/>
                </a:ext>
              </a:extLst>
            </p:cNvPr>
            <p:cNvGrpSpPr/>
            <p:nvPr/>
          </p:nvGrpSpPr>
          <p:grpSpPr>
            <a:xfrm rot="8773203">
              <a:off x="1170931" y="-77977"/>
              <a:ext cx="6878306" cy="6924433"/>
              <a:chOff x="1178313" y="-6936"/>
              <a:chExt cx="6878306" cy="6924433"/>
            </a:xfrm>
          </p:grpSpPr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3C617925-985E-1647-ED27-0EB8AEFBCAF5}"/>
                  </a:ext>
                </a:extLst>
              </p:cNvPr>
              <p:cNvGrpSpPr/>
              <p:nvPr/>
            </p:nvGrpSpPr>
            <p:grpSpPr>
              <a:xfrm rot="4446356">
                <a:off x="1155249" y="16128"/>
                <a:ext cx="6924433" cy="6878306"/>
                <a:chOff x="1206012" y="7494"/>
                <a:chExt cx="6924433" cy="6878306"/>
              </a:xfrm>
            </p:grpSpPr>
            <p:grpSp>
              <p:nvGrpSpPr>
                <p:cNvPr id="23" name="Groupe 22">
                  <a:extLst>
                    <a:ext uri="{FF2B5EF4-FFF2-40B4-BE49-F238E27FC236}">
                      <a16:creationId xmlns:a16="http://schemas.microsoft.com/office/drawing/2014/main" id="{3D59F913-9FF9-F927-14E1-761A08E68F1B}"/>
                    </a:ext>
                  </a:extLst>
                </p:cNvPr>
                <p:cNvGrpSpPr/>
                <p:nvPr/>
              </p:nvGrpSpPr>
              <p:grpSpPr>
                <a:xfrm>
                  <a:off x="1206012" y="7494"/>
                  <a:ext cx="6924433" cy="6878306"/>
                  <a:chOff x="1196487" y="-2031"/>
                  <a:chExt cx="6924433" cy="6878306"/>
                </a:xfrm>
              </p:grpSpPr>
              <p:grpSp>
                <p:nvGrpSpPr>
                  <p:cNvPr id="19" name="Groupe 18">
                    <a:extLst>
                      <a:ext uri="{FF2B5EF4-FFF2-40B4-BE49-F238E27FC236}">
                        <a16:creationId xmlns:a16="http://schemas.microsoft.com/office/drawing/2014/main" id="{DCEEC800-2FB1-9B29-3B4C-35D32A594572}"/>
                      </a:ext>
                    </a:extLst>
                  </p:cNvPr>
                  <p:cNvGrpSpPr/>
                  <p:nvPr/>
                </p:nvGrpSpPr>
                <p:grpSpPr>
                  <a:xfrm rot="19184605">
                    <a:off x="1196487" y="-2031"/>
                    <a:ext cx="6924433" cy="6878306"/>
                    <a:chOff x="1157408" y="-5163"/>
                    <a:chExt cx="6924433" cy="6878306"/>
                  </a:xfrm>
                </p:grpSpPr>
                <p:grpSp>
                  <p:nvGrpSpPr>
                    <p:cNvPr id="8" name="Groupe 7">
                      <a:extLst>
                        <a:ext uri="{FF2B5EF4-FFF2-40B4-BE49-F238E27FC236}">
                          <a16:creationId xmlns:a16="http://schemas.microsoft.com/office/drawing/2014/main" id="{8DE41971-F6E2-3E7A-40A8-FB3D2F767B00}"/>
                        </a:ext>
                      </a:extLst>
                    </p:cNvPr>
                    <p:cNvGrpSpPr/>
                    <p:nvPr/>
                  </p:nvGrpSpPr>
                  <p:grpSpPr>
                    <a:xfrm rot="16200000">
                      <a:off x="1180472" y="-28227"/>
                      <a:ext cx="6878306" cy="6924433"/>
                      <a:chOff x="1146071" y="-34052"/>
                      <a:chExt cx="6878306" cy="6924433"/>
                    </a:xfrm>
                  </p:grpSpPr>
                  <p:grpSp>
                    <p:nvGrpSpPr>
                      <p:cNvPr id="17" name="Groupe 16">
                        <a:extLst>
                          <a:ext uri="{FF2B5EF4-FFF2-40B4-BE49-F238E27FC236}">
                            <a16:creationId xmlns:a16="http://schemas.microsoft.com/office/drawing/2014/main" id="{E6335F1E-C57C-0C1B-8500-2F560AF1BE3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146071" y="-34052"/>
                        <a:ext cx="6878306" cy="6924433"/>
                        <a:chOff x="1146071" y="-34052"/>
                        <a:chExt cx="6878306" cy="6924433"/>
                      </a:xfrm>
                    </p:grpSpPr>
                    <p:sp>
                      <p:nvSpPr>
                        <p:cNvPr id="5" name="Ellipse 4">
                          <a:extLst>
                            <a:ext uri="{FF2B5EF4-FFF2-40B4-BE49-F238E27FC236}">
                              <a16:creationId xmlns:a16="http://schemas.microsoft.com/office/drawing/2014/main" id="{B24177F4-B18B-F0BF-2E89-8DDFC3BBCA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615076" y="400595"/>
                          <a:ext cx="6018356" cy="6023876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chemeClr val="tx1"/>
                          </a:solidFill>
                        </a:ln>
                        <a:effectLst>
                          <a:outerShdw blurRad="63500" sx="102000" sy="102000" algn="ctr" rotWithShape="0">
                            <a:prstClr val="black">
                              <a:alpha val="40000"/>
                            </a:prstClr>
                          </a:outerShdw>
                        </a:effectLst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  <p:cxnSp>
                      <p:nvCxnSpPr>
                        <p:cNvPr id="7" name="Connecteur droit 6">
                          <a:extLst>
                            <a:ext uri="{FF2B5EF4-FFF2-40B4-BE49-F238E27FC236}">
                              <a16:creationId xmlns:a16="http://schemas.microsoft.com/office/drawing/2014/main" id="{C053B2D3-682F-799C-FC49-88B4AD0CA653}"/>
                            </a:ext>
                          </a:extLst>
                        </p:cNvPr>
                        <p:cNvCxnSpPr>
                          <a:cxnSpLocks/>
                          <a:endCxn id="5" idx="0"/>
                        </p:cNvCxnSpPr>
                        <p:nvPr/>
                      </p:nvCxnSpPr>
                      <p:spPr>
                        <a:xfrm>
                          <a:off x="4624254" y="269966"/>
                          <a:ext cx="0" cy="130629"/>
                        </a:xfrm>
                        <a:prstGeom prst="line">
                          <a:avLst/>
                        </a:prstGeom>
                        <a:ln w="254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0" name="Connecteur droit 9">
                          <a:extLst>
                            <a:ext uri="{FF2B5EF4-FFF2-40B4-BE49-F238E27FC236}">
                              <a16:creationId xmlns:a16="http://schemas.microsoft.com/office/drawing/2014/main" id="{E5E9DE12-9E81-DFC6-1AC3-45FF9543637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624254" y="6424471"/>
                          <a:ext cx="0" cy="130629"/>
                        </a:xfrm>
                        <a:prstGeom prst="line">
                          <a:avLst/>
                        </a:prstGeom>
                        <a:ln w="254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" name="Connecteur droit 10">
                          <a:extLst>
                            <a:ext uri="{FF2B5EF4-FFF2-40B4-BE49-F238E27FC236}">
                              <a16:creationId xmlns:a16="http://schemas.microsoft.com/office/drawing/2014/main" id="{44176D55-59F8-6775-D16F-33E4EB2AB69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16200000">
                          <a:off x="7698746" y="3372396"/>
                          <a:ext cx="0" cy="130629"/>
                        </a:xfrm>
                        <a:prstGeom prst="line">
                          <a:avLst/>
                        </a:prstGeom>
                        <a:ln w="254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" name="Connecteur droit 11">
                          <a:extLst>
                            <a:ext uri="{FF2B5EF4-FFF2-40B4-BE49-F238E27FC236}">
                              <a16:creationId xmlns:a16="http://schemas.microsoft.com/office/drawing/2014/main" id="{602F103F-50C2-6915-78B1-E5314C192A7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16200000">
                          <a:off x="1575882" y="3372395"/>
                          <a:ext cx="0" cy="130629"/>
                        </a:xfrm>
                        <a:prstGeom prst="line">
                          <a:avLst/>
                        </a:prstGeom>
                        <a:ln w="254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13" name="ZoneTexte 12">
                          <a:extLst>
                            <a:ext uri="{FF2B5EF4-FFF2-40B4-BE49-F238E27FC236}">
                              <a16:creationId xmlns:a16="http://schemas.microsoft.com/office/drawing/2014/main" id="{69108B33-6F1D-6D4A-0371-7678DD0EADD7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457381" y="-34052"/>
                          <a:ext cx="333746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fr-FR" dirty="0"/>
                            <a:t>N</a:t>
                          </a:r>
                        </a:p>
                      </p:txBody>
                    </p:sp>
                    <p:sp>
                      <p:nvSpPr>
                        <p:cNvPr id="14" name="ZoneTexte 13">
                          <a:extLst>
                            <a:ext uri="{FF2B5EF4-FFF2-40B4-BE49-F238E27FC236}">
                              <a16:creationId xmlns:a16="http://schemas.microsoft.com/office/drawing/2014/main" id="{A99DF767-616E-DDE2-FA1E-034BFD7685BF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465831" y="6521049"/>
                          <a:ext cx="290464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fr-FR" dirty="0"/>
                            <a:t>S</a:t>
                          </a:r>
                        </a:p>
                      </p:txBody>
                    </p:sp>
                    <p:sp>
                      <p:nvSpPr>
                        <p:cNvPr id="15" name="ZoneTexte 14">
                          <a:extLst>
                            <a:ext uri="{FF2B5EF4-FFF2-40B4-BE49-F238E27FC236}">
                              <a16:creationId xmlns:a16="http://schemas.microsoft.com/office/drawing/2014/main" id="{2ED3873A-0C4F-8FED-F7CA-B12DFC7DEF7C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7727501" y="3227867"/>
                          <a:ext cx="296876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fr-FR" dirty="0"/>
                            <a:t>E</a:t>
                          </a:r>
                        </a:p>
                      </p:txBody>
                    </p:sp>
                    <p:sp>
                      <p:nvSpPr>
                        <p:cNvPr id="16" name="ZoneTexte 15">
                          <a:extLst>
                            <a:ext uri="{FF2B5EF4-FFF2-40B4-BE49-F238E27FC236}">
                              <a16:creationId xmlns:a16="http://schemas.microsoft.com/office/drawing/2014/main" id="{D9FE0D62-12F9-15D4-A9ED-12D523D6C94F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146071" y="3227867"/>
                          <a:ext cx="336952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fr-FR" dirty="0"/>
                            <a:t>O</a:t>
                          </a:r>
                        </a:p>
                      </p:txBody>
                    </p:sp>
                  </p:grpSp>
                  <p:cxnSp>
                    <p:nvCxnSpPr>
                      <p:cNvPr id="3" name="Connecteur droit 2">
                        <a:extLst>
                          <a:ext uri="{FF2B5EF4-FFF2-40B4-BE49-F238E27FC236}">
                            <a16:creationId xmlns:a16="http://schemas.microsoft.com/office/drawing/2014/main" id="{E87A96E3-98EC-C753-3394-CA6C25F0A93F}"/>
                          </a:ext>
                        </a:extLst>
                      </p:cNvPr>
                      <p:cNvCxnSpPr>
                        <a:cxnSpLocks/>
                        <a:endCxn id="5" idx="6"/>
                      </p:cNvCxnSpPr>
                      <p:nvPr/>
                    </p:nvCxnSpPr>
                    <p:spPr>
                      <a:xfrm rot="5400000" flipH="1" flipV="1">
                        <a:off x="4624726" y="429003"/>
                        <a:ext cx="25176" cy="5992236"/>
                      </a:xfrm>
                      <a:prstGeom prst="line">
                        <a:avLst/>
                      </a:prstGeom>
                      <a:ln w="63500" cap="rnd">
                        <a:solidFill>
                          <a:schemeClr val="accent2">
                            <a:lumMod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9" name="Ellipse 8">
                      <a:extLst>
                        <a:ext uri="{FF2B5EF4-FFF2-40B4-BE49-F238E27FC236}">
                          <a16:creationId xmlns:a16="http://schemas.microsoft.com/office/drawing/2014/main" id="{EB7EA392-2E58-16C5-A68A-9E9DDB1AAC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40008" y="5777091"/>
                      <a:ext cx="180000" cy="180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635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8" name="Ellipse 17">
                      <a:extLst>
                        <a:ext uri="{FF2B5EF4-FFF2-40B4-BE49-F238E27FC236}">
                          <a16:creationId xmlns:a16="http://schemas.microsoft.com/office/drawing/2014/main" id="{3FDB4053-8C9C-3195-76DE-0717DF5823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13993" y="1252716"/>
                      <a:ext cx="180000" cy="180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635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1" name="Forme libre : forme 20">
                    <a:extLst>
                      <a:ext uri="{FF2B5EF4-FFF2-40B4-BE49-F238E27FC236}">
                        <a16:creationId xmlns:a16="http://schemas.microsoft.com/office/drawing/2014/main" id="{D3009DA1-2EB0-D06C-B784-6EA2B27A67DF}"/>
                      </a:ext>
                    </a:extLst>
                  </p:cNvPr>
                  <p:cNvSpPr/>
                  <p:nvPr/>
                </p:nvSpPr>
                <p:spPr>
                  <a:xfrm>
                    <a:off x="4619626" y="381000"/>
                    <a:ext cx="2222118" cy="6067425"/>
                  </a:xfrm>
                  <a:custGeom>
                    <a:avLst/>
                    <a:gdLst>
                      <a:gd name="connsiteX0" fmla="*/ 0 w 2315049"/>
                      <a:gd name="connsiteY0" fmla="*/ 0 h 6067425"/>
                      <a:gd name="connsiteX1" fmla="*/ 2238375 w 2315049"/>
                      <a:gd name="connsiteY1" fmla="*/ 3048000 h 6067425"/>
                      <a:gd name="connsiteX2" fmla="*/ 1628775 w 2315049"/>
                      <a:gd name="connsiteY2" fmla="*/ 4895850 h 6067425"/>
                      <a:gd name="connsiteX3" fmla="*/ 0 w 2315049"/>
                      <a:gd name="connsiteY3" fmla="*/ 6067425 h 6067425"/>
                      <a:gd name="connsiteX4" fmla="*/ 0 w 2315049"/>
                      <a:gd name="connsiteY4" fmla="*/ 6067425 h 6067425"/>
                      <a:gd name="connsiteX5" fmla="*/ 381000 w 2315049"/>
                      <a:gd name="connsiteY5" fmla="*/ 4438650 h 6067425"/>
                      <a:gd name="connsiteX0" fmla="*/ 0 w 2315049"/>
                      <a:gd name="connsiteY0" fmla="*/ 0 h 6067425"/>
                      <a:gd name="connsiteX1" fmla="*/ 2238375 w 2315049"/>
                      <a:gd name="connsiteY1" fmla="*/ 3048000 h 6067425"/>
                      <a:gd name="connsiteX2" fmla="*/ 1628775 w 2315049"/>
                      <a:gd name="connsiteY2" fmla="*/ 4895850 h 6067425"/>
                      <a:gd name="connsiteX3" fmla="*/ 0 w 2315049"/>
                      <a:gd name="connsiteY3" fmla="*/ 6067425 h 6067425"/>
                      <a:gd name="connsiteX4" fmla="*/ 0 w 2315049"/>
                      <a:gd name="connsiteY4" fmla="*/ 6067425 h 6067425"/>
                      <a:gd name="connsiteX0" fmla="*/ 0 w 2238955"/>
                      <a:gd name="connsiteY0" fmla="*/ 0 h 6067425"/>
                      <a:gd name="connsiteX1" fmla="*/ 2238375 w 2238955"/>
                      <a:gd name="connsiteY1" fmla="*/ 3048000 h 6067425"/>
                      <a:gd name="connsiteX2" fmla="*/ 1628775 w 2238955"/>
                      <a:gd name="connsiteY2" fmla="*/ 4895850 h 6067425"/>
                      <a:gd name="connsiteX3" fmla="*/ 0 w 2238955"/>
                      <a:gd name="connsiteY3" fmla="*/ 6067425 h 6067425"/>
                      <a:gd name="connsiteX4" fmla="*/ 0 w 2238955"/>
                      <a:gd name="connsiteY4" fmla="*/ 6067425 h 6067425"/>
                      <a:gd name="connsiteX0" fmla="*/ 0 w 2238899"/>
                      <a:gd name="connsiteY0" fmla="*/ 0 h 6067425"/>
                      <a:gd name="connsiteX1" fmla="*/ 2238375 w 2238899"/>
                      <a:gd name="connsiteY1" fmla="*/ 3048000 h 6067425"/>
                      <a:gd name="connsiteX2" fmla="*/ 1628775 w 2238899"/>
                      <a:gd name="connsiteY2" fmla="*/ 4895850 h 6067425"/>
                      <a:gd name="connsiteX3" fmla="*/ 0 w 2238899"/>
                      <a:gd name="connsiteY3" fmla="*/ 6067425 h 6067425"/>
                      <a:gd name="connsiteX4" fmla="*/ 0 w 2238899"/>
                      <a:gd name="connsiteY4" fmla="*/ 6067425 h 6067425"/>
                      <a:gd name="connsiteX0" fmla="*/ 0 w 2238702"/>
                      <a:gd name="connsiteY0" fmla="*/ 0 h 6067425"/>
                      <a:gd name="connsiteX1" fmla="*/ 2238375 w 2238702"/>
                      <a:gd name="connsiteY1" fmla="*/ 3048000 h 6067425"/>
                      <a:gd name="connsiteX2" fmla="*/ 1628775 w 2238702"/>
                      <a:gd name="connsiteY2" fmla="*/ 4895850 h 6067425"/>
                      <a:gd name="connsiteX3" fmla="*/ 0 w 2238702"/>
                      <a:gd name="connsiteY3" fmla="*/ 6067425 h 6067425"/>
                      <a:gd name="connsiteX4" fmla="*/ 0 w 2238702"/>
                      <a:gd name="connsiteY4" fmla="*/ 6067425 h 6067425"/>
                      <a:gd name="connsiteX0" fmla="*/ 0 w 2239409"/>
                      <a:gd name="connsiteY0" fmla="*/ 0 h 6067425"/>
                      <a:gd name="connsiteX1" fmla="*/ 2238375 w 2239409"/>
                      <a:gd name="connsiteY1" fmla="*/ 3048000 h 6067425"/>
                      <a:gd name="connsiteX2" fmla="*/ 1628775 w 2239409"/>
                      <a:gd name="connsiteY2" fmla="*/ 4895850 h 6067425"/>
                      <a:gd name="connsiteX3" fmla="*/ 0 w 2239409"/>
                      <a:gd name="connsiteY3" fmla="*/ 6067425 h 6067425"/>
                      <a:gd name="connsiteX4" fmla="*/ 0 w 2239409"/>
                      <a:gd name="connsiteY4" fmla="*/ 6067425 h 6067425"/>
                      <a:gd name="connsiteX0" fmla="*/ 0 w 2239409"/>
                      <a:gd name="connsiteY0" fmla="*/ 0 h 6067425"/>
                      <a:gd name="connsiteX1" fmla="*/ 2238375 w 2239409"/>
                      <a:gd name="connsiteY1" fmla="*/ 3048000 h 6067425"/>
                      <a:gd name="connsiteX2" fmla="*/ 1628775 w 2239409"/>
                      <a:gd name="connsiteY2" fmla="*/ 4895850 h 6067425"/>
                      <a:gd name="connsiteX3" fmla="*/ 0 w 2239409"/>
                      <a:gd name="connsiteY3" fmla="*/ 6067425 h 6067425"/>
                      <a:gd name="connsiteX4" fmla="*/ 0 w 2239409"/>
                      <a:gd name="connsiteY4" fmla="*/ 6067425 h 6067425"/>
                      <a:gd name="connsiteX0" fmla="*/ 0 w 2241392"/>
                      <a:gd name="connsiteY0" fmla="*/ 0 h 6067425"/>
                      <a:gd name="connsiteX1" fmla="*/ 2238375 w 2241392"/>
                      <a:gd name="connsiteY1" fmla="*/ 3048000 h 6067425"/>
                      <a:gd name="connsiteX2" fmla="*/ 1628775 w 2241392"/>
                      <a:gd name="connsiteY2" fmla="*/ 4895850 h 6067425"/>
                      <a:gd name="connsiteX3" fmla="*/ 0 w 2241392"/>
                      <a:gd name="connsiteY3" fmla="*/ 6067425 h 6067425"/>
                      <a:gd name="connsiteX4" fmla="*/ 0 w 2241392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42227"/>
                      <a:gd name="connsiteY0" fmla="*/ 0 h 6067425"/>
                      <a:gd name="connsiteX1" fmla="*/ 2238375 w 2242227"/>
                      <a:gd name="connsiteY1" fmla="*/ 3048000 h 6067425"/>
                      <a:gd name="connsiteX2" fmla="*/ 1628775 w 2242227"/>
                      <a:gd name="connsiteY2" fmla="*/ 4895850 h 6067425"/>
                      <a:gd name="connsiteX3" fmla="*/ 0 w 2242227"/>
                      <a:gd name="connsiteY3" fmla="*/ 6067425 h 6067425"/>
                      <a:gd name="connsiteX4" fmla="*/ 0 w 2242227"/>
                      <a:gd name="connsiteY4" fmla="*/ 6067425 h 6067425"/>
                      <a:gd name="connsiteX0" fmla="*/ 0 w 2204913"/>
                      <a:gd name="connsiteY0" fmla="*/ 0 h 6067425"/>
                      <a:gd name="connsiteX1" fmla="*/ 2200275 w 2204913"/>
                      <a:gd name="connsiteY1" fmla="*/ 3048000 h 6067425"/>
                      <a:gd name="connsiteX2" fmla="*/ 1628775 w 2204913"/>
                      <a:gd name="connsiteY2" fmla="*/ 4895850 h 6067425"/>
                      <a:gd name="connsiteX3" fmla="*/ 0 w 2204913"/>
                      <a:gd name="connsiteY3" fmla="*/ 6067425 h 6067425"/>
                      <a:gd name="connsiteX4" fmla="*/ 0 w 2204913"/>
                      <a:gd name="connsiteY4" fmla="*/ 6067425 h 6067425"/>
                      <a:gd name="connsiteX0" fmla="*/ 0 w 2204913"/>
                      <a:gd name="connsiteY0" fmla="*/ 0 h 6067425"/>
                      <a:gd name="connsiteX1" fmla="*/ 2200275 w 2204913"/>
                      <a:gd name="connsiteY1" fmla="*/ 3048000 h 6067425"/>
                      <a:gd name="connsiteX2" fmla="*/ 1628775 w 2204913"/>
                      <a:gd name="connsiteY2" fmla="*/ 4895850 h 6067425"/>
                      <a:gd name="connsiteX3" fmla="*/ 0 w 2204913"/>
                      <a:gd name="connsiteY3" fmla="*/ 6067425 h 6067425"/>
                      <a:gd name="connsiteX4" fmla="*/ 0 w 2204913"/>
                      <a:gd name="connsiteY4" fmla="*/ 6067425 h 6067425"/>
                      <a:gd name="connsiteX0" fmla="*/ 0 w 2205175"/>
                      <a:gd name="connsiteY0" fmla="*/ 0 h 6067425"/>
                      <a:gd name="connsiteX1" fmla="*/ 2200275 w 2205175"/>
                      <a:gd name="connsiteY1" fmla="*/ 3048000 h 6067425"/>
                      <a:gd name="connsiteX2" fmla="*/ 1628775 w 2205175"/>
                      <a:gd name="connsiteY2" fmla="*/ 4895850 h 6067425"/>
                      <a:gd name="connsiteX3" fmla="*/ 0 w 2205175"/>
                      <a:gd name="connsiteY3" fmla="*/ 6067425 h 6067425"/>
                      <a:gd name="connsiteX4" fmla="*/ 0 w 2205175"/>
                      <a:gd name="connsiteY4" fmla="*/ 6067425 h 6067425"/>
                      <a:gd name="connsiteX0" fmla="*/ 0 w 2204708"/>
                      <a:gd name="connsiteY0" fmla="*/ 0 h 6067425"/>
                      <a:gd name="connsiteX1" fmla="*/ 2200275 w 2204708"/>
                      <a:gd name="connsiteY1" fmla="*/ 3048000 h 6067425"/>
                      <a:gd name="connsiteX2" fmla="*/ 1628775 w 2204708"/>
                      <a:gd name="connsiteY2" fmla="*/ 4895850 h 6067425"/>
                      <a:gd name="connsiteX3" fmla="*/ 0 w 2204708"/>
                      <a:gd name="connsiteY3" fmla="*/ 6067425 h 6067425"/>
                      <a:gd name="connsiteX4" fmla="*/ 0 w 2204708"/>
                      <a:gd name="connsiteY4" fmla="*/ 6067425 h 6067425"/>
                      <a:gd name="connsiteX0" fmla="*/ 0 w 2204735"/>
                      <a:gd name="connsiteY0" fmla="*/ 0 h 6067425"/>
                      <a:gd name="connsiteX1" fmla="*/ 2200275 w 2204735"/>
                      <a:gd name="connsiteY1" fmla="*/ 3048000 h 6067425"/>
                      <a:gd name="connsiteX2" fmla="*/ 1628775 w 2204735"/>
                      <a:gd name="connsiteY2" fmla="*/ 4895850 h 6067425"/>
                      <a:gd name="connsiteX3" fmla="*/ 0 w 2204735"/>
                      <a:gd name="connsiteY3" fmla="*/ 6067425 h 6067425"/>
                      <a:gd name="connsiteX4" fmla="*/ 0 w 2204735"/>
                      <a:gd name="connsiteY4" fmla="*/ 6067425 h 6067425"/>
                      <a:gd name="connsiteX0" fmla="*/ 0 w 2223725"/>
                      <a:gd name="connsiteY0" fmla="*/ 0 h 6067425"/>
                      <a:gd name="connsiteX1" fmla="*/ 2219325 w 2223725"/>
                      <a:gd name="connsiteY1" fmla="*/ 3048000 h 6067425"/>
                      <a:gd name="connsiteX2" fmla="*/ 1628775 w 2223725"/>
                      <a:gd name="connsiteY2" fmla="*/ 4895850 h 6067425"/>
                      <a:gd name="connsiteX3" fmla="*/ 0 w 2223725"/>
                      <a:gd name="connsiteY3" fmla="*/ 6067425 h 6067425"/>
                      <a:gd name="connsiteX4" fmla="*/ 0 w 2223725"/>
                      <a:gd name="connsiteY4" fmla="*/ 6067425 h 6067425"/>
                      <a:gd name="connsiteX0" fmla="*/ 0 w 2222118"/>
                      <a:gd name="connsiteY0" fmla="*/ 0 h 6067425"/>
                      <a:gd name="connsiteX1" fmla="*/ 2219325 w 2222118"/>
                      <a:gd name="connsiteY1" fmla="*/ 3048000 h 6067425"/>
                      <a:gd name="connsiteX2" fmla="*/ 1628775 w 2222118"/>
                      <a:gd name="connsiteY2" fmla="*/ 4895850 h 6067425"/>
                      <a:gd name="connsiteX3" fmla="*/ 0 w 2222118"/>
                      <a:gd name="connsiteY3" fmla="*/ 6067425 h 6067425"/>
                      <a:gd name="connsiteX4" fmla="*/ 0 w 2222118"/>
                      <a:gd name="connsiteY4" fmla="*/ 6067425 h 6067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22118" h="6067425">
                        <a:moveTo>
                          <a:pt x="0" y="0"/>
                        </a:moveTo>
                        <a:cubicBezTo>
                          <a:pt x="373856" y="30162"/>
                          <a:pt x="2072916" y="653639"/>
                          <a:pt x="2219325" y="3048000"/>
                        </a:cubicBezTo>
                        <a:cubicBezTo>
                          <a:pt x="2251749" y="3578260"/>
                          <a:pt x="1998662" y="4392613"/>
                          <a:pt x="1628775" y="4895850"/>
                        </a:cubicBezTo>
                        <a:cubicBezTo>
                          <a:pt x="1258888" y="5399087"/>
                          <a:pt x="0" y="6067425"/>
                          <a:pt x="0" y="6067425"/>
                        </a:cubicBezTo>
                        <a:lnTo>
                          <a:pt x="0" y="6067425"/>
                        </a:lnTo>
                      </a:path>
                    </a:pathLst>
                  </a:custGeom>
                  <a:noFill/>
                  <a:ln w="635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6" name="Ellipse 25">
                  <a:extLst>
                    <a:ext uri="{FF2B5EF4-FFF2-40B4-BE49-F238E27FC236}">
                      <a16:creationId xmlns:a16="http://schemas.microsoft.com/office/drawing/2014/main" id="{25D6A7D3-8A17-A8A2-23B7-186508E77F35}"/>
                    </a:ext>
                  </a:extLst>
                </p:cNvPr>
                <p:cNvSpPr/>
                <p:nvPr/>
              </p:nvSpPr>
              <p:spPr>
                <a:xfrm rot="19184605">
                  <a:off x="6700663" y="2899086"/>
                  <a:ext cx="180000" cy="180000"/>
                </a:xfrm>
                <a:prstGeom prst="ellipse">
                  <a:avLst/>
                </a:prstGeom>
                <a:solidFill>
                  <a:schemeClr val="accent6"/>
                </a:solidFill>
                <a:ln w="635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6" name="Forme libre : forme 5">
                <a:extLst>
                  <a:ext uri="{FF2B5EF4-FFF2-40B4-BE49-F238E27FC236}">
                    <a16:creationId xmlns:a16="http://schemas.microsoft.com/office/drawing/2014/main" id="{91225679-8835-A651-5CA8-7F40C13143DD}"/>
                  </a:ext>
                </a:extLst>
              </p:cNvPr>
              <p:cNvSpPr/>
              <p:nvPr/>
            </p:nvSpPr>
            <p:spPr>
              <a:xfrm>
                <a:off x="4610099" y="400050"/>
                <a:ext cx="1478631" cy="6019800"/>
              </a:xfrm>
              <a:custGeom>
                <a:avLst/>
                <a:gdLst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9526"/>
                  <a:gd name="connsiteY0" fmla="*/ 0 h 6019800"/>
                  <a:gd name="connsiteX1" fmla="*/ 1143000 w 1479526"/>
                  <a:gd name="connsiteY1" fmla="*/ 1314450 h 6019800"/>
                  <a:gd name="connsiteX2" fmla="*/ 1476375 w 1479526"/>
                  <a:gd name="connsiteY2" fmla="*/ 3028950 h 6019800"/>
                  <a:gd name="connsiteX3" fmla="*/ 1000125 w 1479526"/>
                  <a:gd name="connsiteY3" fmla="*/ 4972050 h 6019800"/>
                  <a:gd name="connsiteX4" fmla="*/ 19050 w 1479526"/>
                  <a:gd name="connsiteY4" fmla="*/ 6019800 h 6019800"/>
                  <a:gd name="connsiteX5" fmla="*/ 19050 w 1479526"/>
                  <a:gd name="connsiteY5" fmla="*/ 6019800 h 6019800"/>
                  <a:gd name="connsiteX0" fmla="*/ 0 w 1478745"/>
                  <a:gd name="connsiteY0" fmla="*/ 0 h 6019800"/>
                  <a:gd name="connsiteX1" fmla="*/ 1143000 w 1478745"/>
                  <a:gd name="connsiteY1" fmla="*/ 1314450 h 6019800"/>
                  <a:gd name="connsiteX2" fmla="*/ 1476375 w 1478745"/>
                  <a:gd name="connsiteY2" fmla="*/ 3028950 h 6019800"/>
                  <a:gd name="connsiteX3" fmla="*/ 1000125 w 1478745"/>
                  <a:gd name="connsiteY3" fmla="*/ 4972050 h 6019800"/>
                  <a:gd name="connsiteX4" fmla="*/ 19050 w 1478745"/>
                  <a:gd name="connsiteY4" fmla="*/ 6019800 h 6019800"/>
                  <a:gd name="connsiteX5" fmla="*/ 19050 w 1478745"/>
                  <a:gd name="connsiteY5" fmla="*/ 6019800 h 6019800"/>
                  <a:gd name="connsiteX0" fmla="*/ 0 w 1478631"/>
                  <a:gd name="connsiteY0" fmla="*/ 0 h 6019800"/>
                  <a:gd name="connsiteX1" fmla="*/ 1143000 w 1478631"/>
                  <a:gd name="connsiteY1" fmla="*/ 1314450 h 6019800"/>
                  <a:gd name="connsiteX2" fmla="*/ 1476375 w 1478631"/>
                  <a:gd name="connsiteY2" fmla="*/ 3028950 h 6019800"/>
                  <a:gd name="connsiteX3" fmla="*/ 1000125 w 1478631"/>
                  <a:gd name="connsiteY3" fmla="*/ 4972050 h 6019800"/>
                  <a:gd name="connsiteX4" fmla="*/ 19050 w 1478631"/>
                  <a:gd name="connsiteY4" fmla="*/ 6019800 h 6019800"/>
                  <a:gd name="connsiteX5" fmla="*/ 19050 w 1478631"/>
                  <a:gd name="connsiteY5" fmla="*/ 6019800 h 601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8631" h="6019800">
                    <a:moveTo>
                      <a:pt x="0" y="0"/>
                    </a:moveTo>
                    <a:cubicBezTo>
                      <a:pt x="277019" y="23812"/>
                      <a:pt x="954088" y="819150"/>
                      <a:pt x="1143000" y="1314450"/>
                    </a:cubicBezTo>
                    <a:cubicBezTo>
                      <a:pt x="1331912" y="1809750"/>
                      <a:pt x="1500188" y="2419350"/>
                      <a:pt x="1476375" y="3028950"/>
                    </a:cubicBezTo>
                    <a:cubicBezTo>
                      <a:pt x="1452563" y="3638550"/>
                      <a:pt x="1338262" y="4330700"/>
                      <a:pt x="1000125" y="4972050"/>
                    </a:cubicBezTo>
                    <a:cubicBezTo>
                      <a:pt x="661988" y="5613400"/>
                      <a:pt x="19050" y="6019800"/>
                      <a:pt x="19050" y="6019800"/>
                    </a:cubicBezTo>
                    <a:lnTo>
                      <a:pt x="19050" y="6019800"/>
                    </a:lnTo>
                  </a:path>
                </a:pathLst>
              </a:custGeom>
              <a:noFill/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44DB86D4-FFFF-D4F2-8936-B463866C4972}"/>
                </a:ext>
              </a:extLst>
            </p:cNvPr>
            <p:cNvSpPr/>
            <p:nvPr/>
          </p:nvSpPr>
          <p:spPr>
            <a:xfrm rot="5388367">
              <a:off x="7547603" y="3336936"/>
              <a:ext cx="180000" cy="180000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8F3F47A2-9E32-DA5D-7871-11A2661BDC10}"/>
                </a:ext>
              </a:extLst>
            </p:cNvPr>
            <p:cNvSpPr/>
            <p:nvPr/>
          </p:nvSpPr>
          <p:spPr>
            <a:xfrm rot="5388367">
              <a:off x="1517601" y="3329481"/>
              <a:ext cx="180000" cy="180000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C41C2BD6-327B-CFAD-942D-6BF89302F2C9}"/>
              </a:ext>
            </a:extLst>
          </p:cNvPr>
          <p:cNvSpPr txBox="1"/>
          <p:nvPr/>
        </p:nvSpPr>
        <p:spPr>
          <a:xfrm>
            <a:off x="6286708" y="0"/>
            <a:ext cx="2858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Angle Front de taille / S0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A4CF5DE-4843-45C4-5919-D6F763E05FD3}"/>
              </a:ext>
            </a:extLst>
          </p:cNvPr>
          <p:cNvSpPr txBox="1"/>
          <p:nvPr/>
        </p:nvSpPr>
        <p:spPr>
          <a:xfrm>
            <a:off x="7877015" y="366849"/>
            <a:ext cx="12682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pôle de S0</a:t>
            </a:r>
          </a:p>
        </p:txBody>
      </p:sp>
    </p:spTree>
    <p:extLst>
      <p:ext uri="{BB962C8B-B14F-4D97-AF65-F5344CB8AC3E}">
        <p14:creationId xmlns:p14="http://schemas.microsoft.com/office/powerpoint/2010/main" val="2989281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N55-50SE </a:t>
            </a: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A711057B-23D0-B46C-647B-441A201935A8}"/>
              </a:ext>
            </a:extLst>
          </p:cNvPr>
          <p:cNvCxnSpPr>
            <a:cxnSpLocks/>
          </p:cNvCxnSpPr>
          <p:nvPr/>
        </p:nvCxnSpPr>
        <p:spPr>
          <a:xfrm flipH="1">
            <a:off x="3268770" y="3429000"/>
            <a:ext cx="2784369" cy="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F0A6993C-3DBA-2123-3081-963787A27C86}"/>
              </a:ext>
            </a:extLst>
          </p:cNvPr>
          <p:cNvSpPr txBox="1"/>
          <p:nvPr/>
        </p:nvSpPr>
        <p:spPr>
          <a:xfrm>
            <a:off x="4383760" y="2886782"/>
            <a:ext cx="49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90°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96FEC5E-73D3-622C-2741-3712D69F9FC2}"/>
              </a:ext>
            </a:extLst>
          </p:cNvPr>
          <p:cNvGrpSpPr/>
          <p:nvPr/>
        </p:nvGrpSpPr>
        <p:grpSpPr>
          <a:xfrm>
            <a:off x="1168707" y="-6989"/>
            <a:ext cx="6878306" cy="6924433"/>
            <a:chOff x="1168707" y="-6989"/>
            <a:chExt cx="6878306" cy="6924433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4BDE7EBB-51D6-579F-2C60-15C453A23B21}"/>
                </a:ext>
              </a:extLst>
            </p:cNvPr>
            <p:cNvGrpSpPr/>
            <p:nvPr/>
          </p:nvGrpSpPr>
          <p:grpSpPr>
            <a:xfrm rot="12801658">
              <a:off x="1168707" y="-6989"/>
              <a:ext cx="6878306" cy="6924433"/>
              <a:chOff x="1170931" y="-77977"/>
              <a:chExt cx="6878306" cy="6924433"/>
            </a:xfrm>
          </p:grpSpPr>
          <p:grpSp>
            <p:nvGrpSpPr>
              <p:cNvPr id="22" name="Groupe 21">
                <a:extLst>
                  <a:ext uri="{FF2B5EF4-FFF2-40B4-BE49-F238E27FC236}">
                    <a16:creationId xmlns:a16="http://schemas.microsoft.com/office/drawing/2014/main" id="{4C3C31C0-0CE4-52EF-2115-DCBF287340B3}"/>
                  </a:ext>
                </a:extLst>
              </p:cNvPr>
              <p:cNvGrpSpPr/>
              <p:nvPr/>
            </p:nvGrpSpPr>
            <p:grpSpPr>
              <a:xfrm rot="8773203">
                <a:off x="1170931" y="-77977"/>
                <a:ext cx="6878306" cy="6924433"/>
                <a:chOff x="1178313" y="-6936"/>
                <a:chExt cx="6878306" cy="6924433"/>
              </a:xfrm>
            </p:grpSpPr>
            <p:grpSp>
              <p:nvGrpSpPr>
                <p:cNvPr id="27" name="Groupe 26">
                  <a:extLst>
                    <a:ext uri="{FF2B5EF4-FFF2-40B4-BE49-F238E27FC236}">
                      <a16:creationId xmlns:a16="http://schemas.microsoft.com/office/drawing/2014/main" id="{3C617925-985E-1647-ED27-0EB8AEFBCAF5}"/>
                    </a:ext>
                  </a:extLst>
                </p:cNvPr>
                <p:cNvGrpSpPr/>
                <p:nvPr/>
              </p:nvGrpSpPr>
              <p:grpSpPr>
                <a:xfrm rot="4446356">
                  <a:off x="1155249" y="16128"/>
                  <a:ext cx="6924433" cy="6878306"/>
                  <a:chOff x="1206012" y="7494"/>
                  <a:chExt cx="6924433" cy="6878306"/>
                </a:xfrm>
              </p:grpSpPr>
              <p:grpSp>
                <p:nvGrpSpPr>
                  <p:cNvPr id="23" name="Groupe 22">
                    <a:extLst>
                      <a:ext uri="{FF2B5EF4-FFF2-40B4-BE49-F238E27FC236}">
                        <a16:creationId xmlns:a16="http://schemas.microsoft.com/office/drawing/2014/main" id="{3D59F913-9FF9-F927-14E1-761A08E68F1B}"/>
                      </a:ext>
                    </a:extLst>
                  </p:cNvPr>
                  <p:cNvGrpSpPr/>
                  <p:nvPr/>
                </p:nvGrpSpPr>
                <p:grpSpPr>
                  <a:xfrm>
                    <a:off x="1206012" y="7494"/>
                    <a:ext cx="6924433" cy="6878306"/>
                    <a:chOff x="1196487" y="-2031"/>
                    <a:chExt cx="6924433" cy="6878306"/>
                  </a:xfrm>
                </p:grpSpPr>
                <p:grpSp>
                  <p:nvGrpSpPr>
                    <p:cNvPr id="19" name="Groupe 18">
                      <a:extLst>
                        <a:ext uri="{FF2B5EF4-FFF2-40B4-BE49-F238E27FC236}">
                          <a16:creationId xmlns:a16="http://schemas.microsoft.com/office/drawing/2014/main" id="{DCEEC800-2FB1-9B29-3B4C-35D32A594572}"/>
                        </a:ext>
                      </a:extLst>
                    </p:cNvPr>
                    <p:cNvGrpSpPr/>
                    <p:nvPr/>
                  </p:nvGrpSpPr>
                  <p:grpSpPr>
                    <a:xfrm rot="19184605">
                      <a:off x="1196487" y="-2031"/>
                      <a:ext cx="6924433" cy="6878306"/>
                      <a:chOff x="1157408" y="-5163"/>
                      <a:chExt cx="6924433" cy="6878306"/>
                    </a:xfrm>
                  </p:grpSpPr>
                  <p:grpSp>
                    <p:nvGrpSpPr>
                      <p:cNvPr id="8" name="Groupe 7">
                        <a:extLst>
                          <a:ext uri="{FF2B5EF4-FFF2-40B4-BE49-F238E27FC236}">
                            <a16:creationId xmlns:a16="http://schemas.microsoft.com/office/drawing/2014/main" id="{8DE41971-F6E2-3E7A-40A8-FB3D2F767B00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16200000">
                        <a:off x="1180472" y="-28227"/>
                        <a:ext cx="6878306" cy="6924433"/>
                        <a:chOff x="1146071" y="-34052"/>
                        <a:chExt cx="6878306" cy="6924433"/>
                      </a:xfrm>
                    </p:grpSpPr>
                    <p:grpSp>
                      <p:nvGrpSpPr>
                        <p:cNvPr id="17" name="Groupe 16">
                          <a:extLst>
                            <a:ext uri="{FF2B5EF4-FFF2-40B4-BE49-F238E27FC236}">
                              <a16:creationId xmlns:a16="http://schemas.microsoft.com/office/drawing/2014/main" id="{E6335F1E-C57C-0C1B-8500-2F560AF1BE3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146071" y="-34052"/>
                          <a:ext cx="6878306" cy="6924433"/>
                          <a:chOff x="1146071" y="-34052"/>
                          <a:chExt cx="6878306" cy="6924433"/>
                        </a:xfrm>
                      </p:grpSpPr>
                      <p:sp>
                        <p:nvSpPr>
                          <p:cNvPr id="5" name="Ellipse 4">
                            <a:extLst>
                              <a:ext uri="{FF2B5EF4-FFF2-40B4-BE49-F238E27FC236}">
                                <a16:creationId xmlns:a16="http://schemas.microsoft.com/office/drawing/2014/main" id="{B24177F4-B18B-F0BF-2E89-8DDFC3BBCA7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615076" y="400595"/>
                            <a:ext cx="6018356" cy="6023876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chemeClr val="tx1"/>
                            </a:solidFill>
                          </a:ln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FR"/>
                          </a:p>
                        </p:txBody>
                      </p:sp>
                      <p:cxnSp>
                        <p:nvCxnSpPr>
                          <p:cNvPr id="7" name="Connecteur droit 6">
                            <a:extLst>
                              <a:ext uri="{FF2B5EF4-FFF2-40B4-BE49-F238E27FC236}">
                                <a16:creationId xmlns:a16="http://schemas.microsoft.com/office/drawing/2014/main" id="{C053B2D3-682F-799C-FC49-88B4AD0CA653}"/>
                              </a:ext>
                            </a:extLst>
                          </p:cNvPr>
                          <p:cNvCxnSpPr>
                            <a:cxnSpLocks/>
                            <a:endCxn id="5" idx="0"/>
                          </p:cNvCxnSpPr>
                          <p:nvPr/>
                        </p:nvCxnSpPr>
                        <p:spPr>
                          <a:xfrm>
                            <a:off x="4624254" y="269966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" name="Connecteur droit 9">
                            <a:extLst>
                              <a:ext uri="{FF2B5EF4-FFF2-40B4-BE49-F238E27FC236}">
                                <a16:creationId xmlns:a16="http://schemas.microsoft.com/office/drawing/2014/main" id="{E5E9DE12-9E81-DFC6-1AC3-45FF9543637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624254" y="6424471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1" name="Connecteur droit 10">
                            <a:extLst>
                              <a:ext uri="{FF2B5EF4-FFF2-40B4-BE49-F238E27FC236}">
                                <a16:creationId xmlns:a16="http://schemas.microsoft.com/office/drawing/2014/main" id="{44176D55-59F8-6775-D16F-33E4EB2AB69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16200000">
                            <a:off x="7698746" y="3372396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2" name="Connecteur droit 11">
                            <a:extLst>
                              <a:ext uri="{FF2B5EF4-FFF2-40B4-BE49-F238E27FC236}">
                                <a16:creationId xmlns:a16="http://schemas.microsoft.com/office/drawing/2014/main" id="{602F103F-50C2-6915-78B1-E5314C192A7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16200000">
                            <a:off x="1575882" y="3372395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13" name="ZoneTexte 12">
                            <a:extLst>
                              <a:ext uri="{FF2B5EF4-FFF2-40B4-BE49-F238E27FC236}">
                                <a16:creationId xmlns:a16="http://schemas.microsoft.com/office/drawing/2014/main" id="{69108B33-6F1D-6D4A-0371-7678DD0EADD7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4457381" y="-34052"/>
                            <a:ext cx="333746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N</a:t>
                            </a:r>
                          </a:p>
                        </p:txBody>
                      </p:sp>
                      <p:sp>
                        <p:nvSpPr>
                          <p:cNvPr id="14" name="ZoneTexte 13">
                            <a:extLst>
                              <a:ext uri="{FF2B5EF4-FFF2-40B4-BE49-F238E27FC236}">
                                <a16:creationId xmlns:a16="http://schemas.microsoft.com/office/drawing/2014/main" id="{A99DF767-616E-DDE2-FA1E-034BFD7685BF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4465831" y="6521049"/>
                            <a:ext cx="290464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S</a:t>
                            </a:r>
                          </a:p>
                        </p:txBody>
                      </p:sp>
                      <p:sp>
                        <p:nvSpPr>
                          <p:cNvPr id="15" name="ZoneTexte 14">
                            <a:extLst>
                              <a:ext uri="{FF2B5EF4-FFF2-40B4-BE49-F238E27FC236}">
                                <a16:creationId xmlns:a16="http://schemas.microsoft.com/office/drawing/2014/main" id="{2ED3873A-0C4F-8FED-F7CA-B12DFC7DEF7C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7727501" y="3227867"/>
                            <a:ext cx="296876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E</a:t>
                            </a:r>
                          </a:p>
                        </p:txBody>
                      </p:sp>
                      <p:sp>
                        <p:nvSpPr>
                          <p:cNvPr id="16" name="ZoneTexte 15">
                            <a:extLst>
                              <a:ext uri="{FF2B5EF4-FFF2-40B4-BE49-F238E27FC236}">
                                <a16:creationId xmlns:a16="http://schemas.microsoft.com/office/drawing/2014/main" id="{D9FE0D62-12F9-15D4-A9ED-12D523D6C94F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146071" y="3227867"/>
                            <a:ext cx="336952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O</a:t>
                            </a:r>
                          </a:p>
                        </p:txBody>
                      </p:sp>
                    </p:grpSp>
                    <p:cxnSp>
                      <p:nvCxnSpPr>
                        <p:cNvPr id="3" name="Connecteur droit 2">
                          <a:extLst>
                            <a:ext uri="{FF2B5EF4-FFF2-40B4-BE49-F238E27FC236}">
                              <a16:creationId xmlns:a16="http://schemas.microsoft.com/office/drawing/2014/main" id="{E87A96E3-98EC-C753-3394-CA6C25F0A93F}"/>
                            </a:ext>
                          </a:extLst>
                        </p:cNvPr>
                        <p:cNvCxnSpPr>
                          <a:cxnSpLocks/>
                          <a:endCxn id="5" idx="6"/>
                        </p:cNvCxnSpPr>
                        <p:nvPr/>
                      </p:nvCxnSpPr>
                      <p:spPr>
                        <a:xfrm rot="5400000" flipH="1" flipV="1">
                          <a:off x="4624726" y="429003"/>
                          <a:ext cx="25176" cy="5992236"/>
                        </a:xfrm>
                        <a:prstGeom prst="line">
                          <a:avLst/>
                        </a:prstGeom>
                        <a:ln w="63500" cap="rnd">
                          <a:solidFill>
                            <a:schemeClr val="accent2">
                              <a:lumMod val="5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9" name="Ellipse 8">
                        <a:extLst>
                          <a:ext uri="{FF2B5EF4-FFF2-40B4-BE49-F238E27FC236}">
                            <a16:creationId xmlns:a16="http://schemas.microsoft.com/office/drawing/2014/main" id="{EB7EA392-2E58-16C5-A68A-9E9DDB1AAC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40008" y="5777091"/>
                        <a:ext cx="180000" cy="180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63500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18" name="Ellipse 17">
                        <a:extLst>
                          <a:ext uri="{FF2B5EF4-FFF2-40B4-BE49-F238E27FC236}">
                            <a16:creationId xmlns:a16="http://schemas.microsoft.com/office/drawing/2014/main" id="{3FDB4053-8C9C-3195-76DE-0717DF5823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13993" y="1252716"/>
                        <a:ext cx="180000" cy="180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635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sp>
                  <p:nvSpPr>
                    <p:cNvPr id="21" name="Forme libre : forme 20">
                      <a:extLst>
                        <a:ext uri="{FF2B5EF4-FFF2-40B4-BE49-F238E27FC236}">
                          <a16:creationId xmlns:a16="http://schemas.microsoft.com/office/drawing/2014/main" id="{D3009DA1-2EB0-D06C-B784-6EA2B27A67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19626" y="381000"/>
                      <a:ext cx="2222118" cy="6067425"/>
                    </a:xfrm>
                    <a:custGeom>
                      <a:avLst/>
                      <a:gdLst>
                        <a:gd name="connsiteX0" fmla="*/ 0 w 2315049"/>
                        <a:gd name="connsiteY0" fmla="*/ 0 h 6067425"/>
                        <a:gd name="connsiteX1" fmla="*/ 2238375 w 2315049"/>
                        <a:gd name="connsiteY1" fmla="*/ 3048000 h 6067425"/>
                        <a:gd name="connsiteX2" fmla="*/ 1628775 w 2315049"/>
                        <a:gd name="connsiteY2" fmla="*/ 4895850 h 6067425"/>
                        <a:gd name="connsiteX3" fmla="*/ 0 w 2315049"/>
                        <a:gd name="connsiteY3" fmla="*/ 6067425 h 6067425"/>
                        <a:gd name="connsiteX4" fmla="*/ 0 w 2315049"/>
                        <a:gd name="connsiteY4" fmla="*/ 6067425 h 6067425"/>
                        <a:gd name="connsiteX5" fmla="*/ 381000 w 2315049"/>
                        <a:gd name="connsiteY5" fmla="*/ 4438650 h 6067425"/>
                        <a:gd name="connsiteX0" fmla="*/ 0 w 2315049"/>
                        <a:gd name="connsiteY0" fmla="*/ 0 h 6067425"/>
                        <a:gd name="connsiteX1" fmla="*/ 2238375 w 2315049"/>
                        <a:gd name="connsiteY1" fmla="*/ 3048000 h 6067425"/>
                        <a:gd name="connsiteX2" fmla="*/ 1628775 w 2315049"/>
                        <a:gd name="connsiteY2" fmla="*/ 4895850 h 6067425"/>
                        <a:gd name="connsiteX3" fmla="*/ 0 w 2315049"/>
                        <a:gd name="connsiteY3" fmla="*/ 6067425 h 6067425"/>
                        <a:gd name="connsiteX4" fmla="*/ 0 w 2315049"/>
                        <a:gd name="connsiteY4" fmla="*/ 6067425 h 6067425"/>
                        <a:gd name="connsiteX0" fmla="*/ 0 w 2238955"/>
                        <a:gd name="connsiteY0" fmla="*/ 0 h 6067425"/>
                        <a:gd name="connsiteX1" fmla="*/ 2238375 w 2238955"/>
                        <a:gd name="connsiteY1" fmla="*/ 3048000 h 6067425"/>
                        <a:gd name="connsiteX2" fmla="*/ 1628775 w 2238955"/>
                        <a:gd name="connsiteY2" fmla="*/ 4895850 h 6067425"/>
                        <a:gd name="connsiteX3" fmla="*/ 0 w 2238955"/>
                        <a:gd name="connsiteY3" fmla="*/ 6067425 h 6067425"/>
                        <a:gd name="connsiteX4" fmla="*/ 0 w 2238955"/>
                        <a:gd name="connsiteY4" fmla="*/ 6067425 h 6067425"/>
                        <a:gd name="connsiteX0" fmla="*/ 0 w 2238899"/>
                        <a:gd name="connsiteY0" fmla="*/ 0 h 6067425"/>
                        <a:gd name="connsiteX1" fmla="*/ 2238375 w 2238899"/>
                        <a:gd name="connsiteY1" fmla="*/ 3048000 h 6067425"/>
                        <a:gd name="connsiteX2" fmla="*/ 1628775 w 2238899"/>
                        <a:gd name="connsiteY2" fmla="*/ 4895850 h 6067425"/>
                        <a:gd name="connsiteX3" fmla="*/ 0 w 2238899"/>
                        <a:gd name="connsiteY3" fmla="*/ 6067425 h 6067425"/>
                        <a:gd name="connsiteX4" fmla="*/ 0 w 2238899"/>
                        <a:gd name="connsiteY4" fmla="*/ 6067425 h 6067425"/>
                        <a:gd name="connsiteX0" fmla="*/ 0 w 2238702"/>
                        <a:gd name="connsiteY0" fmla="*/ 0 h 6067425"/>
                        <a:gd name="connsiteX1" fmla="*/ 2238375 w 2238702"/>
                        <a:gd name="connsiteY1" fmla="*/ 3048000 h 6067425"/>
                        <a:gd name="connsiteX2" fmla="*/ 1628775 w 2238702"/>
                        <a:gd name="connsiteY2" fmla="*/ 4895850 h 6067425"/>
                        <a:gd name="connsiteX3" fmla="*/ 0 w 2238702"/>
                        <a:gd name="connsiteY3" fmla="*/ 6067425 h 6067425"/>
                        <a:gd name="connsiteX4" fmla="*/ 0 w 2238702"/>
                        <a:gd name="connsiteY4" fmla="*/ 6067425 h 6067425"/>
                        <a:gd name="connsiteX0" fmla="*/ 0 w 2239409"/>
                        <a:gd name="connsiteY0" fmla="*/ 0 h 6067425"/>
                        <a:gd name="connsiteX1" fmla="*/ 2238375 w 2239409"/>
                        <a:gd name="connsiteY1" fmla="*/ 3048000 h 6067425"/>
                        <a:gd name="connsiteX2" fmla="*/ 1628775 w 2239409"/>
                        <a:gd name="connsiteY2" fmla="*/ 4895850 h 6067425"/>
                        <a:gd name="connsiteX3" fmla="*/ 0 w 2239409"/>
                        <a:gd name="connsiteY3" fmla="*/ 6067425 h 6067425"/>
                        <a:gd name="connsiteX4" fmla="*/ 0 w 2239409"/>
                        <a:gd name="connsiteY4" fmla="*/ 6067425 h 6067425"/>
                        <a:gd name="connsiteX0" fmla="*/ 0 w 2239409"/>
                        <a:gd name="connsiteY0" fmla="*/ 0 h 6067425"/>
                        <a:gd name="connsiteX1" fmla="*/ 2238375 w 2239409"/>
                        <a:gd name="connsiteY1" fmla="*/ 3048000 h 6067425"/>
                        <a:gd name="connsiteX2" fmla="*/ 1628775 w 2239409"/>
                        <a:gd name="connsiteY2" fmla="*/ 4895850 h 6067425"/>
                        <a:gd name="connsiteX3" fmla="*/ 0 w 2239409"/>
                        <a:gd name="connsiteY3" fmla="*/ 6067425 h 6067425"/>
                        <a:gd name="connsiteX4" fmla="*/ 0 w 2239409"/>
                        <a:gd name="connsiteY4" fmla="*/ 6067425 h 6067425"/>
                        <a:gd name="connsiteX0" fmla="*/ 0 w 2241392"/>
                        <a:gd name="connsiteY0" fmla="*/ 0 h 6067425"/>
                        <a:gd name="connsiteX1" fmla="*/ 2238375 w 2241392"/>
                        <a:gd name="connsiteY1" fmla="*/ 3048000 h 6067425"/>
                        <a:gd name="connsiteX2" fmla="*/ 1628775 w 2241392"/>
                        <a:gd name="connsiteY2" fmla="*/ 4895850 h 6067425"/>
                        <a:gd name="connsiteX3" fmla="*/ 0 w 2241392"/>
                        <a:gd name="connsiteY3" fmla="*/ 6067425 h 6067425"/>
                        <a:gd name="connsiteX4" fmla="*/ 0 w 2241392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04913"/>
                        <a:gd name="connsiteY0" fmla="*/ 0 h 6067425"/>
                        <a:gd name="connsiteX1" fmla="*/ 2200275 w 2204913"/>
                        <a:gd name="connsiteY1" fmla="*/ 3048000 h 6067425"/>
                        <a:gd name="connsiteX2" fmla="*/ 1628775 w 2204913"/>
                        <a:gd name="connsiteY2" fmla="*/ 4895850 h 6067425"/>
                        <a:gd name="connsiteX3" fmla="*/ 0 w 2204913"/>
                        <a:gd name="connsiteY3" fmla="*/ 6067425 h 6067425"/>
                        <a:gd name="connsiteX4" fmla="*/ 0 w 2204913"/>
                        <a:gd name="connsiteY4" fmla="*/ 6067425 h 6067425"/>
                        <a:gd name="connsiteX0" fmla="*/ 0 w 2204913"/>
                        <a:gd name="connsiteY0" fmla="*/ 0 h 6067425"/>
                        <a:gd name="connsiteX1" fmla="*/ 2200275 w 2204913"/>
                        <a:gd name="connsiteY1" fmla="*/ 3048000 h 6067425"/>
                        <a:gd name="connsiteX2" fmla="*/ 1628775 w 2204913"/>
                        <a:gd name="connsiteY2" fmla="*/ 4895850 h 6067425"/>
                        <a:gd name="connsiteX3" fmla="*/ 0 w 2204913"/>
                        <a:gd name="connsiteY3" fmla="*/ 6067425 h 6067425"/>
                        <a:gd name="connsiteX4" fmla="*/ 0 w 2204913"/>
                        <a:gd name="connsiteY4" fmla="*/ 6067425 h 6067425"/>
                        <a:gd name="connsiteX0" fmla="*/ 0 w 2205175"/>
                        <a:gd name="connsiteY0" fmla="*/ 0 h 6067425"/>
                        <a:gd name="connsiteX1" fmla="*/ 2200275 w 2205175"/>
                        <a:gd name="connsiteY1" fmla="*/ 3048000 h 6067425"/>
                        <a:gd name="connsiteX2" fmla="*/ 1628775 w 2205175"/>
                        <a:gd name="connsiteY2" fmla="*/ 4895850 h 6067425"/>
                        <a:gd name="connsiteX3" fmla="*/ 0 w 2205175"/>
                        <a:gd name="connsiteY3" fmla="*/ 6067425 h 6067425"/>
                        <a:gd name="connsiteX4" fmla="*/ 0 w 2205175"/>
                        <a:gd name="connsiteY4" fmla="*/ 6067425 h 6067425"/>
                        <a:gd name="connsiteX0" fmla="*/ 0 w 2204708"/>
                        <a:gd name="connsiteY0" fmla="*/ 0 h 6067425"/>
                        <a:gd name="connsiteX1" fmla="*/ 2200275 w 2204708"/>
                        <a:gd name="connsiteY1" fmla="*/ 3048000 h 6067425"/>
                        <a:gd name="connsiteX2" fmla="*/ 1628775 w 2204708"/>
                        <a:gd name="connsiteY2" fmla="*/ 4895850 h 6067425"/>
                        <a:gd name="connsiteX3" fmla="*/ 0 w 2204708"/>
                        <a:gd name="connsiteY3" fmla="*/ 6067425 h 6067425"/>
                        <a:gd name="connsiteX4" fmla="*/ 0 w 2204708"/>
                        <a:gd name="connsiteY4" fmla="*/ 6067425 h 6067425"/>
                        <a:gd name="connsiteX0" fmla="*/ 0 w 2204735"/>
                        <a:gd name="connsiteY0" fmla="*/ 0 h 6067425"/>
                        <a:gd name="connsiteX1" fmla="*/ 2200275 w 2204735"/>
                        <a:gd name="connsiteY1" fmla="*/ 3048000 h 6067425"/>
                        <a:gd name="connsiteX2" fmla="*/ 1628775 w 2204735"/>
                        <a:gd name="connsiteY2" fmla="*/ 4895850 h 6067425"/>
                        <a:gd name="connsiteX3" fmla="*/ 0 w 2204735"/>
                        <a:gd name="connsiteY3" fmla="*/ 6067425 h 6067425"/>
                        <a:gd name="connsiteX4" fmla="*/ 0 w 2204735"/>
                        <a:gd name="connsiteY4" fmla="*/ 6067425 h 6067425"/>
                        <a:gd name="connsiteX0" fmla="*/ 0 w 2223725"/>
                        <a:gd name="connsiteY0" fmla="*/ 0 h 6067425"/>
                        <a:gd name="connsiteX1" fmla="*/ 2219325 w 2223725"/>
                        <a:gd name="connsiteY1" fmla="*/ 3048000 h 6067425"/>
                        <a:gd name="connsiteX2" fmla="*/ 1628775 w 2223725"/>
                        <a:gd name="connsiteY2" fmla="*/ 4895850 h 6067425"/>
                        <a:gd name="connsiteX3" fmla="*/ 0 w 2223725"/>
                        <a:gd name="connsiteY3" fmla="*/ 6067425 h 6067425"/>
                        <a:gd name="connsiteX4" fmla="*/ 0 w 2223725"/>
                        <a:gd name="connsiteY4" fmla="*/ 6067425 h 6067425"/>
                        <a:gd name="connsiteX0" fmla="*/ 0 w 2222118"/>
                        <a:gd name="connsiteY0" fmla="*/ 0 h 6067425"/>
                        <a:gd name="connsiteX1" fmla="*/ 2219325 w 2222118"/>
                        <a:gd name="connsiteY1" fmla="*/ 3048000 h 6067425"/>
                        <a:gd name="connsiteX2" fmla="*/ 1628775 w 2222118"/>
                        <a:gd name="connsiteY2" fmla="*/ 4895850 h 6067425"/>
                        <a:gd name="connsiteX3" fmla="*/ 0 w 2222118"/>
                        <a:gd name="connsiteY3" fmla="*/ 6067425 h 6067425"/>
                        <a:gd name="connsiteX4" fmla="*/ 0 w 2222118"/>
                        <a:gd name="connsiteY4" fmla="*/ 6067425 h 60674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22118" h="6067425">
                          <a:moveTo>
                            <a:pt x="0" y="0"/>
                          </a:moveTo>
                          <a:cubicBezTo>
                            <a:pt x="373856" y="30162"/>
                            <a:pt x="2072916" y="653639"/>
                            <a:pt x="2219325" y="3048000"/>
                          </a:cubicBezTo>
                          <a:cubicBezTo>
                            <a:pt x="2251749" y="3578260"/>
                            <a:pt x="1998662" y="4392613"/>
                            <a:pt x="1628775" y="4895850"/>
                          </a:cubicBezTo>
                          <a:cubicBezTo>
                            <a:pt x="1258888" y="5399087"/>
                            <a:pt x="0" y="6067425"/>
                            <a:pt x="0" y="6067425"/>
                          </a:cubicBezTo>
                          <a:lnTo>
                            <a:pt x="0" y="6067425"/>
                          </a:lnTo>
                        </a:path>
                      </a:pathLst>
                    </a:custGeom>
                    <a:noFill/>
                    <a:ln w="635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6" name="Ellipse 25">
                    <a:extLst>
                      <a:ext uri="{FF2B5EF4-FFF2-40B4-BE49-F238E27FC236}">
                        <a16:creationId xmlns:a16="http://schemas.microsoft.com/office/drawing/2014/main" id="{25D6A7D3-8A17-A8A2-23B7-186508E77F35}"/>
                      </a:ext>
                    </a:extLst>
                  </p:cNvPr>
                  <p:cNvSpPr/>
                  <p:nvPr/>
                </p:nvSpPr>
                <p:spPr>
                  <a:xfrm rot="19184605">
                    <a:off x="6700663" y="2899086"/>
                    <a:ext cx="180000" cy="180000"/>
                  </a:xfrm>
                  <a:prstGeom prst="ellipse">
                    <a:avLst/>
                  </a:prstGeom>
                  <a:solidFill>
                    <a:schemeClr val="accent6"/>
                  </a:solidFill>
                  <a:ln w="635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6" name="Forme libre : forme 5">
                  <a:extLst>
                    <a:ext uri="{FF2B5EF4-FFF2-40B4-BE49-F238E27FC236}">
                      <a16:creationId xmlns:a16="http://schemas.microsoft.com/office/drawing/2014/main" id="{91225679-8835-A651-5CA8-7F40C13143DD}"/>
                    </a:ext>
                  </a:extLst>
                </p:cNvPr>
                <p:cNvSpPr/>
                <p:nvPr/>
              </p:nvSpPr>
              <p:spPr>
                <a:xfrm>
                  <a:off x="4610099" y="400050"/>
                  <a:ext cx="1478631" cy="6019800"/>
                </a:xfrm>
                <a:custGeom>
                  <a:avLst/>
                  <a:gdLst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8745"/>
                    <a:gd name="connsiteY0" fmla="*/ 0 h 6019800"/>
                    <a:gd name="connsiteX1" fmla="*/ 1143000 w 1478745"/>
                    <a:gd name="connsiteY1" fmla="*/ 1314450 h 6019800"/>
                    <a:gd name="connsiteX2" fmla="*/ 1476375 w 1478745"/>
                    <a:gd name="connsiteY2" fmla="*/ 3028950 h 6019800"/>
                    <a:gd name="connsiteX3" fmla="*/ 1000125 w 1478745"/>
                    <a:gd name="connsiteY3" fmla="*/ 4972050 h 6019800"/>
                    <a:gd name="connsiteX4" fmla="*/ 19050 w 1478745"/>
                    <a:gd name="connsiteY4" fmla="*/ 6019800 h 6019800"/>
                    <a:gd name="connsiteX5" fmla="*/ 19050 w 1478745"/>
                    <a:gd name="connsiteY5" fmla="*/ 6019800 h 6019800"/>
                    <a:gd name="connsiteX0" fmla="*/ 0 w 1478631"/>
                    <a:gd name="connsiteY0" fmla="*/ 0 h 6019800"/>
                    <a:gd name="connsiteX1" fmla="*/ 1143000 w 1478631"/>
                    <a:gd name="connsiteY1" fmla="*/ 1314450 h 6019800"/>
                    <a:gd name="connsiteX2" fmla="*/ 1476375 w 1478631"/>
                    <a:gd name="connsiteY2" fmla="*/ 3028950 h 6019800"/>
                    <a:gd name="connsiteX3" fmla="*/ 1000125 w 1478631"/>
                    <a:gd name="connsiteY3" fmla="*/ 4972050 h 6019800"/>
                    <a:gd name="connsiteX4" fmla="*/ 19050 w 1478631"/>
                    <a:gd name="connsiteY4" fmla="*/ 6019800 h 6019800"/>
                    <a:gd name="connsiteX5" fmla="*/ 19050 w 1478631"/>
                    <a:gd name="connsiteY5" fmla="*/ 6019800 h 6019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78631" h="6019800">
                      <a:moveTo>
                        <a:pt x="0" y="0"/>
                      </a:moveTo>
                      <a:cubicBezTo>
                        <a:pt x="277019" y="23812"/>
                        <a:pt x="954088" y="819150"/>
                        <a:pt x="1143000" y="1314450"/>
                      </a:cubicBezTo>
                      <a:cubicBezTo>
                        <a:pt x="1331912" y="1809750"/>
                        <a:pt x="1500188" y="2419350"/>
                        <a:pt x="1476375" y="3028950"/>
                      </a:cubicBezTo>
                      <a:cubicBezTo>
                        <a:pt x="1452563" y="3638550"/>
                        <a:pt x="1338262" y="4330700"/>
                        <a:pt x="1000125" y="4972050"/>
                      </a:cubicBezTo>
                      <a:cubicBezTo>
                        <a:pt x="661988" y="5613400"/>
                        <a:pt x="19050" y="6019800"/>
                        <a:pt x="19050" y="6019800"/>
                      </a:cubicBezTo>
                      <a:lnTo>
                        <a:pt x="19050" y="6019800"/>
                      </a:lnTo>
                    </a:path>
                  </a:pathLst>
                </a:custGeom>
                <a:noFill/>
                <a:ln w="635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44DB86D4-FFFF-D4F2-8936-B463866C4972}"/>
                  </a:ext>
                </a:extLst>
              </p:cNvPr>
              <p:cNvSpPr/>
              <p:nvPr/>
            </p:nvSpPr>
            <p:spPr>
              <a:xfrm rot="5388367">
                <a:off x="7547603" y="3336936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Ellipse 27">
                <a:extLst>
                  <a:ext uri="{FF2B5EF4-FFF2-40B4-BE49-F238E27FC236}">
                    <a16:creationId xmlns:a16="http://schemas.microsoft.com/office/drawing/2014/main" id="{8F3F47A2-9E32-DA5D-7871-11A2661BDC10}"/>
                  </a:ext>
                </a:extLst>
              </p:cNvPr>
              <p:cNvSpPr/>
              <p:nvPr/>
            </p:nvSpPr>
            <p:spPr>
              <a:xfrm rot="5388367">
                <a:off x="1517601" y="3329481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793E6070-A14E-54F4-1719-398C6EA6A37D}"/>
                </a:ext>
              </a:extLst>
            </p:cNvPr>
            <p:cNvSpPr/>
            <p:nvPr/>
          </p:nvSpPr>
          <p:spPr>
            <a:xfrm rot="2005822">
              <a:off x="3058096" y="3339000"/>
              <a:ext cx="180000" cy="180000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1" name="ZoneTexte 30">
            <a:extLst>
              <a:ext uri="{FF2B5EF4-FFF2-40B4-BE49-F238E27FC236}">
                <a16:creationId xmlns:a16="http://schemas.microsoft.com/office/drawing/2014/main" id="{0FFE3CC3-FA93-B583-B878-9A4DD9895219}"/>
              </a:ext>
            </a:extLst>
          </p:cNvPr>
          <p:cNvSpPr txBox="1"/>
          <p:nvPr/>
        </p:nvSpPr>
        <p:spPr>
          <a:xfrm>
            <a:off x="6286708" y="0"/>
            <a:ext cx="2858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Angle Front de taille / S0 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7BCC26C-7CB1-7D69-7D36-3876CAA22EDB}"/>
              </a:ext>
            </a:extLst>
          </p:cNvPr>
          <p:cNvSpPr txBox="1"/>
          <p:nvPr/>
        </p:nvSpPr>
        <p:spPr>
          <a:xfrm>
            <a:off x="7877014" y="366849"/>
            <a:ext cx="1268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pôle de S0</a:t>
            </a:r>
          </a:p>
        </p:txBody>
      </p:sp>
    </p:spTree>
    <p:extLst>
      <p:ext uri="{BB962C8B-B14F-4D97-AF65-F5344CB8AC3E}">
        <p14:creationId xmlns:p14="http://schemas.microsoft.com/office/powerpoint/2010/main" val="3877938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8DE41971-F6E2-3E7A-40A8-FB3D2F767B00}"/>
              </a:ext>
            </a:extLst>
          </p:cNvPr>
          <p:cNvGrpSpPr/>
          <p:nvPr/>
        </p:nvGrpSpPr>
        <p:grpSpPr>
          <a:xfrm>
            <a:off x="1119622" y="-34052"/>
            <a:ext cx="6904755" cy="6924433"/>
            <a:chOff x="1119622" y="-34052"/>
            <a:chExt cx="6904755" cy="6924433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>
              <a:off x="1119622" y="-34052"/>
              <a:ext cx="6904755" cy="6924433"/>
              <a:chOff x="1119622" y="-34052"/>
              <a:chExt cx="6904755" cy="6924433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57381" y="-34052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65831" y="6521049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27501" y="3227867"/>
                <a:ext cx="2968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19622" y="3227867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cxnSp>
          <p:nvCxnSpPr>
            <p:cNvPr id="3" name="Connecteur droit 2">
              <a:extLst>
                <a:ext uri="{FF2B5EF4-FFF2-40B4-BE49-F238E27FC236}">
                  <a16:creationId xmlns:a16="http://schemas.microsoft.com/office/drawing/2014/main" id="{E87A96E3-98EC-C753-3394-CA6C25F0A93F}"/>
                </a:ext>
              </a:extLst>
            </p:cNvPr>
            <p:cNvCxnSpPr>
              <a:cxnSpLocks/>
            </p:cNvCxnSpPr>
            <p:nvPr/>
          </p:nvCxnSpPr>
          <p:spPr>
            <a:xfrm>
              <a:off x="7643428" y="3418659"/>
              <a:ext cx="260316" cy="0"/>
            </a:xfrm>
            <a:prstGeom prst="line">
              <a:avLst/>
            </a:prstGeom>
            <a:ln w="63500" cap="rnd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5D2B61EA-DB71-7F45-7BE2-7B2C7D48A89D}"/>
              </a:ext>
            </a:extLst>
          </p:cNvPr>
          <p:cNvSpPr txBox="1"/>
          <p:nvPr/>
        </p:nvSpPr>
        <p:spPr>
          <a:xfrm>
            <a:off x="6803131" y="0"/>
            <a:ext cx="2342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Tracer front de taille</a:t>
            </a:r>
          </a:p>
        </p:txBody>
      </p:sp>
    </p:spTree>
    <p:extLst>
      <p:ext uri="{BB962C8B-B14F-4D97-AF65-F5344CB8AC3E}">
        <p14:creationId xmlns:p14="http://schemas.microsoft.com/office/powerpoint/2010/main" val="1514355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N55-50SE 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96FEC5E-73D3-622C-2741-3712D69F9FC2}"/>
              </a:ext>
            </a:extLst>
          </p:cNvPr>
          <p:cNvGrpSpPr/>
          <p:nvPr/>
        </p:nvGrpSpPr>
        <p:grpSpPr>
          <a:xfrm rot="3393444">
            <a:off x="1155596" y="-34055"/>
            <a:ext cx="6878306" cy="6924433"/>
            <a:chOff x="1168707" y="-6989"/>
            <a:chExt cx="6878306" cy="6924433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4BDE7EBB-51D6-579F-2C60-15C453A23B21}"/>
                </a:ext>
              </a:extLst>
            </p:cNvPr>
            <p:cNvGrpSpPr/>
            <p:nvPr/>
          </p:nvGrpSpPr>
          <p:grpSpPr>
            <a:xfrm rot="12801658">
              <a:off x="1168707" y="-6989"/>
              <a:ext cx="6878306" cy="6924433"/>
              <a:chOff x="1170931" y="-77977"/>
              <a:chExt cx="6878306" cy="6924433"/>
            </a:xfrm>
          </p:grpSpPr>
          <p:grpSp>
            <p:nvGrpSpPr>
              <p:cNvPr id="22" name="Groupe 21">
                <a:extLst>
                  <a:ext uri="{FF2B5EF4-FFF2-40B4-BE49-F238E27FC236}">
                    <a16:creationId xmlns:a16="http://schemas.microsoft.com/office/drawing/2014/main" id="{4C3C31C0-0CE4-52EF-2115-DCBF287340B3}"/>
                  </a:ext>
                </a:extLst>
              </p:cNvPr>
              <p:cNvGrpSpPr/>
              <p:nvPr/>
            </p:nvGrpSpPr>
            <p:grpSpPr>
              <a:xfrm rot="8773203">
                <a:off x="1170931" y="-77977"/>
                <a:ext cx="6878306" cy="6924433"/>
                <a:chOff x="1178313" y="-6936"/>
                <a:chExt cx="6878306" cy="6924433"/>
              </a:xfrm>
            </p:grpSpPr>
            <p:grpSp>
              <p:nvGrpSpPr>
                <p:cNvPr id="27" name="Groupe 26">
                  <a:extLst>
                    <a:ext uri="{FF2B5EF4-FFF2-40B4-BE49-F238E27FC236}">
                      <a16:creationId xmlns:a16="http://schemas.microsoft.com/office/drawing/2014/main" id="{3C617925-985E-1647-ED27-0EB8AEFBCAF5}"/>
                    </a:ext>
                  </a:extLst>
                </p:cNvPr>
                <p:cNvGrpSpPr/>
                <p:nvPr/>
              </p:nvGrpSpPr>
              <p:grpSpPr>
                <a:xfrm rot="4446356">
                  <a:off x="1155249" y="16128"/>
                  <a:ext cx="6924433" cy="6878306"/>
                  <a:chOff x="1206012" y="7494"/>
                  <a:chExt cx="6924433" cy="6878306"/>
                </a:xfrm>
              </p:grpSpPr>
              <p:grpSp>
                <p:nvGrpSpPr>
                  <p:cNvPr id="23" name="Groupe 22">
                    <a:extLst>
                      <a:ext uri="{FF2B5EF4-FFF2-40B4-BE49-F238E27FC236}">
                        <a16:creationId xmlns:a16="http://schemas.microsoft.com/office/drawing/2014/main" id="{3D59F913-9FF9-F927-14E1-761A08E68F1B}"/>
                      </a:ext>
                    </a:extLst>
                  </p:cNvPr>
                  <p:cNvGrpSpPr/>
                  <p:nvPr/>
                </p:nvGrpSpPr>
                <p:grpSpPr>
                  <a:xfrm>
                    <a:off x="1206012" y="7494"/>
                    <a:ext cx="6924433" cy="6878306"/>
                    <a:chOff x="1196487" y="-2031"/>
                    <a:chExt cx="6924433" cy="6878306"/>
                  </a:xfrm>
                </p:grpSpPr>
                <p:grpSp>
                  <p:nvGrpSpPr>
                    <p:cNvPr id="19" name="Groupe 18">
                      <a:extLst>
                        <a:ext uri="{FF2B5EF4-FFF2-40B4-BE49-F238E27FC236}">
                          <a16:creationId xmlns:a16="http://schemas.microsoft.com/office/drawing/2014/main" id="{DCEEC800-2FB1-9B29-3B4C-35D32A594572}"/>
                        </a:ext>
                      </a:extLst>
                    </p:cNvPr>
                    <p:cNvGrpSpPr/>
                    <p:nvPr/>
                  </p:nvGrpSpPr>
                  <p:grpSpPr>
                    <a:xfrm rot="19184605">
                      <a:off x="1196487" y="-2031"/>
                      <a:ext cx="6924433" cy="6878306"/>
                      <a:chOff x="1157408" y="-5163"/>
                      <a:chExt cx="6924433" cy="6878306"/>
                    </a:xfrm>
                  </p:grpSpPr>
                  <p:grpSp>
                    <p:nvGrpSpPr>
                      <p:cNvPr id="8" name="Groupe 7">
                        <a:extLst>
                          <a:ext uri="{FF2B5EF4-FFF2-40B4-BE49-F238E27FC236}">
                            <a16:creationId xmlns:a16="http://schemas.microsoft.com/office/drawing/2014/main" id="{8DE41971-F6E2-3E7A-40A8-FB3D2F767B00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16200000">
                        <a:off x="1180472" y="-28227"/>
                        <a:ext cx="6878306" cy="6924433"/>
                        <a:chOff x="1146071" y="-34052"/>
                        <a:chExt cx="6878306" cy="6924433"/>
                      </a:xfrm>
                    </p:grpSpPr>
                    <p:grpSp>
                      <p:nvGrpSpPr>
                        <p:cNvPr id="17" name="Groupe 16">
                          <a:extLst>
                            <a:ext uri="{FF2B5EF4-FFF2-40B4-BE49-F238E27FC236}">
                              <a16:creationId xmlns:a16="http://schemas.microsoft.com/office/drawing/2014/main" id="{E6335F1E-C57C-0C1B-8500-2F560AF1BE3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146071" y="-34052"/>
                          <a:ext cx="6878306" cy="6924433"/>
                          <a:chOff x="1146071" y="-34052"/>
                          <a:chExt cx="6878306" cy="6924433"/>
                        </a:xfrm>
                      </p:grpSpPr>
                      <p:sp>
                        <p:nvSpPr>
                          <p:cNvPr id="5" name="Ellipse 4">
                            <a:extLst>
                              <a:ext uri="{FF2B5EF4-FFF2-40B4-BE49-F238E27FC236}">
                                <a16:creationId xmlns:a16="http://schemas.microsoft.com/office/drawing/2014/main" id="{B24177F4-B18B-F0BF-2E89-8DDFC3BBCA7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615076" y="400595"/>
                            <a:ext cx="6018356" cy="6023876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chemeClr val="tx1"/>
                            </a:solidFill>
                          </a:ln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FR"/>
                          </a:p>
                        </p:txBody>
                      </p:sp>
                      <p:cxnSp>
                        <p:nvCxnSpPr>
                          <p:cNvPr id="7" name="Connecteur droit 6">
                            <a:extLst>
                              <a:ext uri="{FF2B5EF4-FFF2-40B4-BE49-F238E27FC236}">
                                <a16:creationId xmlns:a16="http://schemas.microsoft.com/office/drawing/2014/main" id="{C053B2D3-682F-799C-FC49-88B4AD0CA653}"/>
                              </a:ext>
                            </a:extLst>
                          </p:cNvPr>
                          <p:cNvCxnSpPr>
                            <a:cxnSpLocks/>
                            <a:endCxn id="5" idx="0"/>
                          </p:cNvCxnSpPr>
                          <p:nvPr/>
                        </p:nvCxnSpPr>
                        <p:spPr>
                          <a:xfrm>
                            <a:off x="4624254" y="269966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" name="Connecteur droit 9">
                            <a:extLst>
                              <a:ext uri="{FF2B5EF4-FFF2-40B4-BE49-F238E27FC236}">
                                <a16:creationId xmlns:a16="http://schemas.microsoft.com/office/drawing/2014/main" id="{E5E9DE12-9E81-DFC6-1AC3-45FF9543637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624254" y="6424471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1" name="Connecteur droit 10">
                            <a:extLst>
                              <a:ext uri="{FF2B5EF4-FFF2-40B4-BE49-F238E27FC236}">
                                <a16:creationId xmlns:a16="http://schemas.microsoft.com/office/drawing/2014/main" id="{44176D55-59F8-6775-D16F-33E4EB2AB69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16200000">
                            <a:off x="7698746" y="3372396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2" name="Connecteur droit 11">
                            <a:extLst>
                              <a:ext uri="{FF2B5EF4-FFF2-40B4-BE49-F238E27FC236}">
                                <a16:creationId xmlns:a16="http://schemas.microsoft.com/office/drawing/2014/main" id="{602F103F-50C2-6915-78B1-E5314C192A7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16200000">
                            <a:off x="1575882" y="3372395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13" name="ZoneTexte 12">
                            <a:extLst>
                              <a:ext uri="{FF2B5EF4-FFF2-40B4-BE49-F238E27FC236}">
                                <a16:creationId xmlns:a16="http://schemas.microsoft.com/office/drawing/2014/main" id="{69108B33-6F1D-6D4A-0371-7678DD0EADD7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4457381" y="-34052"/>
                            <a:ext cx="333746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N</a:t>
                            </a:r>
                          </a:p>
                        </p:txBody>
                      </p:sp>
                      <p:sp>
                        <p:nvSpPr>
                          <p:cNvPr id="14" name="ZoneTexte 13">
                            <a:extLst>
                              <a:ext uri="{FF2B5EF4-FFF2-40B4-BE49-F238E27FC236}">
                                <a16:creationId xmlns:a16="http://schemas.microsoft.com/office/drawing/2014/main" id="{A99DF767-616E-DDE2-FA1E-034BFD7685BF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4465831" y="6521049"/>
                            <a:ext cx="290464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S</a:t>
                            </a:r>
                          </a:p>
                        </p:txBody>
                      </p:sp>
                      <p:sp>
                        <p:nvSpPr>
                          <p:cNvPr id="15" name="ZoneTexte 14">
                            <a:extLst>
                              <a:ext uri="{FF2B5EF4-FFF2-40B4-BE49-F238E27FC236}">
                                <a16:creationId xmlns:a16="http://schemas.microsoft.com/office/drawing/2014/main" id="{2ED3873A-0C4F-8FED-F7CA-B12DFC7DEF7C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7727501" y="3227867"/>
                            <a:ext cx="296876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E</a:t>
                            </a:r>
                          </a:p>
                        </p:txBody>
                      </p:sp>
                      <p:sp>
                        <p:nvSpPr>
                          <p:cNvPr id="16" name="ZoneTexte 15">
                            <a:extLst>
                              <a:ext uri="{FF2B5EF4-FFF2-40B4-BE49-F238E27FC236}">
                                <a16:creationId xmlns:a16="http://schemas.microsoft.com/office/drawing/2014/main" id="{D9FE0D62-12F9-15D4-A9ED-12D523D6C94F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146071" y="3227867"/>
                            <a:ext cx="336952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O</a:t>
                            </a:r>
                          </a:p>
                        </p:txBody>
                      </p:sp>
                    </p:grpSp>
                    <p:cxnSp>
                      <p:nvCxnSpPr>
                        <p:cNvPr id="3" name="Connecteur droit 2">
                          <a:extLst>
                            <a:ext uri="{FF2B5EF4-FFF2-40B4-BE49-F238E27FC236}">
                              <a16:creationId xmlns:a16="http://schemas.microsoft.com/office/drawing/2014/main" id="{E87A96E3-98EC-C753-3394-CA6C25F0A93F}"/>
                            </a:ext>
                          </a:extLst>
                        </p:cNvPr>
                        <p:cNvCxnSpPr>
                          <a:cxnSpLocks/>
                          <a:endCxn id="5" idx="6"/>
                        </p:cNvCxnSpPr>
                        <p:nvPr/>
                      </p:nvCxnSpPr>
                      <p:spPr>
                        <a:xfrm rot="5400000" flipH="1" flipV="1">
                          <a:off x="4624726" y="429003"/>
                          <a:ext cx="25176" cy="5992236"/>
                        </a:xfrm>
                        <a:prstGeom prst="line">
                          <a:avLst/>
                        </a:prstGeom>
                        <a:ln w="63500" cap="rnd">
                          <a:solidFill>
                            <a:schemeClr val="accent2">
                              <a:lumMod val="5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9" name="Ellipse 8">
                        <a:extLst>
                          <a:ext uri="{FF2B5EF4-FFF2-40B4-BE49-F238E27FC236}">
                            <a16:creationId xmlns:a16="http://schemas.microsoft.com/office/drawing/2014/main" id="{EB7EA392-2E58-16C5-A68A-9E9DDB1AAC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40008" y="5777091"/>
                        <a:ext cx="180000" cy="180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63500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18" name="Ellipse 17">
                        <a:extLst>
                          <a:ext uri="{FF2B5EF4-FFF2-40B4-BE49-F238E27FC236}">
                            <a16:creationId xmlns:a16="http://schemas.microsoft.com/office/drawing/2014/main" id="{3FDB4053-8C9C-3195-76DE-0717DF5823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13993" y="1252716"/>
                        <a:ext cx="180000" cy="180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635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sp>
                  <p:nvSpPr>
                    <p:cNvPr id="21" name="Forme libre : forme 20">
                      <a:extLst>
                        <a:ext uri="{FF2B5EF4-FFF2-40B4-BE49-F238E27FC236}">
                          <a16:creationId xmlns:a16="http://schemas.microsoft.com/office/drawing/2014/main" id="{D3009DA1-2EB0-D06C-B784-6EA2B27A67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19626" y="381000"/>
                      <a:ext cx="2222118" cy="6067425"/>
                    </a:xfrm>
                    <a:custGeom>
                      <a:avLst/>
                      <a:gdLst>
                        <a:gd name="connsiteX0" fmla="*/ 0 w 2315049"/>
                        <a:gd name="connsiteY0" fmla="*/ 0 h 6067425"/>
                        <a:gd name="connsiteX1" fmla="*/ 2238375 w 2315049"/>
                        <a:gd name="connsiteY1" fmla="*/ 3048000 h 6067425"/>
                        <a:gd name="connsiteX2" fmla="*/ 1628775 w 2315049"/>
                        <a:gd name="connsiteY2" fmla="*/ 4895850 h 6067425"/>
                        <a:gd name="connsiteX3" fmla="*/ 0 w 2315049"/>
                        <a:gd name="connsiteY3" fmla="*/ 6067425 h 6067425"/>
                        <a:gd name="connsiteX4" fmla="*/ 0 w 2315049"/>
                        <a:gd name="connsiteY4" fmla="*/ 6067425 h 6067425"/>
                        <a:gd name="connsiteX5" fmla="*/ 381000 w 2315049"/>
                        <a:gd name="connsiteY5" fmla="*/ 4438650 h 6067425"/>
                        <a:gd name="connsiteX0" fmla="*/ 0 w 2315049"/>
                        <a:gd name="connsiteY0" fmla="*/ 0 h 6067425"/>
                        <a:gd name="connsiteX1" fmla="*/ 2238375 w 2315049"/>
                        <a:gd name="connsiteY1" fmla="*/ 3048000 h 6067425"/>
                        <a:gd name="connsiteX2" fmla="*/ 1628775 w 2315049"/>
                        <a:gd name="connsiteY2" fmla="*/ 4895850 h 6067425"/>
                        <a:gd name="connsiteX3" fmla="*/ 0 w 2315049"/>
                        <a:gd name="connsiteY3" fmla="*/ 6067425 h 6067425"/>
                        <a:gd name="connsiteX4" fmla="*/ 0 w 2315049"/>
                        <a:gd name="connsiteY4" fmla="*/ 6067425 h 6067425"/>
                        <a:gd name="connsiteX0" fmla="*/ 0 w 2238955"/>
                        <a:gd name="connsiteY0" fmla="*/ 0 h 6067425"/>
                        <a:gd name="connsiteX1" fmla="*/ 2238375 w 2238955"/>
                        <a:gd name="connsiteY1" fmla="*/ 3048000 h 6067425"/>
                        <a:gd name="connsiteX2" fmla="*/ 1628775 w 2238955"/>
                        <a:gd name="connsiteY2" fmla="*/ 4895850 h 6067425"/>
                        <a:gd name="connsiteX3" fmla="*/ 0 w 2238955"/>
                        <a:gd name="connsiteY3" fmla="*/ 6067425 h 6067425"/>
                        <a:gd name="connsiteX4" fmla="*/ 0 w 2238955"/>
                        <a:gd name="connsiteY4" fmla="*/ 6067425 h 6067425"/>
                        <a:gd name="connsiteX0" fmla="*/ 0 w 2238899"/>
                        <a:gd name="connsiteY0" fmla="*/ 0 h 6067425"/>
                        <a:gd name="connsiteX1" fmla="*/ 2238375 w 2238899"/>
                        <a:gd name="connsiteY1" fmla="*/ 3048000 h 6067425"/>
                        <a:gd name="connsiteX2" fmla="*/ 1628775 w 2238899"/>
                        <a:gd name="connsiteY2" fmla="*/ 4895850 h 6067425"/>
                        <a:gd name="connsiteX3" fmla="*/ 0 w 2238899"/>
                        <a:gd name="connsiteY3" fmla="*/ 6067425 h 6067425"/>
                        <a:gd name="connsiteX4" fmla="*/ 0 w 2238899"/>
                        <a:gd name="connsiteY4" fmla="*/ 6067425 h 6067425"/>
                        <a:gd name="connsiteX0" fmla="*/ 0 w 2238702"/>
                        <a:gd name="connsiteY0" fmla="*/ 0 h 6067425"/>
                        <a:gd name="connsiteX1" fmla="*/ 2238375 w 2238702"/>
                        <a:gd name="connsiteY1" fmla="*/ 3048000 h 6067425"/>
                        <a:gd name="connsiteX2" fmla="*/ 1628775 w 2238702"/>
                        <a:gd name="connsiteY2" fmla="*/ 4895850 h 6067425"/>
                        <a:gd name="connsiteX3" fmla="*/ 0 w 2238702"/>
                        <a:gd name="connsiteY3" fmla="*/ 6067425 h 6067425"/>
                        <a:gd name="connsiteX4" fmla="*/ 0 w 2238702"/>
                        <a:gd name="connsiteY4" fmla="*/ 6067425 h 6067425"/>
                        <a:gd name="connsiteX0" fmla="*/ 0 w 2239409"/>
                        <a:gd name="connsiteY0" fmla="*/ 0 h 6067425"/>
                        <a:gd name="connsiteX1" fmla="*/ 2238375 w 2239409"/>
                        <a:gd name="connsiteY1" fmla="*/ 3048000 h 6067425"/>
                        <a:gd name="connsiteX2" fmla="*/ 1628775 w 2239409"/>
                        <a:gd name="connsiteY2" fmla="*/ 4895850 h 6067425"/>
                        <a:gd name="connsiteX3" fmla="*/ 0 w 2239409"/>
                        <a:gd name="connsiteY3" fmla="*/ 6067425 h 6067425"/>
                        <a:gd name="connsiteX4" fmla="*/ 0 w 2239409"/>
                        <a:gd name="connsiteY4" fmla="*/ 6067425 h 6067425"/>
                        <a:gd name="connsiteX0" fmla="*/ 0 w 2239409"/>
                        <a:gd name="connsiteY0" fmla="*/ 0 h 6067425"/>
                        <a:gd name="connsiteX1" fmla="*/ 2238375 w 2239409"/>
                        <a:gd name="connsiteY1" fmla="*/ 3048000 h 6067425"/>
                        <a:gd name="connsiteX2" fmla="*/ 1628775 w 2239409"/>
                        <a:gd name="connsiteY2" fmla="*/ 4895850 h 6067425"/>
                        <a:gd name="connsiteX3" fmla="*/ 0 w 2239409"/>
                        <a:gd name="connsiteY3" fmla="*/ 6067425 h 6067425"/>
                        <a:gd name="connsiteX4" fmla="*/ 0 w 2239409"/>
                        <a:gd name="connsiteY4" fmla="*/ 6067425 h 6067425"/>
                        <a:gd name="connsiteX0" fmla="*/ 0 w 2241392"/>
                        <a:gd name="connsiteY0" fmla="*/ 0 h 6067425"/>
                        <a:gd name="connsiteX1" fmla="*/ 2238375 w 2241392"/>
                        <a:gd name="connsiteY1" fmla="*/ 3048000 h 6067425"/>
                        <a:gd name="connsiteX2" fmla="*/ 1628775 w 2241392"/>
                        <a:gd name="connsiteY2" fmla="*/ 4895850 h 6067425"/>
                        <a:gd name="connsiteX3" fmla="*/ 0 w 2241392"/>
                        <a:gd name="connsiteY3" fmla="*/ 6067425 h 6067425"/>
                        <a:gd name="connsiteX4" fmla="*/ 0 w 2241392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04913"/>
                        <a:gd name="connsiteY0" fmla="*/ 0 h 6067425"/>
                        <a:gd name="connsiteX1" fmla="*/ 2200275 w 2204913"/>
                        <a:gd name="connsiteY1" fmla="*/ 3048000 h 6067425"/>
                        <a:gd name="connsiteX2" fmla="*/ 1628775 w 2204913"/>
                        <a:gd name="connsiteY2" fmla="*/ 4895850 h 6067425"/>
                        <a:gd name="connsiteX3" fmla="*/ 0 w 2204913"/>
                        <a:gd name="connsiteY3" fmla="*/ 6067425 h 6067425"/>
                        <a:gd name="connsiteX4" fmla="*/ 0 w 2204913"/>
                        <a:gd name="connsiteY4" fmla="*/ 6067425 h 6067425"/>
                        <a:gd name="connsiteX0" fmla="*/ 0 w 2204913"/>
                        <a:gd name="connsiteY0" fmla="*/ 0 h 6067425"/>
                        <a:gd name="connsiteX1" fmla="*/ 2200275 w 2204913"/>
                        <a:gd name="connsiteY1" fmla="*/ 3048000 h 6067425"/>
                        <a:gd name="connsiteX2" fmla="*/ 1628775 w 2204913"/>
                        <a:gd name="connsiteY2" fmla="*/ 4895850 h 6067425"/>
                        <a:gd name="connsiteX3" fmla="*/ 0 w 2204913"/>
                        <a:gd name="connsiteY3" fmla="*/ 6067425 h 6067425"/>
                        <a:gd name="connsiteX4" fmla="*/ 0 w 2204913"/>
                        <a:gd name="connsiteY4" fmla="*/ 6067425 h 6067425"/>
                        <a:gd name="connsiteX0" fmla="*/ 0 w 2205175"/>
                        <a:gd name="connsiteY0" fmla="*/ 0 h 6067425"/>
                        <a:gd name="connsiteX1" fmla="*/ 2200275 w 2205175"/>
                        <a:gd name="connsiteY1" fmla="*/ 3048000 h 6067425"/>
                        <a:gd name="connsiteX2" fmla="*/ 1628775 w 2205175"/>
                        <a:gd name="connsiteY2" fmla="*/ 4895850 h 6067425"/>
                        <a:gd name="connsiteX3" fmla="*/ 0 w 2205175"/>
                        <a:gd name="connsiteY3" fmla="*/ 6067425 h 6067425"/>
                        <a:gd name="connsiteX4" fmla="*/ 0 w 2205175"/>
                        <a:gd name="connsiteY4" fmla="*/ 6067425 h 6067425"/>
                        <a:gd name="connsiteX0" fmla="*/ 0 w 2204708"/>
                        <a:gd name="connsiteY0" fmla="*/ 0 h 6067425"/>
                        <a:gd name="connsiteX1" fmla="*/ 2200275 w 2204708"/>
                        <a:gd name="connsiteY1" fmla="*/ 3048000 h 6067425"/>
                        <a:gd name="connsiteX2" fmla="*/ 1628775 w 2204708"/>
                        <a:gd name="connsiteY2" fmla="*/ 4895850 h 6067425"/>
                        <a:gd name="connsiteX3" fmla="*/ 0 w 2204708"/>
                        <a:gd name="connsiteY3" fmla="*/ 6067425 h 6067425"/>
                        <a:gd name="connsiteX4" fmla="*/ 0 w 2204708"/>
                        <a:gd name="connsiteY4" fmla="*/ 6067425 h 6067425"/>
                        <a:gd name="connsiteX0" fmla="*/ 0 w 2204735"/>
                        <a:gd name="connsiteY0" fmla="*/ 0 h 6067425"/>
                        <a:gd name="connsiteX1" fmla="*/ 2200275 w 2204735"/>
                        <a:gd name="connsiteY1" fmla="*/ 3048000 h 6067425"/>
                        <a:gd name="connsiteX2" fmla="*/ 1628775 w 2204735"/>
                        <a:gd name="connsiteY2" fmla="*/ 4895850 h 6067425"/>
                        <a:gd name="connsiteX3" fmla="*/ 0 w 2204735"/>
                        <a:gd name="connsiteY3" fmla="*/ 6067425 h 6067425"/>
                        <a:gd name="connsiteX4" fmla="*/ 0 w 2204735"/>
                        <a:gd name="connsiteY4" fmla="*/ 6067425 h 6067425"/>
                        <a:gd name="connsiteX0" fmla="*/ 0 w 2223725"/>
                        <a:gd name="connsiteY0" fmla="*/ 0 h 6067425"/>
                        <a:gd name="connsiteX1" fmla="*/ 2219325 w 2223725"/>
                        <a:gd name="connsiteY1" fmla="*/ 3048000 h 6067425"/>
                        <a:gd name="connsiteX2" fmla="*/ 1628775 w 2223725"/>
                        <a:gd name="connsiteY2" fmla="*/ 4895850 h 6067425"/>
                        <a:gd name="connsiteX3" fmla="*/ 0 w 2223725"/>
                        <a:gd name="connsiteY3" fmla="*/ 6067425 h 6067425"/>
                        <a:gd name="connsiteX4" fmla="*/ 0 w 2223725"/>
                        <a:gd name="connsiteY4" fmla="*/ 6067425 h 6067425"/>
                        <a:gd name="connsiteX0" fmla="*/ 0 w 2222118"/>
                        <a:gd name="connsiteY0" fmla="*/ 0 h 6067425"/>
                        <a:gd name="connsiteX1" fmla="*/ 2219325 w 2222118"/>
                        <a:gd name="connsiteY1" fmla="*/ 3048000 h 6067425"/>
                        <a:gd name="connsiteX2" fmla="*/ 1628775 w 2222118"/>
                        <a:gd name="connsiteY2" fmla="*/ 4895850 h 6067425"/>
                        <a:gd name="connsiteX3" fmla="*/ 0 w 2222118"/>
                        <a:gd name="connsiteY3" fmla="*/ 6067425 h 6067425"/>
                        <a:gd name="connsiteX4" fmla="*/ 0 w 2222118"/>
                        <a:gd name="connsiteY4" fmla="*/ 6067425 h 60674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22118" h="6067425">
                          <a:moveTo>
                            <a:pt x="0" y="0"/>
                          </a:moveTo>
                          <a:cubicBezTo>
                            <a:pt x="373856" y="30162"/>
                            <a:pt x="2072916" y="653639"/>
                            <a:pt x="2219325" y="3048000"/>
                          </a:cubicBezTo>
                          <a:cubicBezTo>
                            <a:pt x="2251749" y="3578260"/>
                            <a:pt x="1998662" y="4392613"/>
                            <a:pt x="1628775" y="4895850"/>
                          </a:cubicBezTo>
                          <a:cubicBezTo>
                            <a:pt x="1258888" y="5399087"/>
                            <a:pt x="0" y="6067425"/>
                            <a:pt x="0" y="6067425"/>
                          </a:cubicBezTo>
                          <a:lnTo>
                            <a:pt x="0" y="6067425"/>
                          </a:lnTo>
                        </a:path>
                      </a:pathLst>
                    </a:custGeom>
                    <a:noFill/>
                    <a:ln w="635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6" name="Ellipse 25">
                    <a:extLst>
                      <a:ext uri="{FF2B5EF4-FFF2-40B4-BE49-F238E27FC236}">
                        <a16:creationId xmlns:a16="http://schemas.microsoft.com/office/drawing/2014/main" id="{25D6A7D3-8A17-A8A2-23B7-186508E77F35}"/>
                      </a:ext>
                    </a:extLst>
                  </p:cNvPr>
                  <p:cNvSpPr/>
                  <p:nvPr/>
                </p:nvSpPr>
                <p:spPr>
                  <a:xfrm rot="19184605">
                    <a:off x="6700663" y="2899086"/>
                    <a:ext cx="180000" cy="180000"/>
                  </a:xfrm>
                  <a:prstGeom prst="ellipse">
                    <a:avLst/>
                  </a:prstGeom>
                  <a:solidFill>
                    <a:schemeClr val="accent6"/>
                  </a:solidFill>
                  <a:ln w="635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6" name="Forme libre : forme 5">
                  <a:extLst>
                    <a:ext uri="{FF2B5EF4-FFF2-40B4-BE49-F238E27FC236}">
                      <a16:creationId xmlns:a16="http://schemas.microsoft.com/office/drawing/2014/main" id="{91225679-8835-A651-5CA8-7F40C13143DD}"/>
                    </a:ext>
                  </a:extLst>
                </p:cNvPr>
                <p:cNvSpPr/>
                <p:nvPr/>
              </p:nvSpPr>
              <p:spPr>
                <a:xfrm>
                  <a:off x="4610099" y="400050"/>
                  <a:ext cx="1478631" cy="6019800"/>
                </a:xfrm>
                <a:custGeom>
                  <a:avLst/>
                  <a:gdLst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8745"/>
                    <a:gd name="connsiteY0" fmla="*/ 0 h 6019800"/>
                    <a:gd name="connsiteX1" fmla="*/ 1143000 w 1478745"/>
                    <a:gd name="connsiteY1" fmla="*/ 1314450 h 6019800"/>
                    <a:gd name="connsiteX2" fmla="*/ 1476375 w 1478745"/>
                    <a:gd name="connsiteY2" fmla="*/ 3028950 h 6019800"/>
                    <a:gd name="connsiteX3" fmla="*/ 1000125 w 1478745"/>
                    <a:gd name="connsiteY3" fmla="*/ 4972050 h 6019800"/>
                    <a:gd name="connsiteX4" fmla="*/ 19050 w 1478745"/>
                    <a:gd name="connsiteY4" fmla="*/ 6019800 h 6019800"/>
                    <a:gd name="connsiteX5" fmla="*/ 19050 w 1478745"/>
                    <a:gd name="connsiteY5" fmla="*/ 6019800 h 6019800"/>
                    <a:gd name="connsiteX0" fmla="*/ 0 w 1478631"/>
                    <a:gd name="connsiteY0" fmla="*/ 0 h 6019800"/>
                    <a:gd name="connsiteX1" fmla="*/ 1143000 w 1478631"/>
                    <a:gd name="connsiteY1" fmla="*/ 1314450 h 6019800"/>
                    <a:gd name="connsiteX2" fmla="*/ 1476375 w 1478631"/>
                    <a:gd name="connsiteY2" fmla="*/ 3028950 h 6019800"/>
                    <a:gd name="connsiteX3" fmla="*/ 1000125 w 1478631"/>
                    <a:gd name="connsiteY3" fmla="*/ 4972050 h 6019800"/>
                    <a:gd name="connsiteX4" fmla="*/ 19050 w 1478631"/>
                    <a:gd name="connsiteY4" fmla="*/ 6019800 h 6019800"/>
                    <a:gd name="connsiteX5" fmla="*/ 19050 w 1478631"/>
                    <a:gd name="connsiteY5" fmla="*/ 6019800 h 6019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78631" h="6019800">
                      <a:moveTo>
                        <a:pt x="0" y="0"/>
                      </a:moveTo>
                      <a:cubicBezTo>
                        <a:pt x="277019" y="23812"/>
                        <a:pt x="954088" y="819150"/>
                        <a:pt x="1143000" y="1314450"/>
                      </a:cubicBezTo>
                      <a:cubicBezTo>
                        <a:pt x="1331912" y="1809750"/>
                        <a:pt x="1500188" y="2419350"/>
                        <a:pt x="1476375" y="3028950"/>
                      </a:cubicBezTo>
                      <a:cubicBezTo>
                        <a:pt x="1452563" y="3638550"/>
                        <a:pt x="1338262" y="4330700"/>
                        <a:pt x="1000125" y="4972050"/>
                      </a:cubicBezTo>
                      <a:cubicBezTo>
                        <a:pt x="661988" y="5613400"/>
                        <a:pt x="19050" y="6019800"/>
                        <a:pt x="19050" y="6019800"/>
                      </a:cubicBezTo>
                      <a:lnTo>
                        <a:pt x="19050" y="6019800"/>
                      </a:lnTo>
                    </a:path>
                  </a:pathLst>
                </a:custGeom>
                <a:noFill/>
                <a:ln w="635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44DB86D4-FFFF-D4F2-8936-B463866C4972}"/>
                  </a:ext>
                </a:extLst>
              </p:cNvPr>
              <p:cNvSpPr/>
              <p:nvPr/>
            </p:nvSpPr>
            <p:spPr>
              <a:xfrm rot="5388367">
                <a:off x="7547603" y="3336936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Ellipse 27">
                <a:extLst>
                  <a:ext uri="{FF2B5EF4-FFF2-40B4-BE49-F238E27FC236}">
                    <a16:creationId xmlns:a16="http://schemas.microsoft.com/office/drawing/2014/main" id="{8F3F47A2-9E32-DA5D-7871-11A2661BDC10}"/>
                  </a:ext>
                </a:extLst>
              </p:cNvPr>
              <p:cNvSpPr/>
              <p:nvPr/>
            </p:nvSpPr>
            <p:spPr>
              <a:xfrm rot="5388367">
                <a:off x="1517601" y="3329481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793E6070-A14E-54F4-1719-398C6EA6A37D}"/>
                </a:ext>
              </a:extLst>
            </p:cNvPr>
            <p:cNvSpPr/>
            <p:nvPr/>
          </p:nvSpPr>
          <p:spPr>
            <a:xfrm rot="2005822">
              <a:off x="3058096" y="3339000"/>
              <a:ext cx="180000" cy="180000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448C92CA-2259-27FD-9DED-8EA56CFB6E2C}"/>
              </a:ext>
            </a:extLst>
          </p:cNvPr>
          <p:cNvSpPr txBox="1"/>
          <p:nvPr/>
        </p:nvSpPr>
        <p:spPr>
          <a:xfrm>
            <a:off x="6286708" y="0"/>
            <a:ext cx="2858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Angle Front de taille / S0 </a:t>
            </a:r>
          </a:p>
        </p:txBody>
      </p:sp>
    </p:spTree>
    <p:extLst>
      <p:ext uri="{BB962C8B-B14F-4D97-AF65-F5344CB8AC3E}">
        <p14:creationId xmlns:p14="http://schemas.microsoft.com/office/powerpoint/2010/main" val="3693732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N55-50SE 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96FEC5E-73D3-622C-2741-3712D69F9FC2}"/>
              </a:ext>
            </a:extLst>
          </p:cNvPr>
          <p:cNvGrpSpPr/>
          <p:nvPr/>
        </p:nvGrpSpPr>
        <p:grpSpPr>
          <a:xfrm rot="3393444">
            <a:off x="1155596" y="-34055"/>
            <a:ext cx="6878306" cy="6924433"/>
            <a:chOff x="1168707" y="-6989"/>
            <a:chExt cx="6878306" cy="6924433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4BDE7EBB-51D6-579F-2C60-15C453A23B21}"/>
                </a:ext>
              </a:extLst>
            </p:cNvPr>
            <p:cNvGrpSpPr/>
            <p:nvPr/>
          </p:nvGrpSpPr>
          <p:grpSpPr>
            <a:xfrm rot="12801658">
              <a:off x="1168707" y="-6989"/>
              <a:ext cx="6878306" cy="6924433"/>
              <a:chOff x="1170931" y="-77977"/>
              <a:chExt cx="6878306" cy="6924433"/>
            </a:xfrm>
          </p:grpSpPr>
          <p:grpSp>
            <p:nvGrpSpPr>
              <p:cNvPr id="22" name="Groupe 21">
                <a:extLst>
                  <a:ext uri="{FF2B5EF4-FFF2-40B4-BE49-F238E27FC236}">
                    <a16:creationId xmlns:a16="http://schemas.microsoft.com/office/drawing/2014/main" id="{4C3C31C0-0CE4-52EF-2115-DCBF287340B3}"/>
                  </a:ext>
                </a:extLst>
              </p:cNvPr>
              <p:cNvGrpSpPr/>
              <p:nvPr/>
            </p:nvGrpSpPr>
            <p:grpSpPr>
              <a:xfrm rot="8773203">
                <a:off x="1170931" y="-77977"/>
                <a:ext cx="6878306" cy="6924433"/>
                <a:chOff x="1178313" y="-6936"/>
                <a:chExt cx="6878306" cy="6924433"/>
              </a:xfrm>
            </p:grpSpPr>
            <p:grpSp>
              <p:nvGrpSpPr>
                <p:cNvPr id="27" name="Groupe 26">
                  <a:extLst>
                    <a:ext uri="{FF2B5EF4-FFF2-40B4-BE49-F238E27FC236}">
                      <a16:creationId xmlns:a16="http://schemas.microsoft.com/office/drawing/2014/main" id="{3C617925-985E-1647-ED27-0EB8AEFBCAF5}"/>
                    </a:ext>
                  </a:extLst>
                </p:cNvPr>
                <p:cNvGrpSpPr/>
                <p:nvPr/>
              </p:nvGrpSpPr>
              <p:grpSpPr>
                <a:xfrm rot="4446356">
                  <a:off x="1155249" y="16128"/>
                  <a:ext cx="6924433" cy="6878306"/>
                  <a:chOff x="1206012" y="7494"/>
                  <a:chExt cx="6924433" cy="6878306"/>
                </a:xfrm>
              </p:grpSpPr>
              <p:grpSp>
                <p:nvGrpSpPr>
                  <p:cNvPr id="23" name="Groupe 22">
                    <a:extLst>
                      <a:ext uri="{FF2B5EF4-FFF2-40B4-BE49-F238E27FC236}">
                        <a16:creationId xmlns:a16="http://schemas.microsoft.com/office/drawing/2014/main" id="{3D59F913-9FF9-F927-14E1-761A08E68F1B}"/>
                      </a:ext>
                    </a:extLst>
                  </p:cNvPr>
                  <p:cNvGrpSpPr/>
                  <p:nvPr/>
                </p:nvGrpSpPr>
                <p:grpSpPr>
                  <a:xfrm>
                    <a:off x="1206012" y="7494"/>
                    <a:ext cx="6924433" cy="6878306"/>
                    <a:chOff x="1196487" y="-2031"/>
                    <a:chExt cx="6924433" cy="6878306"/>
                  </a:xfrm>
                </p:grpSpPr>
                <p:grpSp>
                  <p:nvGrpSpPr>
                    <p:cNvPr id="19" name="Groupe 18">
                      <a:extLst>
                        <a:ext uri="{FF2B5EF4-FFF2-40B4-BE49-F238E27FC236}">
                          <a16:creationId xmlns:a16="http://schemas.microsoft.com/office/drawing/2014/main" id="{DCEEC800-2FB1-9B29-3B4C-35D32A594572}"/>
                        </a:ext>
                      </a:extLst>
                    </p:cNvPr>
                    <p:cNvGrpSpPr/>
                    <p:nvPr/>
                  </p:nvGrpSpPr>
                  <p:grpSpPr>
                    <a:xfrm rot="19184605">
                      <a:off x="1196487" y="-2031"/>
                      <a:ext cx="6924433" cy="6878306"/>
                      <a:chOff x="1157408" y="-5163"/>
                      <a:chExt cx="6924433" cy="6878306"/>
                    </a:xfrm>
                  </p:grpSpPr>
                  <p:grpSp>
                    <p:nvGrpSpPr>
                      <p:cNvPr id="8" name="Groupe 7">
                        <a:extLst>
                          <a:ext uri="{FF2B5EF4-FFF2-40B4-BE49-F238E27FC236}">
                            <a16:creationId xmlns:a16="http://schemas.microsoft.com/office/drawing/2014/main" id="{8DE41971-F6E2-3E7A-40A8-FB3D2F767B00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16200000">
                        <a:off x="1180472" y="-28227"/>
                        <a:ext cx="6878306" cy="6924433"/>
                        <a:chOff x="1146071" y="-34052"/>
                        <a:chExt cx="6878306" cy="6924433"/>
                      </a:xfrm>
                    </p:grpSpPr>
                    <p:grpSp>
                      <p:nvGrpSpPr>
                        <p:cNvPr id="17" name="Groupe 16">
                          <a:extLst>
                            <a:ext uri="{FF2B5EF4-FFF2-40B4-BE49-F238E27FC236}">
                              <a16:creationId xmlns:a16="http://schemas.microsoft.com/office/drawing/2014/main" id="{E6335F1E-C57C-0C1B-8500-2F560AF1BE3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146071" y="-34052"/>
                          <a:ext cx="6878306" cy="6924433"/>
                          <a:chOff x="1146071" y="-34052"/>
                          <a:chExt cx="6878306" cy="6924433"/>
                        </a:xfrm>
                      </p:grpSpPr>
                      <p:sp>
                        <p:nvSpPr>
                          <p:cNvPr id="5" name="Ellipse 4">
                            <a:extLst>
                              <a:ext uri="{FF2B5EF4-FFF2-40B4-BE49-F238E27FC236}">
                                <a16:creationId xmlns:a16="http://schemas.microsoft.com/office/drawing/2014/main" id="{B24177F4-B18B-F0BF-2E89-8DDFC3BBCA7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615076" y="400595"/>
                            <a:ext cx="6018356" cy="6023876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chemeClr val="tx1"/>
                            </a:solidFill>
                          </a:ln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FR"/>
                          </a:p>
                        </p:txBody>
                      </p:sp>
                      <p:cxnSp>
                        <p:nvCxnSpPr>
                          <p:cNvPr id="7" name="Connecteur droit 6">
                            <a:extLst>
                              <a:ext uri="{FF2B5EF4-FFF2-40B4-BE49-F238E27FC236}">
                                <a16:creationId xmlns:a16="http://schemas.microsoft.com/office/drawing/2014/main" id="{C053B2D3-682F-799C-FC49-88B4AD0CA653}"/>
                              </a:ext>
                            </a:extLst>
                          </p:cNvPr>
                          <p:cNvCxnSpPr>
                            <a:cxnSpLocks/>
                            <a:endCxn id="5" idx="0"/>
                          </p:cNvCxnSpPr>
                          <p:nvPr/>
                        </p:nvCxnSpPr>
                        <p:spPr>
                          <a:xfrm>
                            <a:off x="4624254" y="269966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" name="Connecteur droit 9">
                            <a:extLst>
                              <a:ext uri="{FF2B5EF4-FFF2-40B4-BE49-F238E27FC236}">
                                <a16:creationId xmlns:a16="http://schemas.microsoft.com/office/drawing/2014/main" id="{E5E9DE12-9E81-DFC6-1AC3-45FF9543637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624254" y="6424471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1" name="Connecteur droit 10">
                            <a:extLst>
                              <a:ext uri="{FF2B5EF4-FFF2-40B4-BE49-F238E27FC236}">
                                <a16:creationId xmlns:a16="http://schemas.microsoft.com/office/drawing/2014/main" id="{44176D55-59F8-6775-D16F-33E4EB2AB69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16200000">
                            <a:off x="7698746" y="3372396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2" name="Connecteur droit 11">
                            <a:extLst>
                              <a:ext uri="{FF2B5EF4-FFF2-40B4-BE49-F238E27FC236}">
                                <a16:creationId xmlns:a16="http://schemas.microsoft.com/office/drawing/2014/main" id="{602F103F-50C2-6915-78B1-E5314C192A7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16200000">
                            <a:off x="1575882" y="3372395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13" name="ZoneTexte 12">
                            <a:extLst>
                              <a:ext uri="{FF2B5EF4-FFF2-40B4-BE49-F238E27FC236}">
                                <a16:creationId xmlns:a16="http://schemas.microsoft.com/office/drawing/2014/main" id="{69108B33-6F1D-6D4A-0371-7678DD0EADD7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4457381" y="-34052"/>
                            <a:ext cx="333746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N</a:t>
                            </a:r>
                          </a:p>
                        </p:txBody>
                      </p:sp>
                      <p:sp>
                        <p:nvSpPr>
                          <p:cNvPr id="14" name="ZoneTexte 13">
                            <a:extLst>
                              <a:ext uri="{FF2B5EF4-FFF2-40B4-BE49-F238E27FC236}">
                                <a16:creationId xmlns:a16="http://schemas.microsoft.com/office/drawing/2014/main" id="{A99DF767-616E-DDE2-FA1E-034BFD7685BF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4465831" y="6521049"/>
                            <a:ext cx="290464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S</a:t>
                            </a:r>
                          </a:p>
                        </p:txBody>
                      </p:sp>
                      <p:sp>
                        <p:nvSpPr>
                          <p:cNvPr id="15" name="ZoneTexte 14">
                            <a:extLst>
                              <a:ext uri="{FF2B5EF4-FFF2-40B4-BE49-F238E27FC236}">
                                <a16:creationId xmlns:a16="http://schemas.microsoft.com/office/drawing/2014/main" id="{2ED3873A-0C4F-8FED-F7CA-B12DFC7DEF7C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7727501" y="3227867"/>
                            <a:ext cx="296876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E</a:t>
                            </a:r>
                          </a:p>
                        </p:txBody>
                      </p:sp>
                      <p:sp>
                        <p:nvSpPr>
                          <p:cNvPr id="16" name="ZoneTexte 15">
                            <a:extLst>
                              <a:ext uri="{FF2B5EF4-FFF2-40B4-BE49-F238E27FC236}">
                                <a16:creationId xmlns:a16="http://schemas.microsoft.com/office/drawing/2014/main" id="{D9FE0D62-12F9-15D4-A9ED-12D523D6C94F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146071" y="3227867"/>
                            <a:ext cx="336952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O</a:t>
                            </a:r>
                          </a:p>
                        </p:txBody>
                      </p:sp>
                    </p:grpSp>
                    <p:cxnSp>
                      <p:nvCxnSpPr>
                        <p:cNvPr id="3" name="Connecteur droit 2">
                          <a:extLst>
                            <a:ext uri="{FF2B5EF4-FFF2-40B4-BE49-F238E27FC236}">
                              <a16:creationId xmlns:a16="http://schemas.microsoft.com/office/drawing/2014/main" id="{E87A96E3-98EC-C753-3394-CA6C25F0A93F}"/>
                            </a:ext>
                          </a:extLst>
                        </p:cNvPr>
                        <p:cNvCxnSpPr>
                          <a:cxnSpLocks/>
                          <a:endCxn id="5" idx="6"/>
                        </p:cNvCxnSpPr>
                        <p:nvPr/>
                      </p:nvCxnSpPr>
                      <p:spPr>
                        <a:xfrm rot="5400000" flipH="1" flipV="1">
                          <a:off x="4624726" y="429003"/>
                          <a:ext cx="25176" cy="5992236"/>
                        </a:xfrm>
                        <a:prstGeom prst="line">
                          <a:avLst/>
                        </a:prstGeom>
                        <a:ln w="63500" cap="rnd">
                          <a:solidFill>
                            <a:schemeClr val="accent2">
                              <a:lumMod val="5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9" name="Ellipse 8">
                        <a:extLst>
                          <a:ext uri="{FF2B5EF4-FFF2-40B4-BE49-F238E27FC236}">
                            <a16:creationId xmlns:a16="http://schemas.microsoft.com/office/drawing/2014/main" id="{EB7EA392-2E58-16C5-A68A-9E9DDB1AAC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40008" y="5777091"/>
                        <a:ext cx="180000" cy="180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63500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18" name="Ellipse 17">
                        <a:extLst>
                          <a:ext uri="{FF2B5EF4-FFF2-40B4-BE49-F238E27FC236}">
                            <a16:creationId xmlns:a16="http://schemas.microsoft.com/office/drawing/2014/main" id="{3FDB4053-8C9C-3195-76DE-0717DF5823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13993" y="1252716"/>
                        <a:ext cx="180000" cy="180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635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sp>
                  <p:nvSpPr>
                    <p:cNvPr id="21" name="Forme libre : forme 20">
                      <a:extLst>
                        <a:ext uri="{FF2B5EF4-FFF2-40B4-BE49-F238E27FC236}">
                          <a16:creationId xmlns:a16="http://schemas.microsoft.com/office/drawing/2014/main" id="{D3009DA1-2EB0-D06C-B784-6EA2B27A67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19626" y="381000"/>
                      <a:ext cx="2222118" cy="6067425"/>
                    </a:xfrm>
                    <a:custGeom>
                      <a:avLst/>
                      <a:gdLst>
                        <a:gd name="connsiteX0" fmla="*/ 0 w 2315049"/>
                        <a:gd name="connsiteY0" fmla="*/ 0 h 6067425"/>
                        <a:gd name="connsiteX1" fmla="*/ 2238375 w 2315049"/>
                        <a:gd name="connsiteY1" fmla="*/ 3048000 h 6067425"/>
                        <a:gd name="connsiteX2" fmla="*/ 1628775 w 2315049"/>
                        <a:gd name="connsiteY2" fmla="*/ 4895850 h 6067425"/>
                        <a:gd name="connsiteX3" fmla="*/ 0 w 2315049"/>
                        <a:gd name="connsiteY3" fmla="*/ 6067425 h 6067425"/>
                        <a:gd name="connsiteX4" fmla="*/ 0 w 2315049"/>
                        <a:gd name="connsiteY4" fmla="*/ 6067425 h 6067425"/>
                        <a:gd name="connsiteX5" fmla="*/ 381000 w 2315049"/>
                        <a:gd name="connsiteY5" fmla="*/ 4438650 h 6067425"/>
                        <a:gd name="connsiteX0" fmla="*/ 0 w 2315049"/>
                        <a:gd name="connsiteY0" fmla="*/ 0 h 6067425"/>
                        <a:gd name="connsiteX1" fmla="*/ 2238375 w 2315049"/>
                        <a:gd name="connsiteY1" fmla="*/ 3048000 h 6067425"/>
                        <a:gd name="connsiteX2" fmla="*/ 1628775 w 2315049"/>
                        <a:gd name="connsiteY2" fmla="*/ 4895850 h 6067425"/>
                        <a:gd name="connsiteX3" fmla="*/ 0 w 2315049"/>
                        <a:gd name="connsiteY3" fmla="*/ 6067425 h 6067425"/>
                        <a:gd name="connsiteX4" fmla="*/ 0 w 2315049"/>
                        <a:gd name="connsiteY4" fmla="*/ 6067425 h 6067425"/>
                        <a:gd name="connsiteX0" fmla="*/ 0 w 2238955"/>
                        <a:gd name="connsiteY0" fmla="*/ 0 h 6067425"/>
                        <a:gd name="connsiteX1" fmla="*/ 2238375 w 2238955"/>
                        <a:gd name="connsiteY1" fmla="*/ 3048000 h 6067425"/>
                        <a:gd name="connsiteX2" fmla="*/ 1628775 w 2238955"/>
                        <a:gd name="connsiteY2" fmla="*/ 4895850 h 6067425"/>
                        <a:gd name="connsiteX3" fmla="*/ 0 w 2238955"/>
                        <a:gd name="connsiteY3" fmla="*/ 6067425 h 6067425"/>
                        <a:gd name="connsiteX4" fmla="*/ 0 w 2238955"/>
                        <a:gd name="connsiteY4" fmla="*/ 6067425 h 6067425"/>
                        <a:gd name="connsiteX0" fmla="*/ 0 w 2238899"/>
                        <a:gd name="connsiteY0" fmla="*/ 0 h 6067425"/>
                        <a:gd name="connsiteX1" fmla="*/ 2238375 w 2238899"/>
                        <a:gd name="connsiteY1" fmla="*/ 3048000 h 6067425"/>
                        <a:gd name="connsiteX2" fmla="*/ 1628775 w 2238899"/>
                        <a:gd name="connsiteY2" fmla="*/ 4895850 h 6067425"/>
                        <a:gd name="connsiteX3" fmla="*/ 0 w 2238899"/>
                        <a:gd name="connsiteY3" fmla="*/ 6067425 h 6067425"/>
                        <a:gd name="connsiteX4" fmla="*/ 0 w 2238899"/>
                        <a:gd name="connsiteY4" fmla="*/ 6067425 h 6067425"/>
                        <a:gd name="connsiteX0" fmla="*/ 0 w 2238702"/>
                        <a:gd name="connsiteY0" fmla="*/ 0 h 6067425"/>
                        <a:gd name="connsiteX1" fmla="*/ 2238375 w 2238702"/>
                        <a:gd name="connsiteY1" fmla="*/ 3048000 h 6067425"/>
                        <a:gd name="connsiteX2" fmla="*/ 1628775 w 2238702"/>
                        <a:gd name="connsiteY2" fmla="*/ 4895850 h 6067425"/>
                        <a:gd name="connsiteX3" fmla="*/ 0 w 2238702"/>
                        <a:gd name="connsiteY3" fmla="*/ 6067425 h 6067425"/>
                        <a:gd name="connsiteX4" fmla="*/ 0 w 2238702"/>
                        <a:gd name="connsiteY4" fmla="*/ 6067425 h 6067425"/>
                        <a:gd name="connsiteX0" fmla="*/ 0 w 2239409"/>
                        <a:gd name="connsiteY0" fmla="*/ 0 h 6067425"/>
                        <a:gd name="connsiteX1" fmla="*/ 2238375 w 2239409"/>
                        <a:gd name="connsiteY1" fmla="*/ 3048000 h 6067425"/>
                        <a:gd name="connsiteX2" fmla="*/ 1628775 w 2239409"/>
                        <a:gd name="connsiteY2" fmla="*/ 4895850 h 6067425"/>
                        <a:gd name="connsiteX3" fmla="*/ 0 w 2239409"/>
                        <a:gd name="connsiteY3" fmla="*/ 6067425 h 6067425"/>
                        <a:gd name="connsiteX4" fmla="*/ 0 w 2239409"/>
                        <a:gd name="connsiteY4" fmla="*/ 6067425 h 6067425"/>
                        <a:gd name="connsiteX0" fmla="*/ 0 w 2239409"/>
                        <a:gd name="connsiteY0" fmla="*/ 0 h 6067425"/>
                        <a:gd name="connsiteX1" fmla="*/ 2238375 w 2239409"/>
                        <a:gd name="connsiteY1" fmla="*/ 3048000 h 6067425"/>
                        <a:gd name="connsiteX2" fmla="*/ 1628775 w 2239409"/>
                        <a:gd name="connsiteY2" fmla="*/ 4895850 h 6067425"/>
                        <a:gd name="connsiteX3" fmla="*/ 0 w 2239409"/>
                        <a:gd name="connsiteY3" fmla="*/ 6067425 h 6067425"/>
                        <a:gd name="connsiteX4" fmla="*/ 0 w 2239409"/>
                        <a:gd name="connsiteY4" fmla="*/ 6067425 h 6067425"/>
                        <a:gd name="connsiteX0" fmla="*/ 0 w 2241392"/>
                        <a:gd name="connsiteY0" fmla="*/ 0 h 6067425"/>
                        <a:gd name="connsiteX1" fmla="*/ 2238375 w 2241392"/>
                        <a:gd name="connsiteY1" fmla="*/ 3048000 h 6067425"/>
                        <a:gd name="connsiteX2" fmla="*/ 1628775 w 2241392"/>
                        <a:gd name="connsiteY2" fmla="*/ 4895850 h 6067425"/>
                        <a:gd name="connsiteX3" fmla="*/ 0 w 2241392"/>
                        <a:gd name="connsiteY3" fmla="*/ 6067425 h 6067425"/>
                        <a:gd name="connsiteX4" fmla="*/ 0 w 2241392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04913"/>
                        <a:gd name="connsiteY0" fmla="*/ 0 h 6067425"/>
                        <a:gd name="connsiteX1" fmla="*/ 2200275 w 2204913"/>
                        <a:gd name="connsiteY1" fmla="*/ 3048000 h 6067425"/>
                        <a:gd name="connsiteX2" fmla="*/ 1628775 w 2204913"/>
                        <a:gd name="connsiteY2" fmla="*/ 4895850 h 6067425"/>
                        <a:gd name="connsiteX3" fmla="*/ 0 w 2204913"/>
                        <a:gd name="connsiteY3" fmla="*/ 6067425 h 6067425"/>
                        <a:gd name="connsiteX4" fmla="*/ 0 w 2204913"/>
                        <a:gd name="connsiteY4" fmla="*/ 6067425 h 6067425"/>
                        <a:gd name="connsiteX0" fmla="*/ 0 w 2204913"/>
                        <a:gd name="connsiteY0" fmla="*/ 0 h 6067425"/>
                        <a:gd name="connsiteX1" fmla="*/ 2200275 w 2204913"/>
                        <a:gd name="connsiteY1" fmla="*/ 3048000 h 6067425"/>
                        <a:gd name="connsiteX2" fmla="*/ 1628775 w 2204913"/>
                        <a:gd name="connsiteY2" fmla="*/ 4895850 h 6067425"/>
                        <a:gd name="connsiteX3" fmla="*/ 0 w 2204913"/>
                        <a:gd name="connsiteY3" fmla="*/ 6067425 h 6067425"/>
                        <a:gd name="connsiteX4" fmla="*/ 0 w 2204913"/>
                        <a:gd name="connsiteY4" fmla="*/ 6067425 h 6067425"/>
                        <a:gd name="connsiteX0" fmla="*/ 0 w 2205175"/>
                        <a:gd name="connsiteY0" fmla="*/ 0 h 6067425"/>
                        <a:gd name="connsiteX1" fmla="*/ 2200275 w 2205175"/>
                        <a:gd name="connsiteY1" fmla="*/ 3048000 h 6067425"/>
                        <a:gd name="connsiteX2" fmla="*/ 1628775 w 2205175"/>
                        <a:gd name="connsiteY2" fmla="*/ 4895850 h 6067425"/>
                        <a:gd name="connsiteX3" fmla="*/ 0 w 2205175"/>
                        <a:gd name="connsiteY3" fmla="*/ 6067425 h 6067425"/>
                        <a:gd name="connsiteX4" fmla="*/ 0 w 2205175"/>
                        <a:gd name="connsiteY4" fmla="*/ 6067425 h 6067425"/>
                        <a:gd name="connsiteX0" fmla="*/ 0 w 2204708"/>
                        <a:gd name="connsiteY0" fmla="*/ 0 h 6067425"/>
                        <a:gd name="connsiteX1" fmla="*/ 2200275 w 2204708"/>
                        <a:gd name="connsiteY1" fmla="*/ 3048000 h 6067425"/>
                        <a:gd name="connsiteX2" fmla="*/ 1628775 w 2204708"/>
                        <a:gd name="connsiteY2" fmla="*/ 4895850 h 6067425"/>
                        <a:gd name="connsiteX3" fmla="*/ 0 w 2204708"/>
                        <a:gd name="connsiteY3" fmla="*/ 6067425 h 6067425"/>
                        <a:gd name="connsiteX4" fmla="*/ 0 w 2204708"/>
                        <a:gd name="connsiteY4" fmla="*/ 6067425 h 6067425"/>
                        <a:gd name="connsiteX0" fmla="*/ 0 w 2204735"/>
                        <a:gd name="connsiteY0" fmla="*/ 0 h 6067425"/>
                        <a:gd name="connsiteX1" fmla="*/ 2200275 w 2204735"/>
                        <a:gd name="connsiteY1" fmla="*/ 3048000 h 6067425"/>
                        <a:gd name="connsiteX2" fmla="*/ 1628775 w 2204735"/>
                        <a:gd name="connsiteY2" fmla="*/ 4895850 h 6067425"/>
                        <a:gd name="connsiteX3" fmla="*/ 0 w 2204735"/>
                        <a:gd name="connsiteY3" fmla="*/ 6067425 h 6067425"/>
                        <a:gd name="connsiteX4" fmla="*/ 0 w 2204735"/>
                        <a:gd name="connsiteY4" fmla="*/ 6067425 h 6067425"/>
                        <a:gd name="connsiteX0" fmla="*/ 0 w 2223725"/>
                        <a:gd name="connsiteY0" fmla="*/ 0 h 6067425"/>
                        <a:gd name="connsiteX1" fmla="*/ 2219325 w 2223725"/>
                        <a:gd name="connsiteY1" fmla="*/ 3048000 h 6067425"/>
                        <a:gd name="connsiteX2" fmla="*/ 1628775 w 2223725"/>
                        <a:gd name="connsiteY2" fmla="*/ 4895850 h 6067425"/>
                        <a:gd name="connsiteX3" fmla="*/ 0 w 2223725"/>
                        <a:gd name="connsiteY3" fmla="*/ 6067425 h 6067425"/>
                        <a:gd name="connsiteX4" fmla="*/ 0 w 2223725"/>
                        <a:gd name="connsiteY4" fmla="*/ 6067425 h 6067425"/>
                        <a:gd name="connsiteX0" fmla="*/ 0 w 2222118"/>
                        <a:gd name="connsiteY0" fmla="*/ 0 h 6067425"/>
                        <a:gd name="connsiteX1" fmla="*/ 2219325 w 2222118"/>
                        <a:gd name="connsiteY1" fmla="*/ 3048000 h 6067425"/>
                        <a:gd name="connsiteX2" fmla="*/ 1628775 w 2222118"/>
                        <a:gd name="connsiteY2" fmla="*/ 4895850 h 6067425"/>
                        <a:gd name="connsiteX3" fmla="*/ 0 w 2222118"/>
                        <a:gd name="connsiteY3" fmla="*/ 6067425 h 6067425"/>
                        <a:gd name="connsiteX4" fmla="*/ 0 w 2222118"/>
                        <a:gd name="connsiteY4" fmla="*/ 6067425 h 60674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22118" h="6067425">
                          <a:moveTo>
                            <a:pt x="0" y="0"/>
                          </a:moveTo>
                          <a:cubicBezTo>
                            <a:pt x="373856" y="30162"/>
                            <a:pt x="2072916" y="653639"/>
                            <a:pt x="2219325" y="3048000"/>
                          </a:cubicBezTo>
                          <a:cubicBezTo>
                            <a:pt x="2251749" y="3578260"/>
                            <a:pt x="1998662" y="4392613"/>
                            <a:pt x="1628775" y="4895850"/>
                          </a:cubicBezTo>
                          <a:cubicBezTo>
                            <a:pt x="1258888" y="5399087"/>
                            <a:pt x="0" y="6067425"/>
                            <a:pt x="0" y="6067425"/>
                          </a:cubicBezTo>
                          <a:lnTo>
                            <a:pt x="0" y="6067425"/>
                          </a:lnTo>
                        </a:path>
                      </a:pathLst>
                    </a:custGeom>
                    <a:noFill/>
                    <a:ln w="635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6" name="Ellipse 25">
                    <a:extLst>
                      <a:ext uri="{FF2B5EF4-FFF2-40B4-BE49-F238E27FC236}">
                        <a16:creationId xmlns:a16="http://schemas.microsoft.com/office/drawing/2014/main" id="{25D6A7D3-8A17-A8A2-23B7-186508E77F35}"/>
                      </a:ext>
                    </a:extLst>
                  </p:cNvPr>
                  <p:cNvSpPr/>
                  <p:nvPr/>
                </p:nvSpPr>
                <p:spPr>
                  <a:xfrm rot="19184605">
                    <a:off x="6700663" y="2899086"/>
                    <a:ext cx="180000" cy="180000"/>
                  </a:xfrm>
                  <a:prstGeom prst="ellipse">
                    <a:avLst/>
                  </a:prstGeom>
                  <a:solidFill>
                    <a:schemeClr val="accent6"/>
                  </a:solidFill>
                  <a:ln w="635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6" name="Forme libre : forme 5">
                  <a:extLst>
                    <a:ext uri="{FF2B5EF4-FFF2-40B4-BE49-F238E27FC236}">
                      <a16:creationId xmlns:a16="http://schemas.microsoft.com/office/drawing/2014/main" id="{91225679-8835-A651-5CA8-7F40C13143DD}"/>
                    </a:ext>
                  </a:extLst>
                </p:cNvPr>
                <p:cNvSpPr/>
                <p:nvPr/>
              </p:nvSpPr>
              <p:spPr>
                <a:xfrm>
                  <a:off x="4610099" y="400050"/>
                  <a:ext cx="1478631" cy="6019800"/>
                </a:xfrm>
                <a:custGeom>
                  <a:avLst/>
                  <a:gdLst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8745"/>
                    <a:gd name="connsiteY0" fmla="*/ 0 h 6019800"/>
                    <a:gd name="connsiteX1" fmla="*/ 1143000 w 1478745"/>
                    <a:gd name="connsiteY1" fmla="*/ 1314450 h 6019800"/>
                    <a:gd name="connsiteX2" fmla="*/ 1476375 w 1478745"/>
                    <a:gd name="connsiteY2" fmla="*/ 3028950 h 6019800"/>
                    <a:gd name="connsiteX3" fmla="*/ 1000125 w 1478745"/>
                    <a:gd name="connsiteY3" fmla="*/ 4972050 h 6019800"/>
                    <a:gd name="connsiteX4" fmla="*/ 19050 w 1478745"/>
                    <a:gd name="connsiteY4" fmla="*/ 6019800 h 6019800"/>
                    <a:gd name="connsiteX5" fmla="*/ 19050 w 1478745"/>
                    <a:gd name="connsiteY5" fmla="*/ 6019800 h 6019800"/>
                    <a:gd name="connsiteX0" fmla="*/ 0 w 1478631"/>
                    <a:gd name="connsiteY0" fmla="*/ 0 h 6019800"/>
                    <a:gd name="connsiteX1" fmla="*/ 1143000 w 1478631"/>
                    <a:gd name="connsiteY1" fmla="*/ 1314450 h 6019800"/>
                    <a:gd name="connsiteX2" fmla="*/ 1476375 w 1478631"/>
                    <a:gd name="connsiteY2" fmla="*/ 3028950 h 6019800"/>
                    <a:gd name="connsiteX3" fmla="*/ 1000125 w 1478631"/>
                    <a:gd name="connsiteY3" fmla="*/ 4972050 h 6019800"/>
                    <a:gd name="connsiteX4" fmla="*/ 19050 w 1478631"/>
                    <a:gd name="connsiteY4" fmla="*/ 6019800 h 6019800"/>
                    <a:gd name="connsiteX5" fmla="*/ 19050 w 1478631"/>
                    <a:gd name="connsiteY5" fmla="*/ 6019800 h 6019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78631" h="6019800">
                      <a:moveTo>
                        <a:pt x="0" y="0"/>
                      </a:moveTo>
                      <a:cubicBezTo>
                        <a:pt x="277019" y="23812"/>
                        <a:pt x="954088" y="819150"/>
                        <a:pt x="1143000" y="1314450"/>
                      </a:cubicBezTo>
                      <a:cubicBezTo>
                        <a:pt x="1331912" y="1809750"/>
                        <a:pt x="1500188" y="2419350"/>
                        <a:pt x="1476375" y="3028950"/>
                      </a:cubicBezTo>
                      <a:cubicBezTo>
                        <a:pt x="1452563" y="3638550"/>
                        <a:pt x="1338262" y="4330700"/>
                        <a:pt x="1000125" y="4972050"/>
                      </a:cubicBezTo>
                      <a:cubicBezTo>
                        <a:pt x="661988" y="5613400"/>
                        <a:pt x="19050" y="6019800"/>
                        <a:pt x="19050" y="6019800"/>
                      </a:cubicBezTo>
                      <a:lnTo>
                        <a:pt x="19050" y="6019800"/>
                      </a:lnTo>
                    </a:path>
                  </a:pathLst>
                </a:custGeom>
                <a:noFill/>
                <a:ln w="635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44DB86D4-FFFF-D4F2-8936-B463866C4972}"/>
                  </a:ext>
                </a:extLst>
              </p:cNvPr>
              <p:cNvSpPr/>
              <p:nvPr/>
            </p:nvSpPr>
            <p:spPr>
              <a:xfrm rot="5388367">
                <a:off x="7547603" y="3336936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Ellipse 27">
                <a:extLst>
                  <a:ext uri="{FF2B5EF4-FFF2-40B4-BE49-F238E27FC236}">
                    <a16:creationId xmlns:a16="http://schemas.microsoft.com/office/drawing/2014/main" id="{8F3F47A2-9E32-DA5D-7871-11A2661BDC10}"/>
                  </a:ext>
                </a:extLst>
              </p:cNvPr>
              <p:cNvSpPr/>
              <p:nvPr/>
            </p:nvSpPr>
            <p:spPr>
              <a:xfrm rot="5388367">
                <a:off x="1517601" y="3329481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793E6070-A14E-54F4-1719-398C6EA6A37D}"/>
                </a:ext>
              </a:extLst>
            </p:cNvPr>
            <p:cNvSpPr/>
            <p:nvPr/>
          </p:nvSpPr>
          <p:spPr>
            <a:xfrm rot="2005822">
              <a:off x="3058096" y="3339000"/>
              <a:ext cx="180000" cy="180000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1" name="Forme libre : forme 30">
            <a:extLst>
              <a:ext uri="{FF2B5EF4-FFF2-40B4-BE49-F238E27FC236}">
                <a16:creationId xmlns:a16="http://schemas.microsoft.com/office/drawing/2014/main" id="{277A0961-3A0D-9DE3-67F3-3A88617347DE}"/>
              </a:ext>
            </a:extLst>
          </p:cNvPr>
          <p:cNvSpPr/>
          <p:nvPr/>
        </p:nvSpPr>
        <p:spPr>
          <a:xfrm>
            <a:off x="3705160" y="390525"/>
            <a:ext cx="943041" cy="6048375"/>
          </a:xfrm>
          <a:custGeom>
            <a:avLst/>
            <a:gdLst>
              <a:gd name="connsiteX0" fmla="*/ 939803 w 958853"/>
              <a:gd name="connsiteY0" fmla="*/ 0 h 6048375"/>
              <a:gd name="connsiteX1" fmla="*/ 130178 w 958853"/>
              <a:gd name="connsiteY1" fmla="*/ 1790700 h 6048375"/>
              <a:gd name="connsiteX2" fmla="*/ 15878 w 958853"/>
              <a:gd name="connsiteY2" fmla="*/ 3028950 h 6048375"/>
              <a:gd name="connsiteX3" fmla="*/ 282578 w 958853"/>
              <a:gd name="connsiteY3" fmla="*/ 4876800 h 6048375"/>
              <a:gd name="connsiteX4" fmla="*/ 958853 w 958853"/>
              <a:gd name="connsiteY4" fmla="*/ 6048375 h 6048375"/>
              <a:gd name="connsiteX0" fmla="*/ 928424 w 947474"/>
              <a:gd name="connsiteY0" fmla="*/ 0 h 6048375"/>
              <a:gd name="connsiteX1" fmla="*/ 118799 w 947474"/>
              <a:gd name="connsiteY1" fmla="*/ 1790700 h 6048375"/>
              <a:gd name="connsiteX2" fmla="*/ 4499 w 947474"/>
              <a:gd name="connsiteY2" fmla="*/ 3028950 h 6048375"/>
              <a:gd name="connsiteX3" fmla="*/ 271199 w 947474"/>
              <a:gd name="connsiteY3" fmla="*/ 4876800 h 6048375"/>
              <a:gd name="connsiteX4" fmla="*/ 947474 w 947474"/>
              <a:gd name="connsiteY4" fmla="*/ 6048375 h 6048375"/>
              <a:gd name="connsiteX0" fmla="*/ 927106 w 946156"/>
              <a:gd name="connsiteY0" fmla="*/ 0 h 6048375"/>
              <a:gd name="connsiteX1" fmla="*/ 117481 w 946156"/>
              <a:gd name="connsiteY1" fmla="*/ 1790700 h 6048375"/>
              <a:gd name="connsiteX2" fmla="*/ 3181 w 946156"/>
              <a:gd name="connsiteY2" fmla="*/ 3028950 h 6048375"/>
              <a:gd name="connsiteX3" fmla="*/ 269881 w 946156"/>
              <a:gd name="connsiteY3" fmla="*/ 4876800 h 6048375"/>
              <a:gd name="connsiteX4" fmla="*/ 946156 w 946156"/>
              <a:gd name="connsiteY4" fmla="*/ 6048375 h 6048375"/>
              <a:gd name="connsiteX0" fmla="*/ 923991 w 943041"/>
              <a:gd name="connsiteY0" fmla="*/ 0 h 6048375"/>
              <a:gd name="connsiteX1" fmla="*/ 114366 w 943041"/>
              <a:gd name="connsiteY1" fmla="*/ 1790700 h 6048375"/>
              <a:gd name="connsiteX2" fmla="*/ 66 w 943041"/>
              <a:gd name="connsiteY2" fmla="*/ 3028950 h 6048375"/>
              <a:gd name="connsiteX3" fmla="*/ 266766 w 943041"/>
              <a:gd name="connsiteY3" fmla="*/ 4876800 h 6048375"/>
              <a:gd name="connsiteX4" fmla="*/ 943041 w 943041"/>
              <a:gd name="connsiteY4" fmla="*/ 6048375 h 6048375"/>
              <a:gd name="connsiteX0" fmla="*/ 923991 w 943041"/>
              <a:gd name="connsiteY0" fmla="*/ 0 h 6048375"/>
              <a:gd name="connsiteX1" fmla="*/ 114366 w 943041"/>
              <a:gd name="connsiteY1" fmla="*/ 1790700 h 6048375"/>
              <a:gd name="connsiteX2" fmla="*/ 66 w 943041"/>
              <a:gd name="connsiteY2" fmla="*/ 3028950 h 6048375"/>
              <a:gd name="connsiteX3" fmla="*/ 266766 w 943041"/>
              <a:gd name="connsiteY3" fmla="*/ 4876800 h 6048375"/>
              <a:gd name="connsiteX4" fmla="*/ 943041 w 943041"/>
              <a:gd name="connsiteY4" fmla="*/ 6048375 h 604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3041" h="6048375">
                <a:moveTo>
                  <a:pt x="923991" y="0"/>
                </a:moveTo>
                <a:cubicBezTo>
                  <a:pt x="710472" y="52387"/>
                  <a:pt x="220728" y="1266825"/>
                  <a:pt x="114366" y="1790700"/>
                </a:cubicBezTo>
                <a:cubicBezTo>
                  <a:pt x="8004" y="2314575"/>
                  <a:pt x="3241" y="2667000"/>
                  <a:pt x="66" y="3028950"/>
                </a:cubicBezTo>
                <a:cubicBezTo>
                  <a:pt x="-3109" y="3390900"/>
                  <a:pt x="109604" y="4373563"/>
                  <a:pt x="266766" y="4876800"/>
                </a:cubicBezTo>
                <a:cubicBezTo>
                  <a:pt x="423928" y="5380037"/>
                  <a:pt x="822391" y="5854700"/>
                  <a:pt x="943041" y="6048375"/>
                </a:cubicBezTo>
              </a:path>
            </a:pathLst>
          </a:custGeom>
          <a:noFill/>
          <a:ln w="38100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orme libre : forme 32">
            <a:extLst>
              <a:ext uri="{FF2B5EF4-FFF2-40B4-BE49-F238E27FC236}">
                <a16:creationId xmlns:a16="http://schemas.microsoft.com/office/drawing/2014/main" id="{30998788-868B-AD17-942D-DAB1CFB4D06D}"/>
              </a:ext>
            </a:extLst>
          </p:cNvPr>
          <p:cNvSpPr/>
          <p:nvPr/>
        </p:nvSpPr>
        <p:spPr>
          <a:xfrm>
            <a:off x="6184042" y="3409950"/>
            <a:ext cx="264383" cy="314325"/>
          </a:xfrm>
          <a:custGeom>
            <a:avLst/>
            <a:gdLst>
              <a:gd name="connsiteX0" fmla="*/ 16733 w 264383"/>
              <a:gd name="connsiteY0" fmla="*/ 0 h 314325"/>
              <a:gd name="connsiteX1" fmla="*/ 26258 w 264383"/>
              <a:gd name="connsiteY1" fmla="*/ 200025 h 314325"/>
              <a:gd name="connsiteX2" fmla="*/ 264383 w 264383"/>
              <a:gd name="connsiteY2" fmla="*/ 314325 h 314325"/>
              <a:gd name="connsiteX3" fmla="*/ 264383 w 264383"/>
              <a:gd name="connsiteY3" fmla="*/ 314325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383" h="314325">
                <a:moveTo>
                  <a:pt x="16733" y="0"/>
                </a:moveTo>
                <a:cubicBezTo>
                  <a:pt x="858" y="73819"/>
                  <a:pt x="-15017" y="147638"/>
                  <a:pt x="26258" y="200025"/>
                </a:cubicBezTo>
                <a:cubicBezTo>
                  <a:pt x="67533" y="252412"/>
                  <a:pt x="264383" y="314325"/>
                  <a:pt x="264383" y="314325"/>
                </a:cubicBezTo>
                <a:lnTo>
                  <a:pt x="264383" y="314325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705A300-AA01-C2C9-0D6A-7A9F9F5CB16A}"/>
              </a:ext>
            </a:extLst>
          </p:cNvPr>
          <p:cNvSpPr txBox="1"/>
          <p:nvPr/>
        </p:nvSpPr>
        <p:spPr>
          <a:xfrm>
            <a:off x="5839963" y="34381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endParaRPr lang="fr-FR" sz="2000" b="1" dirty="0"/>
          </a:p>
        </p:txBody>
      </p:sp>
      <p:sp>
        <p:nvSpPr>
          <p:cNvPr id="40" name="Forme libre : forme 39">
            <a:extLst>
              <a:ext uri="{FF2B5EF4-FFF2-40B4-BE49-F238E27FC236}">
                <a16:creationId xmlns:a16="http://schemas.microsoft.com/office/drawing/2014/main" id="{9D8A4BA5-AAC4-01E8-3E0F-E88FC05F2067}"/>
              </a:ext>
            </a:extLst>
          </p:cNvPr>
          <p:cNvSpPr/>
          <p:nvPr/>
        </p:nvSpPr>
        <p:spPr>
          <a:xfrm>
            <a:off x="2513399" y="5229225"/>
            <a:ext cx="1468052" cy="585262"/>
          </a:xfrm>
          <a:custGeom>
            <a:avLst/>
            <a:gdLst>
              <a:gd name="connsiteX0" fmla="*/ 1285875 w 1285875"/>
              <a:gd name="connsiteY0" fmla="*/ 0 h 495300"/>
              <a:gd name="connsiteX1" fmla="*/ 485775 w 1285875"/>
              <a:gd name="connsiteY1" fmla="*/ 200025 h 495300"/>
              <a:gd name="connsiteX2" fmla="*/ 0 w 1285875"/>
              <a:gd name="connsiteY2" fmla="*/ 495300 h 495300"/>
              <a:gd name="connsiteX3" fmla="*/ 0 w 1285875"/>
              <a:gd name="connsiteY3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5875" h="495300">
                <a:moveTo>
                  <a:pt x="1285875" y="0"/>
                </a:moveTo>
                <a:cubicBezTo>
                  <a:pt x="992981" y="58737"/>
                  <a:pt x="700087" y="117475"/>
                  <a:pt x="485775" y="200025"/>
                </a:cubicBezTo>
                <a:cubicBezTo>
                  <a:pt x="271463" y="282575"/>
                  <a:pt x="0" y="495300"/>
                  <a:pt x="0" y="495300"/>
                </a:cubicBezTo>
                <a:lnTo>
                  <a:pt x="0" y="495300"/>
                </a:lnTo>
              </a:path>
            </a:pathLst>
          </a:custGeom>
          <a:noFill/>
          <a:ln w="38100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orme libre : forme 42">
            <a:extLst>
              <a:ext uri="{FF2B5EF4-FFF2-40B4-BE49-F238E27FC236}">
                <a16:creationId xmlns:a16="http://schemas.microsoft.com/office/drawing/2014/main" id="{BDF429D6-BDF7-FD69-BE1B-28BE3E02489F}"/>
              </a:ext>
            </a:extLst>
          </p:cNvPr>
          <p:cNvSpPr/>
          <p:nvPr/>
        </p:nvSpPr>
        <p:spPr>
          <a:xfrm>
            <a:off x="934324" y="3464791"/>
            <a:ext cx="1285875" cy="2505075"/>
          </a:xfrm>
          <a:custGeom>
            <a:avLst/>
            <a:gdLst>
              <a:gd name="connsiteX0" fmla="*/ 0 w 1285875"/>
              <a:gd name="connsiteY0" fmla="*/ 0 h 2505075"/>
              <a:gd name="connsiteX1" fmla="*/ 342900 w 1285875"/>
              <a:gd name="connsiteY1" fmla="*/ 1495425 h 2505075"/>
              <a:gd name="connsiteX2" fmla="*/ 1285875 w 1285875"/>
              <a:gd name="connsiteY2" fmla="*/ 2505075 h 2505075"/>
              <a:gd name="connsiteX3" fmla="*/ 1285875 w 1285875"/>
              <a:gd name="connsiteY3" fmla="*/ 2505075 h 2505075"/>
              <a:gd name="connsiteX0" fmla="*/ 0 w 1285875"/>
              <a:gd name="connsiteY0" fmla="*/ 0 h 2505075"/>
              <a:gd name="connsiteX1" fmla="*/ 342900 w 1285875"/>
              <a:gd name="connsiteY1" fmla="*/ 1495425 h 2505075"/>
              <a:gd name="connsiteX2" fmla="*/ 1285875 w 1285875"/>
              <a:gd name="connsiteY2" fmla="*/ 2505075 h 2505075"/>
              <a:gd name="connsiteX3" fmla="*/ 1285875 w 1285875"/>
              <a:gd name="connsiteY3" fmla="*/ 2505075 h 2505075"/>
              <a:gd name="connsiteX0" fmla="*/ 0 w 1285875"/>
              <a:gd name="connsiteY0" fmla="*/ 0 h 2505075"/>
              <a:gd name="connsiteX1" fmla="*/ 419100 w 1285875"/>
              <a:gd name="connsiteY1" fmla="*/ 1495425 h 2505075"/>
              <a:gd name="connsiteX2" fmla="*/ 1285875 w 1285875"/>
              <a:gd name="connsiteY2" fmla="*/ 2505075 h 2505075"/>
              <a:gd name="connsiteX3" fmla="*/ 1285875 w 1285875"/>
              <a:gd name="connsiteY3" fmla="*/ 2505075 h 2505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5875" h="2505075">
                <a:moveTo>
                  <a:pt x="0" y="0"/>
                </a:moveTo>
                <a:cubicBezTo>
                  <a:pt x="64294" y="538956"/>
                  <a:pt x="52388" y="735013"/>
                  <a:pt x="419100" y="1495425"/>
                </a:cubicBezTo>
                <a:cubicBezTo>
                  <a:pt x="785812" y="2255837"/>
                  <a:pt x="1285875" y="2505075"/>
                  <a:pt x="1285875" y="2505075"/>
                </a:cubicBezTo>
                <a:lnTo>
                  <a:pt x="1285875" y="2505075"/>
                </a:lnTo>
              </a:path>
            </a:pathLst>
          </a:custGeom>
          <a:noFill/>
          <a:ln w="38100">
            <a:headEnd type="triangle" w="lg" len="lg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52A538B2-DFF8-1284-6B04-A60EC701CA00}"/>
              </a:ext>
            </a:extLst>
          </p:cNvPr>
          <p:cNvSpPr txBox="1"/>
          <p:nvPr/>
        </p:nvSpPr>
        <p:spPr>
          <a:xfrm>
            <a:off x="857824" y="473103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endParaRPr lang="fr-FR" sz="2000" b="1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37193889-B73D-109F-3CF1-50E1250FBC60}"/>
              </a:ext>
            </a:extLst>
          </p:cNvPr>
          <p:cNvSpPr txBox="1"/>
          <p:nvPr/>
        </p:nvSpPr>
        <p:spPr>
          <a:xfrm>
            <a:off x="94704" y="883790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fr-FR" b="1" dirty="0"/>
              <a:t> = 50°</a:t>
            </a:r>
            <a:endParaRPr lang="el-GR" b="1" dirty="0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25A05ABD-5C88-A978-1A4E-97FD865FACF4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1492545" y="3409950"/>
            <a:ext cx="2194131" cy="324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35072B58-AF00-6D59-DDBA-417206F2E9A4}"/>
              </a:ext>
            </a:extLst>
          </p:cNvPr>
          <p:cNvSpPr txBox="1"/>
          <p:nvPr/>
        </p:nvSpPr>
        <p:spPr>
          <a:xfrm>
            <a:off x="6286708" y="0"/>
            <a:ext cx="2858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Angle Front de taille / S0 </a:t>
            </a:r>
          </a:p>
        </p:txBody>
      </p:sp>
    </p:spTree>
    <p:extLst>
      <p:ext uri="{BB962C8B-B14F-4D97-AF65-F5344CB8AC3E}">
        <p14:creationId xmlns:p14="http://schemas.microsoft.com/office/powerpoint/2010/main" val="2187340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N55-50SE 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96FEC5E-73D3-622C-2741-3712D69F9FC2}"/>
              </a:ext>
            </a:extLst>
          </p:cNvPr>
          <p:cNvGrpSpPr/>
          <p:nvPr/>
        </p:nvGrpSpPr>
        <p:grpSpPr>
          <a:xfrm rot="3393444">
            <a:off x="1155596" y="-34055"/>
            <a:ext cx="6878306" cy="6924433"/>
            <a:chOff x="1168707" y="-6989"/>
            <a:chExt cx="6878306" cy="6924433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4BDE7EBB-51D6-579F-2C60-15C453A23B21}"/>
                </a:ext>
              </a:extLst>
            </p:cNvPr>
            <p:cNvGrpSpPr/>
            <p:nvPr/>
          </p:nvGrpSpPr>
          <p:grpSpPr>
            <a:xfrm rot="12801658">
              <a:off x="1168707" y="-6989"/>
              <a:ext cx="6878306" cy="6924433"/>
              <a:chOff x="1170931" y="-77977"/>
              <a:chExt cx="6878306" cy="6924433"/>
            </a:xfrm>
          </p:grpSpPr>
          <p:grpSp>
            <p:nvGrpSpPr>
              <p:cNvPr id="22" name="Groupe 21">
                <a:extLst>
                  <a:ext uri="{FF2B5EF4-FFF2-40B4-BE49-F238E27FC236}">
                    <a16:creationId xmlns:a16="http://schemas.microsoft.com/office/drawing/2014/main" id="{4C3C31C0-0CE4-52EF-2115-DCBF287340B3}"/>
                  </a:ext>
                </a:extLst>
              </p:cNvPr>
              <p:cNvGrpSpPr/>
              <p:nvPr/>
            </p:nvGrpSpPr>
            <p:grpSpPr>
              <a:xfrm rot="8773203">
                <a:off x="1170931" y="-77977"/>
                <a:ext cx="6878306" cy="6924433"/>
                <a:chOff x="1178313" y="-6936"/>
                <a:chExt cx="6878306" cy="6924433"/>
              </a:xfrm>
            </p:grpSpPr>
            <p:grpSp>
              <p:nvGrpSpPr>
                <p:cNvPr id="27" name="Groupe 26">
                  <a:extLst>
                    <a:ext uri="{FF2B5EF4-FFF2-40B4-BE49-F238E27FC236}">
                      <a16:creationId xmlns:a16="http://schemas.microsoft.com/office/drawing/2014/main" id="{3C617925-985E-1647-ED27-0EB8AEFBCAF5}"/>
                    </a:ext>
                  </a:extLst>
                </p:cNvPr>
                <p:cNvGrpSpPr/>
                <p:nvPr/>
              </p:nvGrpSpPr>
              <p:grpSpPr>
                <a:xfrm rot="4446356">
                  <a:off x="1155249" y="16128"/>
                  <a:ext cx="6924433" cy="6878306"/>
                  <a:chOff x="1206012" y="7494"/>
                  <a:chExt cx="6924433" cy="6878306"/>
                </a:xfrm>
              </p:grpSpPr>
              <p:grpSp>
                <p:nvGrpSpPr>
                  <p:cNvPr id="23" name="Groupe 22">
                    <a:extLst>
                      <a:ext uri="{FF2B5EF4-FFF2-40B4-BE49-F238E27FC236}">
                        <a16:creationId xmlns:a16="http://schemas.microsoft.com/office/drawing/2014/main" id="{3D59F913-9FF9-F927-14E1-761A08E68F1B}"/>
                      </a:ext>
                    </a:extLst>
                  </p:cNvPr>
                  <p:cNvGrpSpPr/>
                  <p:nvPr/>
                </p:nvGrpSpPr>
                <p:grpSpPr>
                  <a:xfrm>
                    <a:off x="1206012" y="7494"/>
                    <a:ext cx="6924433" cy="6878306"/>
                    <a:chOff x="1196487" y="-2031"/>
                    <a:chExt cx="6924433" cy="6878306"/>
                  </a:xfrm>
                </p:grpSpPr>
                <p:grpSp>
                  <p:nvGrpSpPr>
                    <p:cNvPr id="19" name="Groupe 18">
                      <a:extLst>
                        <a:ext uri="{FF2B5EF4-FFF2-40B4-BE49-F238E27FC236}">
                          <a16:creationId xmlns:a16="http://schemas.microsoft.com/office/drawing/2014/main" id="{DCEEC800-2FB1-9B29-3B4C-35D32A594572}"/>
                        </a:ext>
                      </a:extLst>
                    </p:cNvPr>
                    <p:cNvGrpSpPr/>
                    <p:nvPr/>
                  </p:nvGrpSpPr>
                  <p:grpSpPr>
                    <a:xfrm rot="19184605">
                      <a:off x="1196487" y="-2031"/>
                      <a:ext cx="6924433" cy="6878306"/>
                      <a:chOff x="1157408" y="-5163"/>
                      <a:chExt cx="6924433" cy="6878306"/>
                    </a:xfrm>
                  </p:grpSpPr>
                  <p:grpSp>
                    <p:nvGrpSpPr>
                      <p:cNvPr id="8" name="Groupe 7">
                        <a:extLst>
                          <a:ext uri="{FF2B5EF4-FFF2-40B4-BE49-F238E27FC236}">
                            <a16:creationId xmlns:a16="http://schemas.microsoft.com/office/drawing/2014/main" id="{8DE41971-F6E2-3E7A-40A8-FB3D2F767B00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16200000">
                        <a:off x="1180472" y="-28227"/>
                        <a:ext cx="6878306" cy="6924433"/>
                        <a:chOff x="1146071" y="-34052"/>
                        <a:chExt cx="6878306" cy="6924433"/>
                      </a:xfrm>
                    </p:grpSpPr>
                    <p:grpSp>
                      <p:nvGrpSpPr>
                        <p:cNvPr id="17" name="Groupe 16">
                          <a:extLst>
                            <a:ext uri="{FF2B5EF4-FFF2-40B4-BE49-F238E27FC236}">
                              <a16:creationId xmlns:a16="http://schemas.microsoft.com/office/drawing/2014/main" id="{E6335F1E-C57C-0C1B-8500-2F560AF1BE3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146071" y="-34052"/>
                          <a:ext cx="6878306" cy="6924433"/>
                          <a:chOff x="1146071" y="-34052"/>
                          <a:chExt cx="6878306" cy="6924433"/>
                        </a:xfrm>
                      </p:grpSpPr>
                      <p:sp>
                        <p:nvSpPr>
                          <p:cNvPr id="5" name="Ellipse 4">
                            <a:extLst>
                              <a:ext uri="{FF2B5EF4-FFF2-40B4-BE49-F238E27FC236}">
                                <a16:creationId xmlns:a16="http://schemas.microsoft.com/office/drawing/2014/main" id="{B24177F4-B18B-F0BF-2E89-8DDFC3BBCA7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615076" y="400595"/>
                            <a:ext cx="6018356" cy="6023876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chemeClr val="tx1"/>
                            </a:solidFill>
                          </a:ln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FR"/>
                          </a:p>
                        </p:txBody>
                      </p:sp>
                      <p:cxnSp>
                        <p:nvCxnSpPr>
                          <p:cNvPr id="7" name="Connecteur droit 6">
                            <a:extLst>
                              <a:ext uri="{FF2B5EF4-FFF2-40B4-BE49-F238E27FC236}">
                                <a16:creationId xmlns:a16="http://schemas.microsoft.com/office/drawing/2014/main" id="{C053B2D3-682F-799C-FC49-88B4AD0CA653}"/>
                              </a:ext>
                            </a:extLst>
                          </p:cNvPr>
                          <p:cNvCxnSpPr>
                            <a:cxnSpLocks/>
                            <a:endCxn id="5" idx="0"/>
                          </p:cNvCxnSpPr>
                          <p:nvPr/>
                        </p:nvCxnSpPr>
                        <p:spPr>
                          <a:xfrm>
                            <a:off x="4624254" y="269966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" name="Connecteur droit 9">
                            <a:extLst>
                              <a:ext uri="{FF2B5EF4-FFF2-40B4-BE49-F238E27FC236}">
                                <a16:creationId xmlns:a16="http://schemas.microsoft.com/office/drawing/2014/main" id="{E5E9DE12-9E81-DFC6-1AC3-45FF9543637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624254" y="6424471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1" name="Connecteur droit 10">
                            <a:extLst>
                              <a:ext uri="{FF2B5EF4-FFF2-40B4-BE49-F238E27FC236}">
                                <a16:creationId xmlns:a16="http://schemas.microsoft.com/office/drawing/2014/main" id="{44176D55-59F8-6775-D16F-33E4EB2AB69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16200000">
                            <a:off x="7698746" y="3372396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2" name="Connecteur droit 11">
                            <a:extLst>
                              <a:ext uri="{FF2B5EF4-FFF2-40B4-BE49-F238E27FC236}">
                                <a16:creationId xmlns:a16="http://schemas.microsoft.com/office/drawing/2014/main" id="{602F103F-50C2-6915-78B1-E5314C192A7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16200000">
                            <a:off x="1575882" y="3372395"/>
                            <a:ext cx="0" cy="130629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13" name="ZoneTexte 12">
                            <a:extLst>
                              <a:ext uri="{FF2B5EF4-FFF2-40B4-BE49-F238E27FC236}">
                                <a16:creationId xmlns:a16="http://schemas.microsoft.com/office/drawing/2014/main" id="{69108B33-6F1D-6D4A-0371-7678DD0EADD7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4457381" y="-34052"/>
                            <a:ext cx="333746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N</a:t>
                            </a:r>
                          </a:p>
                        </p:txBody>
                      </p:sp>
                      <p:sp>
                        <p:nvSpPr>
                          <p:cNvPr id="14" name="ZoneTexte 13">
                            <a:extLst>
                              <a:ext uri="{FF2B5EF4-FFF2-40B4-BE49-F238E27FC236}">
                                <a16:creationId xmlns:a16="http://schemas.microsoft.com/office/drawing/2014/main" id="{A99DF767-616E-DDE2-FA1E-034BFD7685BF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4465831" y="6521049"/>
                            <a:ext cx="290464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S</a:t>
                            </a:r>
                          </a:p>
                        </p:txBody>
                      </p:sp>
                      <p:sp>
                        <p:nvSpPr>
                          <p:cNvPr id="15" name="ZoneTexte 14">
                            <a:extLst>
                              <a:ext uri="{FF2B5EF4-FFF2-40B4-BE49-F238E27FC236}">
                                <a16:creationId xmlns:a16="http://schemas.microsoft.com/office/drawing/2014/main" id="{2ED3873A-0C4F-8FED-F7CA-B12DFC7DEF7C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7727501" y="3227867"/>
                            <a:ext cx="296876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E</a:t>
                            </a:r>
                          </a:p>
                        </p:txBody>
                      </p:sp>
                      <p:sp>
                        <p:nvSpPr>
                          <p:cNvPr id="16" name="ZoneTexte 15">
                            <a:extLst>
                              <a:ext uri="{FF2B5EF4-FFF2-40B4-BE49-F238E27FC236}">
                                <a16:creationId xmlns:a16="http://schemas.microsoft.com/office/drawing/2014/main" id="{D9FE0D62-12F9-15D4-A9ED-12D523D6C94F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146071" y="3227867"/>
                            <a:ext cx="336952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FR" dirty="0"/>
                              <a:t>O</a:t>
                            </a:r>
                          </a:p>
                        </p:txBody>
                      </p:sp>
                    </p:grpSp>
                    <p:cxnSp>
                      <p:nvCxnSpPr>
                        <p:cNvPr id="3" name="Connecteur droit 2">
                          <a:extLst>
                            <a:ext uri="{FF2B5EF4-FFF2-40B4-BE49-F238E27FC236}">
                              <a16:creationId xmlns:a16="http://schemas.microsoft.com/office/drawing/2014/main" id="{E87A96E3-98EC-C753-3394-CA6C25F0A93F}"/>
                            </a:ext>
                          </a:extLst>
                        </p:cNvPr>
                        <p:cNvCxnSpPr>
                          <a:cxnSpLocks/>
                          <a:endCxn id="5" idx="6"/>
                        </p:cNvCxnSpPr>
                        <p:nvPr/>
                      </p:nvCxnSpPr>
                      <p:spPr>
                        <a:xfrm rot="5400000" flipH="1" flipV="1">
                          <a:off x="4624726" y="429003"/>
                          <a:ext cx="25176" cy="5992236"/>
                        </a:xfrm>
                        <a:prstGeom prst="line">
                          <a:avLst/>
                        </a:prstGeom>
                        <a:ln w="63500" cap="rnd">
                          <a:solidFill>
                            <a:schemeClr val="accent2">
                              <a:lumMod val="5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9" name="Ellipse 8">
                        <a:extLst>
                          <a:ext uri="{FF2B5EF4-FFF2-40B4-BE49-F238E27FC236}">
                            <a16:creationId xmlns:a16="http://schemas.microsoft.com/office/drawing/2014/main" id="{EB7EA392-2E58-16C5-A68A-9E9DDB1AAC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40008" y="5777091"/>
                        <a:ext cx="180000" cy="180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63500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18" name="Ellipse 17">
                        <a:extLst>
                          <a:ext uri="{FF2B5EF4-FFF2-40B4-BE49-F238E27FC236}">
                            <a16:creationId xmlns:a16="http://schemas.microsoft.com/office/drawing/2014/main" id="{3FDB4053-8C9C-3195-76DE-0717DF5823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13993" y="1252716"/>
                        <a:ext cx="180000" cy="180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635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sp>
                  <p:nvSpPr>
                    <p:cNvPr id="21" name="Forme libre : forme 20">
                      <a:extLst>
                        <a:ext uri="{FF2B5EF4-FFF2-40B4-BE49-F238E27FC236}">
                          <a16:creationId xmlns:a16="http://schemas.microsoft.com/office/drawing/2014/main" id="{D3009DA1-2EB0-D06C-B784-6EA2B27A67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19626" y="381000"/>
                      <a:ext cx="2222118" cy="6067425"/>
                    </a:xfrm>
                    <a:custGeom>
                      <a:avLst/>
                      <a:gdLst>
                        <a:gd name="connsiteX0" fmla="*/ 0 w 2315049"/>
                        <a:gd name="connsiteY0" fmla="*/ 0 h 6067425"/>
                        <a:gd name="connsiteX1" fmla="*/ 2238375 w 2315049"/>
                        <a:gd name="connsiteY1" fmla="*/ 3048000 h 6067425"/>
                        <a:gd name="connsiteX2" fmla="*/ 1628775 w 2315049"/>
                        <a:gd name="connsiteY2" fmla="*/ 4895850 h 6067425"/>
                        <a:gd name="connsiteX3" fmla="*/ 0 w 2315049"/>
                        <a:gd name="connsiteY3" fmla="*/ 6067425 h 6067425"/>
                        <a:gd name="connsiteX4" fmla="*/ 0 w 2315049"/>
                        <a:gd name="connsiteY4" fmla="*/ 6067425 h 6067425"/>
                        <a:gd name="connsiteX5" fmla="*/ 381000 w 2315049"/>
                        <a:gd name="connsiteY5" fmla="*/ 4438650 h 6067425"/>
                        <a:gd name="connsiteX0" fmla="*/ 0 w 2315049"/>
                        <a:gd name="connsiteY0" fmla="*/ 0 h 6067425"/>
                        <a:gd name="connsiteX1" fmla="*/ 2238375 w 2315049"/>
                        <a:gd name="connsiteY1" fmla="*/ 3048000 h 6067425"/>
                        <a:gd name="connsiteX2" fmla="*/ 1628775 w 2315049"/>
                        <a:gd name="connsiteY2" fmla="*/ 4895850 h 6067425"/>
                        <a:gd name="connsiteX3" fmla="*/ 0 w 2315049"/>
                        <a:gd name="connsiteY3" fmla="*/ 6067425 h 6067425"/>
                        <a:gd name="connsiteX4" fmla="*/ 0 w 2315049"/>
                        <a:gd name="connsiteY4" fmla="*/ 6067425 h 6067425"/>
                        <a:gd name="connsiteX0" fmla="*/ 0 w 2238955"/>
                        <a:gd name="connsiteY0" fmla="*/ 0 h 6067425"/>
                        <a:gd name="connsiteX1" fmla="*/ 2238375 w 2238955"/>
                        <a:gd name="connsiteY1" fmla="*/ 3048000 h 6067425"/>
                        <a:gd name="connsiteX2" fmla="*/ 1628775 w 2238955"/>
                        <a:gd name="connsiteY2" fmla="*/ 4895850 h 6067425"/>
                        <a:gd name="connsiteX3" fmla="*/ 0 w 2238955"/>
                        <a:gd name="connsiteY3" fmla="*/ 6067425 h 6067425"/>
                        <a:gd name="connsiteX4" fmla="*/ 0 w 2238955"/>
                        <a:gd name="connsiteY4" fmla="*/ 6067425 h 6067425"/>
                        <a:gd name="connsiteX0" fmla="*/ 0 w 2238899"/>
                        <a:gd name="connsiteY0" fmla="*/ 0 h 6067425"/>
                        <a:gd name="connsiteX1" fmla="*/ 2238375 w 2238899"/>
                        <a:gd name="connsiteY1" fmla="*/ 3048000 h 6067425"/>
                        <a:gd name="connsiteX2" fmla="*/ 1628775 w 2238899"/>
                        <a:gd name="connsiteY2" fmla="*/ 4895850 h 6067425"/>
                        <a:gd name="connsiteX3" fmla="*/ 0 w 2238899"/>
                        <a:gd name="connsiteY3" fmla="*/ 6067425 h 6067425"/>
                        <a:gd name="connsiteX4" fmla="*/ 0 w 2238899"/>
                        <a:gd name="connsiteY4" fmla="*/ 6067425 h 6067425"/>
                        <a:gd name="connsiteX0" fmla="*/ 0 w 2238702"/>
                        <a:gd name="connsiteY0" fmla="*/ 0 h 6067425"/>
                        <a:gd name="connsiteX1" fmla="*/ 2238375 w 2238702"/>
                        <a:gd name="connsiteY1" fmla="*/ 3048000 h 6067425"/>
                        <a:gd name="connsiteX2" fmla="*/ 1628775 w 2238702"/>
                        <a:gd name="connsiteY2" fmla="*/ 4895850 h 6067425"/>
                        <a:gd name="connsiteX3" fmla="*/ 0 w 2238702"/>
                        <a:gd name="connsiteY3" fmla="*/ 6067425 h 6067425"/>
                        <a:gd name="connsiteX4" fmla="*/ 0 w 2238702"/>
                        <a:gd name="connsiteY4" fmla="*/ 6067425 h 6067425"/>
                        <a:gd name="connsiteX0" fmla="*/ 0 w 2239409"/>
                        <a:gd name="connsiteY0" fmla="*/ 0 h 6067425"/>
                        <a:gd name="connsiteX1" fmla="*/ 2238375 w 2239409"/>
                        <a:gd name="connsiteY1" fmla="*/ 3048000 h 6067425"/>
                        <a:gd name="connsiteX2" fmla="*/ 1628775 w 2239409"/>
                        <a:gd name="connsiteY2" fmla="*/ 4895850 h 6067425"/>
                        <a:gd name="connsiteX3" fmla="*/ 0 w 2239409"/>
                        <a:gd name="connsiteY3" fmla="*/ 6067425 h 6067425"/>
                        <a:gd name="connsiteX4" fmla="*/ 0 w 2239409"/>
                        <a:gd name="connsiteY4" fmla="*/ 6067425 h 6067425"/>
                        <a:gd name="connsiteX0" fmla="*/ 0 w 2239409"/>
                        <a:gd name="connsiteY0" fmla="*/ 0 h 6067425"/>
                        <a:gd name="connsiteX1" fmla="*/ 2238375 w 2239409"/>
                        <a:gd name="connsiteY1" fmla="*/ 3048000 h 6067425"/>
                        <a:gd name="connsiteX2" fmla="*/ 1628775 w 2239409"/>
                        <a:gd name="connsiteY2" fmla="*/ 4895850 h 6067425"/>
                        <a:gd name="connsiteX3" fmla="*/ 0 w 2239409"/>
                        <a:gd name="connsiteY3" fmla="*/ 6067425 h 6067425"/>
                        <a:gd name="connsiteX4" fmla="*/ 0 w 2239409"/>
                        <a:gd name="connsiteY4" fmla="*/ 6067425 h 6067425"/>
                        <a:gd name="connsiteX0" fmla="*/ 0 w 2241392"/>
                        <a:gd name="connsiteY0" fmla="*/ 0 h 6067425"/>
                        <a:gd name="connsiteX1" fmla="*/ 2238375 w 2241392"/>
                        <a:gd name="connsiteY1" fmla="*/ 3048000 h 6067425"/>
                        <a:gd name="connsiteX2" fmla="*/ 1628775 w 2241392"/>
                        <a:gd name="connsiteY2" fmla="*/ 4895850 h 6067425"/>
                        <a:gd name="connsiteX3" fmla="*/ 0 w 2241392"/>
                        <a:gd name="connsiteY3" fmla="*/ 6067425 h 6067425"/>
                        <a:gd name="connsiteX4" fmla="*/ 0 w 2241392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42227"/>
                        <a:gd name="connsiteY0" fmla="*/ 0 h 6067425"/>
                        <a:gd name="connsiteX1" fmla="*/ 2238375 w 2242227"/>
                        <a:gd name="connsiteY1" fmla="*/ 3048000 h 6067425"/>
                        <a:gd name="connsiteX2" fmla="*/ 1628775 w 2242227"/>
                        <a:gd name="connsiteY2" fmla="*/ 4895850 h 6067425"/>
                        <a:gd name="connsiteX3" fmla="*/ 0 w 2242227"/>
                        <a:gd name="connsiteY3" fmla="*/ 6067425 h 6067425"/>
                        <a:gd name="connsiteX4" fmla="*/ 0 w 2242227"/>
                        <a:gd name="connsiteY4" fmla="*/ 6067425 h 6067425"/>
                        <a:gd name="connsiteX0" fmla="*/ 0 w 2204913"/>
                        <a:gd name="connsiteY0" fmla="*/ 0 h 6067425"/>
                        <a:gd name="connsiteX1" fmla="*/ 2200275 w 2204913"/>
                        <a:gd name="connsiteY1" fmla="*/ 3048000 h 6067425"/>
                        <a:gd name="connsiteX2" fmla="*/ 1628775 w 2204913"/>
                        <a:gd name="connsiteY2" fmla="*/ 4895850 h 6067425"/>
                        <a:gd name="connsiteX3" fmla="*/ 0 w 2204913"/>
                        <a:gd name="connsiteY3" fmla="*/ 6067425 h 6067425"/>
                        <a:gd name="connsiteX4" fmla="*/ 0 w 2204913"/>
                        <a:gd name="connsiteY4" fmla="*/ 6067425 h 6067425"/>
                        <a:gd name="connsiteX0" fmla="*/ 0 w 2204913"/>
                        <a:gd name="connsiteY0" fmla="*/ 0 h 6067425"/>
                        <a:gd name="connsiteX1" fmla="*/ 2200275 w 2204913"/>
                        <a:gd name="connsiteY1" fmla="*/ 3048000 h 6067425"/>
                        <a:gd name="connsiteX2" fmla="*/ 1628775 w 2204913"/>
                        <a:gd name="connsiteY2" fmla="*/ 4895850 h 6067425"/>
                        <a:gd name="connsiteX3" fmla="*/ 0 w 2204913"/>
                        <a:gd name="connsiteY3" fmla="*/ 6067425 h 6067425"/>
                        <a:gd name="connsiteX4" fmla="*/ 0 w 2204913"/>
                        <a:gd name="connsiteY4" fmla="*/ 6067425 h 6067425"/>
                        <a:gd name="connsiteX0" fmla="*/ 0 w 2205175"/>
                        <a:gd name="connsiteY0" fmla="*/ 0 h 6067425"/>
                        <a:gd name="connsiteX1" fmla="*/ 2200275 w 2205175"/>
                        <a:gd name="connsiteY1" fmla="*/ 3048000 h 6067425"/>
                        <a:gd name="connsiteX2" fmla="*/ 1628775 w 2205175"/>
                        <a:gd name="connsiteY2" fmla="*/ 4895850 h 6067425"/>
                        <a:gd name="connsiteX3" fmla="*/ 0 w 2205175"/>
                        <a:gd name="connsiteY3" fmla="*/ 6067425 h 6067425"/>
                        <a:gd name="connsiteX4" fmla="*/ 0 w 2205175"/>
                        <a:gd name="connsiteY4" fmla="*/ 6067425 h 6067425"/>
                        <a:gd name="connsiteX0" fmla="*/ 0 w 2204708"/>
                        <a:gd name="connsiteY0" fmla="*/ 0 h 6067425"/>
                        <a:gd name="connsiteX1" fmla="*/ 2200275 w 2204708"/>
                        <a:gd name="connsiteY1" fmla="*/ 3048000 h 6067425"/>
                        <a:gd name="connsiteX2" fmla="*/ 1628775 w 2204708"/>
                        <a:gd name="connsiteY2" fmla="*/ 4895850 h 6067425"/>
                        <a:gd name="connsiteX3" fmla="*/ 0 w 2204708"/>
                        <a:gd name="connsiteY3" fmla="*/ 6067425 h 6067425"/>
                        <a:gd name="connsiteX4" fmla="*/ 0 w 2204708"/>
                        <a:gd name="connsiteY4" fmla="*/ 6067425 h 6067425"/>
                        <a:gd name="connsiteX0" fmla="*/ 0 w 2204735"/>
                        <a:gd name="connsiteY0" fmla="*/ 0 h 6067425"/>
                        <a:gd name="connsiteX1" fmla="*/ 2200275 w 2204735"/>
                        <a:gd name="connsiteY1" fmla="*/ 3048000 h 6067425"/>
                        <a:gd name="connsiteX2" fmla="*/ 1628775 w 2204735"/>
                        <a:gd name="connsiteY2" fmla="*/ 4895850 h 6067425"/>
                        <a:gd name="connsiteX3" fmla="*/ 0 w 2204735"/>
                        <a:gd name="connsiteY3" fmla="*/ 6067425 h 6067425"/>
                        <a:gd name="connsiteX4" fmla="*/ 0 w 2204735"/>
                        <a:gd name="connsiteY4" fmla="*/ 6067425 h 6067425"/>
                        <a:gd name="connsiteX0" fmla="*/ 0 w 2223725"/>
                        <a:gd name="connsiteY0" fmla="*/ 0 h 6067425"/>
                        <a:gd name="connsiteX1" fmla="*/ 2219325 w 2223725"/>
                        <a:gd name="connsiteY1" fmla="*/ 3048000 h 6067425"/>
                        <a:gd name="connsiteX2" fmla="*/ 1628775 w 2223725"/>
                        <a:gd name="connsiteY2" fmla="*/ 4895850 h 6067425"/>
                        <a:gd name="connsiteX3" fmla="*/ 0 w 2223725"/>
                        <a:gd name="connsiteY3" fmla="*/ 6067425 h 6067425"/>
                        <a:gd name="connsiteX4" fmla="*/ 0 w 2223725"/>
                        <a:gd name="connsiteY4" fmla="*/ 6067425 h 6067425"/>
                        <a:gd name="connsiteX0" fmla="*/ 0 w 2222118"/>
                        <a:gd name="connsiteY0" fmla="*/ 0 h 6067425"/>
                        <a:gd name="connsiteX1" fmla="*/ 2219325 w 2222118"/>
                        <a:gd name="connsiteY1" fmla="*/ 3048000 h 6067425"/>
                        <a:gd name="connsiteX2" fmla="*/ 1628775 w 2222118"/>
                        <a:gd name="connsiteY2" fmla="*/ 4895850 h 6067425"/>
                        <a:gd name="connsiteX3" fmla="*/ 0 w 2222118"/>
                        <a:gd name="connsiteY3" fmla="*/ 6067425 h 6067425"/>
                        <a:gd name="connsiteX4" fmla="*/ 0 w 2222118"/>
                        <a:gd name="connsiteY4" fmla="*/ 6067425 h 60674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22118" h="6067425">
                          <a:moveTo>
                            <a:pt x="0" y="0"/>
                          </a:moveTo>
                          <a:cubicBezTo>
                            <a:pt x="373856" y="30162"/>
                            <a:pt x="2072916" y="653639"/>
                            <a:pt x="2219325" y="3048000"/>
                          </a:cubicBezTo>
                          <a:cubicBezTo>
                            <a:pt x="2251749" y="3578260"/>
                            <a:pt x="1998662" y="4392613"/>
                            <a:pt x="1628775" y="4895850"/>
                          </a:cubicBezTo>
                          <a:cubicBezTo>
                            <a:pt x="1258888" y="5399087"/>
                            <a:pt x="0" y="6067425"/>
                            <a:pt x="0" y="6067425"/>
                          </a:cubicBezTo>
                          <a:lnTo>
                            <a:pt x="0" y="6067425"/>
                          </a:lnTo>
                        </a:path>
                      </a:pathLst>
                    </a:custGeom>
                    <a:noFill/>
                    <a:ln w="635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6" name="Ellipse 25">
                    <a:extLst>
                      <a:ext uri="{FF2B5EF4-FFF2-40B4-BE49-F238E27FC236}">
                        <a16:creationId xmlns:a16="http://schemas.microsoft.com/office/drawing/2014/main" id="{25D6A7D3-8A17-A8A2-23B7-186508E77F35}"/>
                      </a:ext>
                    </a:extLst>
                  </p:cNvPr>
                  <p:cNvSpPr/>
                  <p:nvPr/>
                </p:nvSpPr>
                <p:spPr>
                  <a:xfrm rot="19184605">
                    <a:off x="6700663" y="2899086"/>
                    <a:ext cx="180000" cy="180000"/>
                  </a:xfrm>
                  <a:prstGeom prst="ellipse">
                    <a:avLst/>
                  </a:prstGeom>
                  <a:solidFill>
                    <a:schemeClr val="accent6"/>
                  </a:solidFill>
                  <a:ln w="635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6" name="Forme libre : forme 5">
                  <a:extLst>
                    <a:ext uri="{FF2B5EF4-FFF2-40B4-BE49-F238E27FC236}">
                      <a16:creationId xmlns:a16="http://schemas.microsoft.com/office/drawing/2014/main" id="{91225679-8835-A651-5CA8-7F40C13143DD}"/>
                    </a:ext>
                  </a:extLst>
                </p:cNvPr>
                <p:cNvSpPr/>
                <p:nvPr/>
              </p:nvSpPr>
              <p:spPr>
                <a:xfrm>
                  <a:off x="4610099" y="400050"/>
                  <a:ext cx="1478631" cy="6019800"/>
                </a:xfrm>
                <a:custGeom>
                  <a:avLst/>
                  <a:gdLst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9526"/>
                    <a:gd name="connsiteY0" fmla="*/ 0 h 6019800"/>
                    <a:gd name="connsiteX1" fmla="*/ 1143000 w 1479526"/>
                    <a:gd name="connsiteY1" fmla="*/ 1314450 h 6019800"/>
                    <a:gd name="connsiteX2" fmla="*/ 1476375 w 1479526"/>
                    <a:gd name="connsiteY2" fmla="*/ 3028950 h 6019800"/>
                    <a:gd name="connsiteX3" fmla="*/ 1000125 w 1479526"/>
                    <a:gd name="connsiteY3" fmla="*/ 4972050 h 6019800"/>
                    <a:gd name="connsiteX4" fmla="*/ 19050 w 1479526"/>
                    <a:gd name="connsiteY4" fmla="*/ 6019800 h 6019800"/>
                    <a:gd name="connsiteX5" fmla="*/ 19050 w 1479526"/>
                    <a:gd name="connsiteY5" fmla="*/ 6019800 h 6019800"/>
                    <a:gd name="connsiteX0" fmla="*/ 0 w 1478745"/>
                    <a:gd name="connsiteY0" fmla="*/ 0 h 6019800"/>
                    <a:gd name="connsiteX1" fmla="*/ 1143000 w 1478745"/>
                    <a:gd name="connsiteY1" fmla="*/ 1314450 h 6019800"/>
                    <a:gd name="connsiteX2" fmla="*/ 1476375 w 1478745"/>
                    <a:gd name="connsiteY2" fmla="*/ 3028950 h 6019800"/>
                    <a:gd name="connsiteX3" fmla="*/ 1000125 w 1478745"/>
                    <a:gd name="connsiteY3" fmla="*/ 4972050 h 6019800"/>
                    <a:gd name="connsiteX4" fmla="*/ 19050 w 1478745"/>
                    <a:gd name="connsiteY4" fmla="*/ 6019800 h 6019800"/>
                    <a:gd name="connsiteX5" fmla="*/ 19050 w 1478745"/>
                    <a:gd name="connsiteY5" fmla="*/ 6019800 h 6019800"/>
                    <a:gd name="connsiteX0" fmla="*/ 0 w 1478631"/>
                    <a:gd name="connsiteY0" fmla="*/ 0 h 6019800"/>
                    <a:gd name="connsiteX1" fmla="*/ 1143000 w 1478631"/>
                    <a:gd name="connsiteY1" fmla="*/ 1314450 h 6019800"/>
                    <a:gd name="connsiteX2" fmla="*/ 1476375 w 1478631"/>
                    <a:gd name="connsiteY2" fmla="*/ 3028950 h 6019800"/>
                    <a:gd name="connsiteX3" fmla="*/ 1000125 w 1478631"/>
                    <a:gd name="connsiteY3" fmla="*/ 4972050 h 6019800"/>
                    <a:gd name="connsiteX4" fmla="*/ 19050 w 1478631"/>
                    <a:gd name="connsiteY4" fmla="*/ 6019800 h 6019800"/>
                    <a:gd name="connsiteX5" fmla="*/ 19050 w 1478631"/>
                    <a:gd name="connsiteY5" fmla="*/ 6019800 h 6019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78631" h="6019800">
                      <a:moveTo>
                        <a:pt x="0" y="0"/>
                      </a:moveTo>
                      <a:cubicBezTo>
                        <a:pt x="277019" y="23812"/>
                        <a:pt x="954088" y="819150"/>
                        <a:pt x="1143000" y="1314450"/>
                      </a:cubicBezTo>
                      <a:cubicBezTo>
                        <a:pt x="1331912" y="1809750"/>
                        <a:pt x="1500188" y="2419350"/>
                        <a:pt x="1476375" y="3028950"/>
                      </a:cubicBezTo>
                      <a:cubicBezTo>
                        <a:pt x="1452563" y="3638550"/>
                        <a:pt x="1338262" y="4330700"/>
                        <a:pt x="1000125" y="4972050"/>
                      </a:cubicBezTo>
                      <a:cubicBezTo>
                        <a:pt x="661988" y="5613400"/>
                        <a:pt x="19050" y="6019800"/>
                        <a:pt x="19050" y="6019800"/>
                      </a:cubicBezTo>
                      <a:lnTo>
                        <a:pt x="19050" y="6019800"/>
                      </a:lnTo>
                    </a:path>
                  </a:pathLst>
                </a:custGeom>
                <a:noFill/>
                <a:ln w="635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44DB86D4-FFFF-D4F2-8936-B463866C4972}"/>
                  </a:ext>
                </a:extLst>
              </p:cNvPr>
              <p:cNvSpPr/>
              <p:nvPr/>
            </p:nvSpPr>
            <p:spPr>
              <a:xfrm rot="5388367">
                <a:off x="7547603" y="3336936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Ellipse 27">
                <a:extLst>
                  <a:ext uri="{FF2B5EF4-FFF2-40B4-BE49-F238E27FC236}">
                    <a16:creationId xmlns:a16="http://schemas.microsoft.com/office/drawing/2014/main" id="{8F3F47A2-9E32-DA5D-7871-11A2661BDC10}"/>
                  </a:ext>
                </a:extLst>
              </p:cNvPr>
              <p:cNvSpPr/>
              <p:nvPr/>
            </p:nvSpPr>
            <p:spPr>
              <a:xfrm rot="5388367">
                <a:off x="1517601" y="3329481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793E6070-A14E-54F4-1719-398C6EA6A37D}"/>
                </a:ext>
              </a:extLst>
            </p:cNvPr>
            <p:cNvSpPr/>
            <p:nvPr/>
          </p:nvSpPr>
          <p:spPr>
            <a:xfrm rot="2005822">
              <a:off x="3058096" y="3339000"/>
              <a:ext cx="180000" cy="180000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1" name="Forme libre : forme 30">
            <a:extLst>
              <a:ext uri="{FF2B5EF4-FFF2-40B4-BE49-F238E27FC236}">
                <a16:creationId xmlns:a16="http://schemas.microsoft.com/office/drawing/2014/main" id="{277A0961-3A0D-9DE3-67F3-3A88617347DE}"/>
              </a:ext>
            </a:extLst>
          </p:cNvPr>
          <p:cNvSpPr/>
          <p:nvPr/>
        </p:nvSpPr>
        <p:spPr>
          <a:xfrm>
            <a:off x="3705160" y="390525"/>
            <a:ext cx="943041" cy="6048375"/>
          </a:xfrm>
          <a:custGeom>
            <a:avLst/>
            <a:gdLst>
              <a:gd name="connsiteX0" fmla="*/ 939803 w 958853"/>
              <a:gd name="connsiteY0" fmla="*/ 0 h 6048375"/>
              <a:gd name="connsiteX1" fmla="*/ 130178 w 958853"/>
              <a:gd name="connsiteY1" fmla="*/ 1790700 h 6048375"/>
              <a:gd name="connsiteX2" fmla="*/ 15878 w 958853"/>
              <a:gd name="connsiteY2" fmla="*/ 3028950 h 6048375"/>
              <a:gd name="connsiteX3" fmla="*/ 282578 w 958853"/>
              <a:gd name="connsiteY3" fmla="*/ 4876800 h 6048375"/>
              <a:gd name="connsiteX4" fmla="*/ 958853 w 958853"/>
              <a:gd name="connsiteY4" fmla="*/ 6048375 h 6048375"/>
              <a:gd name="connsiteX0" fmla="*/ 928424 w 947474"/>
              <a:gd name="connsiteY0" fmla="*/ 0 h 6048375"/>
              <a:gd name="connsiteX1" fmla="*/ 118799 w 947474"/>
              <a:gd name="connsiteY1" fmla="*/ 1790700 h 6048375"/>
              <a:gd name="connsiteX2" fmla="*/ 4499 w 947474"/>
              <a:gd name="connsiteY2" fmla="*/ 3028950 h 6048375"/>
              <a:gd name="connsiteX3" fmla="*/ 271199 w 947474"/>
              <a:gd name="connsiteY3" fmla="*/ 4876800 h 6048375"/>
              <a:gd name="connsiteX4" fmla="*/ 947474 w 947474"/>
              <a:gd name="connsiteY4" fmla="*/ 6048375 h 6048375"/>
              <a:gd name="connsiteX0" fmla="*/ 927106 w 946156"/>
              <a:gd name="connsiteY0" fmla="*/ 0 h 6048375"/>
              <a:gd name="connsiteX1" fmla="*/ 117481 w 946156"/>
              <a:gd name="connsiteY1" fmla="*/ 1790700 h 6048375"/>
              <a:gd name="connsiteX2" fmla="*/ 3181 w 946156"/>
              <a:gd name="connsiteY2" fmla="*/ 3028950 h 6048375"/>
              <a:gd name="connsiteX3" fmla="*/ 269881 w 946156"/>
              <a:gd name="connsiteY3" fmla="*/ 4876800 h 6048375"/>
              <a:gd name="connsiteX4" fmla="*/ 946156 w 946156"/>
              <a:gd name="connsiteY4" fmla="*/ 6048375 h 6048375"/>
              <a:gd name="connsiteX0" fmla="*/ 923991 w 943041"/>
              <a:gd name="connsiteY0" fmla="*/ 0 h 6048375"/>
              <a:gd name="connsiteX1" fmla="*/ 114366 w 943041"/>
              <a:gd name="connsiteY1" fmla="*/ 1790700 h 6048375"/>
              <a:gd name="connsiteX2" fmla="*/ 66 w 943041"/>
              <a:gd name="connsiteY2" fmla="*/ 3028950 h 6048375"/>
              <a:gd name="connsiteX3" fmla="*/ 266766 w 943041"/>
              <a:gd name="connsiteY3" fmla="*/ 4876800 h 6048375"/>
              <a:gd name="connsiteX4" fmla="*/ 943041 w 943041"/>
              <a:gd name="connsiteY4" fmla="*/ 6048375 h 6048375"/>
              <a:gd name="connsiteX0" fmla="*/ 923991 w 943041"/>
              <a:gd name="connsiteY0" fmla="*/ 0 h 6048375"/>
              <a:gd name="connsiteX1" fmla="*/ 114366 w 943041"/>
              <a:gd name="connsiteY1" fmla="*/ 1790700 h 6048375"/>
              <a:gd name="connsiteX2" fmla="*/ 66 w 943041"/>
              <a:gd name="connsiteY2" fmla="*/ 3028950 h 6048375"/>
              <a:gd name="connsiteX3" fmla="*/ 266766 w 943041"/>
              <a:gd name="connsiteY3" fmla="*/ 4876800 h 6048375"/>
              <a:gd name="connsiteX4" fmla="*/ 943041 w 943041"/>
              <a:gd name="connsiteY4" fmla="*/ 6048375 h 604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3041" h="6048375">
                <a:moveTo>
                  <a:pt x="923991" y="0"/>
                </a:moveTo>
                <a:cubicBezTo>
                  <a:pt x="710472" y="52387"/>
                  <a:pt x="220728" y="1266825"/>
                  <a:pt x="114366" y="1790700"/>
                </a:cubicBezTo>
                <a:cubicBezTo>
                  <a:pt x="8004" y="2314575"/>
                  <a:pt x="3241" y="2667000"/>
                  <a:pt x="66" y="3028950"/>
                </a:cubicBezTo>
                <a:cubicBezTo>
                  <a:pt x="-3109" y="3390900"/>
                  <a:pt x="109604" y="4373563"/>
                  <a:pt x="266766" y="4876800"/>
                </a:cubicBezTo>
                <a:cubicBezTo>
                  <a:pt x="423928" y="5380037"/>
                  <a:pt x="822391" y="5854700"/>
                  <a:pt x="943041" y="6048375"/>
                </a:cubicBezTo>
              </a:path>
            </a:pathLst>
          </a:custGeom>
          <a:noFill/>
          <a:ln w="38100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37193889-B73D-109F-3CF1-50E1250FBC60}"/>
              </a:ext>
            </a:extLst>
          </p:cNvPr>
          <p:cNvSpPr txBox="1"/>
          <p:nvPr/>
        </p:nvSpPr>
        <p:spPr>
          <a:xfrm>
            <a:off x="94704" y="883790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fr-FR" b="1" dirty="0"/>
              <a:t> = 50°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713742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N55-50SE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37193889-B73D-109F-3CF1-50E1250FBC60}"/>
              </a:ext>
            </a:extLst>
          </p:cNvPr>
          <p:cNvSpPr txBox="1"/>
          <p:nvPr/>
        </p:nvSpPr>
        <p:spPr>
          <a:xfrm>
            <a:off x="94704" y="883790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fr-FR" b="1" dirty="0"/>
              <a:t> = 50°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61B0B337-5AC4-ACB7-CB2B-4974FA20F191}"/>
              </a:ext>
            </a:extLst>
          </p:cNvPr>
          <p:cNvGrpSpPr/>
          <p:nvPr/>
        </p:nvGrpSpPr>
        <p:grpSpPr>
          <a:xfrm>
            <a:off x="1132532" y="-10991"/>
            <a:ext cx="6924433" cy="6878306"/>
            <a:chOff x="1132532" y="-10991"/>
            <a:chExt cx="6924433" cy="6878306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696FEC5E-73D3-622C-2741-3712D69F9FC2}"/>
                </a:ext>
              </a:extLst>
            </p:cNvPr>
            <p:cNvGrpSpPr/>
            <p:nvPr/>
          </p:nvGrpSpPr>
          <p:grpSpPr>
            <a:xfrm rot="3393444">
              <a:off x="1155596" y="-34055"/>
              <a:ext cx="6878306" cy="6924433"/>
              <a:chOff x="1168707" y="-6989"/>
              <a:chExt cx="6878306" cy="6924433"/>
            </a:xfrm>
          </p:grpSpPr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4BDE7EBB-51D6-579F-2C60-15C453A23B21}"/>
                  </a:ext>
                </a:extLst>
              </p:cNvPr>
              <p:cNvGrpSpPr/>
              <p:nvPr/>
            </p:nvGrpSpPr>
            <p:grpSpPr>
              <a:xfrm rot="12801658">
                <a:off x="1168707" y="-6989"/>
                <a:ext cx="6878306" cy="6924433"/>
                <a:chOff x="1170931" y="-77977"/>
                <a:chExt cx="6878306" cy="6924433"/>
              </a:xfrm>
            </p:grpSpPr>
            <p:grpSp>
              <p:nvGrpSpPr>
                <p:cNvPr id="22" name="Groupe 21">
                  <a:extLst>
                    <a:ext uri="{FF2B5EF4-FFF2-40B4-BE49-F238E27FC236}">
                      <a16:creationId xmlns:a16="http://schemas.microsoft.com/office/drawing/2014/main" id="{4C3C31C0-0CE4-52EF-2115-DCBF287340B3}"/>
                    </a:ext>
                  </a:extLst>
                </p:cNvPr>
                <p:cNvGrpSpPr/>
                <p:nvPr/>
              </p:nvGrpSpPr>
              <p:grpSpPr>
                <a:xfrm rot="8773203">
                  <a:off x="1170931" y="-77977"/>
                  <a:ext cx="6878306" cy="6924433"/>
                  <a:chOff x="1178313" y="-6936"/>
                  <a:chExt cx="6878306" cy="6924433"/>
                </a:xfrm>
              </p:grpSpPr>
              <p:grpSp>
                <p:nvGrpSpPr>
                  <p:cNvPr id="27" name="Groupe 26">
                    <a:extLst>
                      <a:ext uri="{FF2B5EF4-FFF2-40B4-BE49-F238E27FC236}">
                        <a16:creationId xmlns:a16="http://schemas.microsoft.com/office/drawing/2014/main" id="{3C617925-985E-1647-ED27-0EB8AEFBCAF5}"/>
                      </a:ext>
                    </a:extLst>
                  </p:cNvPr>
                  <p:cNvGrpSpPr/>
                  <p:nvPr/>
                </p:nvGrpSpPr>
                <p:grpSpPr>
                  <a:xfrm rot="4446356">
                    <a:off x="1155249" y="16128"/>
                    <a:ext cx="6924433" cy="6878306"/>
                    <a:chOff x="1206012" y="7494"/>
                    <a:chExt cx="6924433" cy="6878306"/>
                  </a:xfrm>
                </p:grpSpPr>
                <p:grpSp>
                  <p:nvGrpSpPr>
                    <p:cNvPr id="23" name="Groupe 22">
                      <a:extLst>
                        <a:ext uri="{FF2B5EF4-FFF2-40B4-BE49-F238E27FC236}">
                          <a16:creationId xmlns:a16="http://schemas.microsoft.com/office/drawing/2014/main" id="{3D59F913-9FF9-F927-14E1-761A08E68F1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06012" y="7494"/>
                      <a:ext cx="6924433" cy="6878306"/>
                      <a:chOff x="1196487" y="-2031"/>
                      <a:chExt cx="6924433" cy="6878306"/>
                    </a:xfrm>
                  </p:grpSpPr>
                  <p:grpSp>
                    <p:nvGrpSpPr>
                      <p:cNvPr id="19" name="Groupe 18">
                        <a:extLst>
                          <a:ext uri="{FF2B5EF4-FFF2-40B4-BE49-F238E27FC236}">
                            <a16:creationId xmlns:a16="http://schemas.microsoft.com/office/drawing/2014/main" id="{DCEEC800-2FB1-9B29-3B4C-35D32A594572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19184605">
                        <a:off x="1196487" y="-2031"/>
                        <a:ext cx="6924433" cy="6878306"/>
                        <a:chOff x="1157408" y="-5163"/>
                        <a:chExt cx="6924433" cy="6878306"/>
                      </a:xfrm>
                    </p:grpSpPr>
                    <p:grpSp>
                      <p:nvGrpSpPr>
                        <p:cNvPr id="8" name="Groupe 7">
                          <a:extLst>
                            <a:ext uri="{FF2B5EF4-FFF2-40B4-BE49-F238E27FC236}">
                              <a16:creationId xmlns:a16="http://schemas.microsoft.com/office/drawing/2014/main" id="{8DE41971-F6E2-3E7A-40A8-FB3D2F767B0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 rot="16200000">
                          <a:off x="1180472" y="-28227"/>
                          <a:ext cx="6878306" cy="6924433"/>
                          <a:chOff x="1146071" y="-34052"/>
                          <a:chExt cx="6878306" cy="6924433"/>
                        </a:xfrm>
                      </p:grpSpPr>
                      <p:grpSp>
                        <p:nvGrpSpPr>
                          <p:cNvPr id="17" name="Groupe 16">
                            <a:extLst>
                              <a:ext uri="{FF2B5EF4-FFF2-40B4-BE49-F238E27FC236}">
                                <a16:creationId xmlns:a16="http://schemas.microsoft.com/office/drawing/2014/main" id="{E6335F1E-C57C-0C1B-8500-2F560AF1BE3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146071" y="-34052"/>
                            <a:ext cx="6878306" cy="6924433"/>
                            <a:chOff x="1146071" y="-34052"/>
                            <a:chExt cx="6878306" cy="6924433"/>
                          </a:xfrm>
                        </p:grpSpPr>
                        <p:sp>
                          <p:nvSpPr>
                            <p:cNvPr id="5" name="Ellipse 4">
                              <a:extLst>
                                <a:ext uri="{FF2B5EF4-FFF2-40B4-BE49-F238E27FC236}">
                                  <a16:creationId xmlns:a16="http://schemas.microsoft.com/office/drawing/2014/main" id="{B24177F4-B18B-F0BF-2E89-8DDFC3BBCA7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615076" y="400595"/>
                              <a:ext cx="6018356" cy="6023876"/>
                            </a:xfrm>
                            <a:prstGeom prst="ellipse">
                              <a:avLst/>
                            </a:prstGeom>
                            <a:noFill/>
                            <a:ln w="28575">
                              <a:solidFill>
                                <a:schemeClr val="tx1"/>
                              </a:solidFill>
                            </a:ln>
                            <a:effectLst>
                              <a:outerShdw blurRad="63500" sx="102000" sy="102000" algn="ctr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p:spPr>
                          <p:style>
                            <a:lnRef idx="2">
                              <a:schemeClr val="accent1">
                                <a:shade val="15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fr-FR"/>
                            </a:p>
                          </p:txBody>
                        </p:sp>
                        <p:cxnSp>
                          <p:nvCxnSpPr>
                            <p:cNvPr id="7" name="Connecteur droit 6">
                              <a:extLst>
                                <a:ext uri="{FF2B5EF4-FFF2-40B4-BE49-F238E27FC236}">
                                  <a16:creationId xmlns:a16="http://schemas.microsoft.com/office/drawing/2014/main" id="{C053B2D3-682F-799C-FC49-88B4AD0CA653}"/>
                                </a:ext>
                              </a:extLst>
                            </p:cNvPr>
                            <p:cNvCxnSpPr>
                              <a:cxnSpLocks/>
                              <a:endCxn id="5" idx="0"/>
                            </p:cNvCxnSpPr>
                            <p:nvPr/>
                          </p:nvCxnSpPr>
                          <p:spPr>
                            <a:xfrm>
                              <a:off x="4624254" y="269966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0" name="Connecteur droit 9">
                              <a:extLst>
                                <a:ext uri="{FF2B5EF4-FFF2-40B4-BE49-F238E27FC236}">
                                  <a16:creationId xmlns:a16="http://schemas.microsoft.com/office/drawing/2014/main" id="{E5E9DE12-9E81-DFC6-1AC3-45FF95436375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>
                              <a:off x="4624254" y="6424471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1" name="Connecteur droit 10">
                              <a:extLst>
                                <a:ext uri="{FF2B5EF4-FFF2-40B4-BE49-F238E27FC236}">
                                  <a16:creationId xmlns:a16="http://schemas.microsoft.com/office/drawing/2014/main" id="{44176D55-59F8-6775-D16F-33E4EB2AB69C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 rot="16200000">
                              <a:off x="7698746" y="3372396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2" name="Connecteur droit 11">
                              <a:extLst>
                                <a:ext uri="{FF2B5EF4-FFF2-40B4-BE49-F238E27FC236}">
                                  <a16:creationId xmlns:a16="http://schemas.microsoft.com/office/drawing/2014/main" id="{602F103F-50C2-6915-78B1-E5314C192A70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 rot="16200000">
                              <a:off x="1575882" y="3372395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13" name="ZoneTexte 12">
                              <a:extLst>
                                <a:ext uri="{FF2B5EF4-FFF2-40B4-BE49-F238E27FC236}">
                                  <a16:creationId xmlns:a16="http://schemas.microsoft.com/office/drawing/2014/main" id="{69108B33-6F1D-6D4A-0371-7678DD0EADD7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4457381" y="-34052"/>
                              <a:ext cx="333746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N</a:t>
                              </a:r>
                            </a:p>
                          </p:txBody>
                        </p:sp>
                        <p:sp>
                          <p:nvSpPr>
                            <p:cNvPr id="14" name="ZoneTexte 13">
                              <a:extLst>
                                <a:ext uri="{FF2B5EF4-FFF2-40B4-BE49-F238E27FC236}">
                                  <a16:creationId xmlns:a16="http://schemas.microsoft.com/office/drawing/2014/main" id="{A99DF767-616E-DDE2-FA1E-034BFD7685BF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4465831" y="6521049"/>
                              <a:ext cx="290464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S</a:t>
                              </a:r>
                            </a:p>
                          </p:txBody>
                        </p:sp>
                        <p:sp>
                          <p:nvSpPr>
                            <p:cNvPr id="15" name="ZoneTexte 14">
                              <a:extLst>
                                <a:ext uri="{FF2B5EF4-FFF2-40B4-BE49-F238E27FC236}">
                                  <a16:creationId xmlns:a16="http://schemas.microsoft.com/office/drawing/2014/main" id="{2ED3873A-0C4F-8FED-F7CA-B12DFC7DEF7C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7727501" y="3227867"/>
                              <a:ext cx="296876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E</a:t>
                              </a:r>
                            </a:p>
                          </p:txBody>
                        </p:sp>
                        <p:sp>
                          <p:nvSpPr>
                            <p:cNvPr id="16" name="ZoneTexte 15">
                              <a:extLst>
                                <a:ext uri="{FF2B5EF4-FFF2-40B4-BE49-F238E27FC236}">
                                  <a16:creationId xmlns:a16="http://schemas.microsoft.com/office/drawing/2014/main" id="{D9FE0D62-12F9-15D4-A9ED-12D523D6C94F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1146071" y="3227867"/>
                              <a:ext cx="336952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O</a:t>
                              </a:r>
                            </a:p>
                          </p:txBody>
                        </p:sp>
                      </p:grpSp>
                      <p:cxnSp>
                        <p:nvCxnSpPr>
                          <p:cNvPr id="3" name="Connecteur droit 2">
                            <a:extLst>
                              <a:ext uri="{FF2B5EF4-FFF2-40B4-BE49-F238E27FC236}">
                                <a16:creationId xmlns:a16="http://schemas.microsoft.com/office/drawing/2014/main" id="{E87A96E3-98EC-C753-3394-CA6C25F0A93F}"/>
                              </a:ext>
                            </a:extLst>
                          </p:cNvPr>
                          <p:cNvCxnSpPr>
                            <a:cxnSpLocks/>
                            <a:endCxn id="5" idx="6"/>
                          </p:cNvCxnSpPr>
                          <p:nvPr/>
                        </p:nvCxnSpPr>
                        <p:spPr>
                          <a:xfrm rot="5400000" flipH="1" flipV="1">
                            <a:off x="4624726" y="429003"/>
                            <a:ext cx="25176" cy="5992236"/>
                          </a:xfrm>
                          <a:prstGeom prst="line">
                            <a:avLst/>
                          </a:prstGeom>
                          <a:ln w="63500" cap="rnd">
                            <a:solidFill>
                              <a:schemeClr val="accent2">
                                <a:lumMod val="50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9" name="Ellipse 8">
                          <a:extLst>
                            <a:ext uri="{FF2B5EF4-FFF2-40B4-BE49-F238E27FC236}">
                              <a16:creationId xmlns:a16="http://schemas.microsoft.com/office/drawing/2014/main" id="{EB7EA392-2E58-16C5-A68A-9E9DDB1AAC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40008" y="5777091"/>
                          <a:ext cx="180000" cy="1800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 w="63500">
                          <a:solidFill>
                            <a:srgbClr val="FF0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  <p:sp>
                      <p:nvSpPr>
                        <p:cNvPr id="18" name="Ellipse 17">
                          <a:extLst>
                            <a:ext uri="{FF2B5EF4-FFF2-40B4-BE49-F238E27FC236}">
                              <a16:creationId xmlns:a16="http://schemas.microsoft.com/office/drawing/2014/main" id="{3FDB4053-8C9C-3195-76DE-0717DF58239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3993" y="1252716"/>
                          <a:ext cx="180000" cy="1800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 w="635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</p:grpSp>
                  <p:sp>
                    <p:nvSpPr>
                      <p:cNvPr id="21" name="Forme libre : forme 20">
                        <a:extLst>
                          <a:ext uri="{FF2B5EF4-FFF2-40B4-BE49-F238E27FC236}">
                            <a16:creationId xmlns:a16="http://schemas.microsoft.com/office/drawing/2014/main" id="{D3009DA1-2EB0-D06C-B784-6EA2B27A67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619626" y="381000"/>
                        <a:ext cx="2222118" cy="6067425"/>
                      </a:xfrm>
                      <a:custGeom>
                        <a:avLst/>
                        <a:gdLst>
                          <a:gd name="connsiteX0" fmla="*/ 0 w 2315049"/>
                          <a:gd name="connsiteY0" fmla="*/ 0 h 6067425"/>
                          <a:gd name="connsiteX1" fmla="*/ 2238375 w 2315049"/>
                          <a:gd name="connsiteY1" fmla="*/ 3048000 h 6067425"/>
                          <a:gd name="connsiteX2" fmla="*/ 1628775 w 2315049"/>
                          <a:gd name="connsiteY2" fmla="*/ 4895850 h 6067425"/>
                          <a:gd name="connsiteX3" fmla="*/ 0 w 2315049"/>
                          <a:gd name="connsiteY3" fmla="*/ 6067425 h 6067425"/>
                          <a:gd name="connsiteX4" fmla="*/ 0 w 2315049"/>
                          <a:gd name="connsiteY4" fmla="*/ 6067425 h 6067425"/>
                          <a:gd name="connsiteX5" fmla="*/ 381000 w 2315049"/>
                          <a:gd name="connsiteY5" fmla="*/ 4438650 h 6067425"/>
                          <a:gd name="connsiteX0" fmla="*/ 0 w 2315049"/>
                          <a:gd name="connsiteY0" fmla="*/ 0 h 6067425"/>
                          <a:gd name="connsiteX1" fmla="*/ 2238375 w 2315049"/>
                          <a:gd name="connsiteY1" fmla="*/ 3048000 h 6067425"/>
                          <a:gd name="connsiteX2" fmla="*/ 1628775 w 2315049"/>
                          <a:gd name="connsiteY2" fmla="*/ 4895850 h 6067425"/>
                          <a:gd name="connsiteX3" fmla="*/ 0 w 2315049"/>
                          <a:gd name="connsiteY3" fmla="*/ 6067425 h 6067425"/>
                          <a:gd name="connsiteX4" fmla="*/ 0 w 2315049"/>
                          <a:gd name="connsiteY4" fmla="*/ 6067425 h 6067425"/>
                          <a:gd name="connsiteX0" fmla="*/ 0 w 2238955"/>
                          <a:gd name="connsiteY0" fmla="*/ 0 h 6067425"/>
                          <a:gd name="connsiteX1" fmla="*/ 2238375 w 2238955"/>
                          <a:gd name="connsiteY1" fmla="*/ 3048000 h 6067425"/>
                          <a:gd name="connsiteX2" fmla="*/ 1628775 w 2238955"/>
                          <a:gd name="connsiteY2" fmla="*/ 4895850 h 6067425"/>
                          <a:gd name="connsiteX3" fmla="*/ 0 w 2238955"/>
                          <a:gd name="connsiteY3" fmla="*/ 6067425 h 6067425"/>
                          <a:gd name="connsiteX4" fmla="*/ 0 w 2238955"/>
                          <a:gd name="connsiteY4" fmla="*/ 6067425 h 6067425"/>
                          <a:gd name="connsiteX0" fmla="*/ 0 w 2238899"/>
                          <a:gd name="connsiteY0" fmla="*/ 0 h 6067425"/>
                          <a:gd name="connsiteX1" fmla="*/ 2238375 w 2238899"/>
                          <a:gd name="connsiteY1" fmla="*/ 3048000 h 6067425"/>
                          <a:gd name="connsiteX2" fmla="*/ 1628775 w 2238899"/>
                          <a:gd name="connsiteY2" fmla="*/ 4895850 h 6067425"/>
                          <a:gd name="connsiteX3" fmla="*/ 0 w 2238899"/>
                          <a:gd name="connsiteY3" fmla="*/ 6067425 h 6067425"/>
                          <a:gd name="connsiteX4" fmla="*/ 0 w 2238899"/>
                          <a:gd name="connsiteY4" fmla="*/ 6067425 h 6067425"/>
                          <a:gd name="connsiteX0" fmla="*/ 0 w 2238702"/>
                          <a:gd name="connsiteY0" fmla="*/ 0 h 6067425"/>
                          <a:gd name="connsiteX1" fmla="*/ 2238375 w 2238702"/>
                          <a:gd name="connsiteY1" fmla="*/ 3048000 h 6067425"/>
                          <a:gd name="connsiteX2" fmla="*/ 1628775 w 2238702"/>
                          <a:gd name="connsiteY2" fmla="*/ 4895850 h 6067425"/>
                          <a:gd name="connsiteX3" fmla="*/ 0 w 2238702"/>
                          <a:gd name="connsiteY3" fmla="*/ 6067425 h 6067425"/>
                          <a:gd name="connsiteX4" fmla="*/ 0 w 2238702"/>
                          <a:gd name="connsiteY4" fmla="*/ 6067425 h 6067425"/>
                          <a:gd name="connsiteX0" fmla="*/ 0 w 2239409"/>
                          <a:gd name="connsiteY0" fmla="*/ 0 h 6067425"/>
                          <a:gd name="connsiteX1" fmla="*/ 2238375 w 2239409"/>
                          <a:gd name="connsiteY1" fmla="*/ 3048000 h 6067425"/>
                          <a:gd name="connsiteX2" fmla="*/ 1628775 w 2239409"/>
                          <a:gd name="connsiteY2" fmla="*/ 4895850 h 6067425"/>
                          <a:gd name="connsiteX3" fmla="*/ 0 w 2239409"/>
                          <a:gd name="connsiteY3" fmla="*/ 6067425 h 6067425"/>
                          <a:gd name="connsiteX4" fmla="*/ 0 w 2239409"/>
                          <a:gd name="connsiteY4" fmla="*/ 6067425 h 6067425"/>
                          <a:gd name="connsiteX0" fmla="*/ 0 w 2239409"/>
                          <a:gd name="connsiteY0" fmla="*/ 0 h 6067425"/>
                          <a:gd name="connsiteX1" fmla="*/ 2238375 w 2239409"/>
                          <a:gd name="connsiteY1" fmla="*/ 3048000 h 6067425"/>
                          <a:gd name="connsiteX2" fmla="*/ 1628775 w 2239409"/>
                          <a:gd name="connsiteY2" fmla="*/ 4895850 h 6067425"/>
                          <a:gd name="connsiteX3" fmla="*/ 0 w 2239409"/>
                          <a:gd name="connsiteY3" fmla="*/ 6067425 h 6067425"/>
                          <a:gd name="connsiteX4" fmla="*/ 0 w 2239409"/>
                          <a:gd name="connsiteY4" fmla="*/ 6067425 h 6067425"/>
                          <a:gd name="connsiteX0" fmla="*/ 0 w 2241392"/>
                          <a:gd name="connsiteY0" fmla="*/ 0 h 6067425"/>
                          <a:gd name="connsiteX1" fmla="*/ 2238375 w 2241392"/>
                          <a:gd name="connsiteY1" fmla="*/ 3048000 h 6067425"/>
                          <a:gd name="connsiteX2" fmla="*/ 1628775 w 2241392"/>
                          <a:gd name="connsiteY2" fmla="*/ 4895850 h 6067425"/>
                          <a:gd name="connsiteX3" fmla="*/ 0 w 2241392"/>
                          <a:gd name="connsiteY3" fmla="*/ 6067425 h 6067425"/>
                          <a:gd name="connsiteX4" fmla="*/ 0 w 2241392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04913"/>
                          <a:gd name="connsiteY0" fmla="*/ 0 h 6067425"/>
                          <a:gd name="connsiteX1" fmla="*/ 2200275 w 2204913"/>
                          <a:gd name="connsiteY1" fmla="*/ 3048000 h 6067425"/>
                          <a:gd name="connsiteX2" fmla="*/ 1628775 w 2204913"/>
                          <a:gd name="connsiteY2" fmla="*/ 4895850 h 6067425"/>
                          <a:gd name="connsiteX3" fmla="*/ 0 w 2204913"/>
                          <a:gd name="connsiteY3" fmla="*/ 6067425 h 6067425"/>
                          <a:gd name="connsiteX4" fmla="*/ 0 w 2204913"/>
                          <a:gd name="connsiteY4" fmla="*/ 6067425 h 6067425"/>
                          <a:gd name="connsiteX0" fmla="*/ 0 w 2204913"/>
                          <a:gd name="connsiteY0" fmla="*/ 0 h 6067425"/>
                          <a:gd name="connsiteX1" fmla="*/ 2200275 w 2204913"/>
                          <a:gd name="connsiteY1" fmla="*/ 3048000 h 6067425"/>
                          <a:gd name="connsiteX2" fmla="*/ 1628775 w 2204913"/>
                          <a:gd name="connsiteY2" fmla="*/ 4895850 h 6067425"/>
                          <a:gd name="connsiteX3" fmla="*/ 0 w 2204913"/>
                          <a:gd name="connsiteY3" fmla="*/ 6067425 h 6067425"/>
                          <a:gd name="connsiteX4" fmla="*/ 0 w 2204913"/>
                          <a:gd name="connsiteY4" fmla="*/ 6067425 h 6067425"/>
                          <a:gd name="connsiteX0" fmla="*/ 0 w 2205175"/>
                          <a:gd name="connsiteY0" fmla="*/ 0 h 6067425"/>
                          <a:gd name="connsiteX1" fmla="*/ 2200275 w 2205175"/>
                          <a:gd name="connsiteY1" fmla="*/ 3048000 h 6067425"/>
                          <a:gd name="connsiteX2" fmla="*/ 1628775 w 2205175"/>
                          <a:gd name="connsiteY2" fmla="*/ 4895850 h 6067425"/>
                          <a:gd name="connsiteX3" fmla="*/ 0 w 2205175"/>
                          <a:gd name="connsiteY3" fmla="*/ 6067425 h 6067425"/>
                          <a:gd name="connsiteX4" fmla="*/ 0 w 2205175"/>
                          <a:gd name="connsiteY4" fmla="*/ 6067425 h 6067425"/>
                          <a:gd name="connsiteX0" fmla="*/ 0 w 2204708"/>
                          <a:gd name="connsiteY0" fmla="*/ 0 h 6067425"/>
                          <a:gd name="connsiteX1" fmla="*/ 2200275 w 2204708"/>
                          <a:gd name="connsiteY1" fmla="*/ 3048000 h 6067425"/>
                          <a:gd name="connsiteX2" fmla="*/ 1628775 w 2204708"/>
                          <a:gd name="connsiteY2" fmla="*/ 4895850 h 6067425"/>
                          <a:gd name="connsiteX3" fmla="*/ 0 w 2204708"/>
                          <a:gd name="connsiteY3" fmla="*/ 6067425 h 6067425"/>
                          <a:gd name="connsiteX4" fmla="*/ 0 w 2204708"/>
                          <a:gd name="connsiteY4" fmla="*/ 6067425 h 6067425"/>
                          <a:gd name="connsiteX0" fmla="*/ 0 w 2204735"/>
                          <a:gd name="connsiteY0" fmla="*/ 0 h 6067425"/>
                          <a:gd name="connsiteX1" fmla="*/ 2200275 w 2204735"/>
                          <a:gd name="connsiteY1" fmla="*/ 3048000 h 6067425"/>
                          <a:gd name="connsiteX2" fmla="*/ 1628775 w 2204735"/>
                          <a:gd name="connsiteY2" fmla="*/ 4895850 h 6067425"/>
                          <a:gd name="connsiteX3" fmla="*/ 0 w 2204735"/>
                          <a:gd name="connsiteY3" fmla="*/ 6067425 h 6067425"/>
                          <a:gd name="connsiteX4" fmla="*/ 0 w 2204735"/>
                          <a:gd name="connsiteY4" fmla="*/ 6067425 h 6067425"/>
                          <a:gd name="connsiteX0" fmla="*/ 0 w 2223725"/>
                          <a:gd name="connsiteY0" fmla="*/ 0 h 6067425"/>
                          <a:gd name="connsiteX1" fmla="*/ 2219325 w 2223725"/>
                          <a:gd name="connsiteY1" fmla="*/ 3048000 h 6067425"/>
                          <a:gd name="connsiteX2" fmla="*/ 1628775 w 2223725"/>
                          <a:gd name="connsiteY2" fmla="*/ 4895850 h 6067425"/>
                          <a:gd name="connsiteX3" fmla="*/ 0 w 2223725"/>
                          <a:gd name="connsiteY3" fmla="*/ 6067425 h 6067425"/>
                          <a:gd name="connsiteX4" fmla="*/ 0 w 2223725"/>
                          <a:gd name="connsiteY4" fmla="*/ 6067425 h 6067425"/>
                          <a:gd name="connsiteX0" fmla="*/ 0 w 2222118"/>
                          <a:gd name="connsiteY0" fmla="*/ 0 h 6067425"/>
                          <a:gd name="connsiteX1" fmla="*/ 2219325 w 2222118"/>
                          <a:gd name="connsiteY1" fmla="*/ 3048000 h 6067425"/>
                          <a:gd name="connsiteX2" fmla="*/ 1628775 w 2222118"/>
                          <a:gd name="connsiteY2" fmla="*/ 4895850 h 6067425"/>
                          <a:gd name="connsiteX3" fmla="*/ 0 w 2222118"/>
                          <a:gd name="connsiteY3" fmla="*/ 6067425 h 6067425"/>
                          <a:gd name="connsiteX4" fmla="*/ 0 w 2222118"/>
                          <a:gd name="connsiteY4" fmla="*/ 6067425 h 606742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22118" h="6067425">
                            <a:moveTo>
                              <a:pt x="0" y="0"/>
                            </a:moveTo>
                            <a:cubicBezTo>
                              <a:pt x="373856" y="30162"/>
                              <a:pt x="2072916" y="653639"/>
                              <a:pt x="2219325" y="3048000"/>
                            </a:cubicBezTo>
                            <a:cubicBezTo>
                              <a:pt x="2251749" y="3578260"/>
                              <a:pt x="1998662" y="4392613"/>
                              <a:pt x="1628775" y="4895850"/>
                            </a:cubicBezTo>
                            <a:cubicBezTo>
                              <a:pt x="1258888" y="5399087"/>
                              <a:pt x="0" y="6067425"/>
                              <a:pt x="0" y="6067425"/>
                            </a:cubicBezTo>
                            <a:lnTo>
                              <a:pt x="0" y="6067425"/>
                            </a:lnTo>
                          </a:path>
                        </a:pathLst>
                      </a:custGeom>
                      <a:noFill/>
                      <a:ln w="63500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sp>
                  <p:nvSpPr>
                    <p:cNvPr id="26" name="Ellipse 25">
                      <a:extLst>
                        <a:ext uri="{FF2B5EF4-FFF2-40B4-BE49-F238E27FC236}">
                          <a16:creationId xmlns:a16="http://schemas.microsoft.com/office/drawing/2014/main" id="{25D6A7D3-8A17-A8A2-23B7-186508E77F35}"/>
                        </a:ext>
                      </a:extLst>
                    </p:cNvPr>
                    <p:cNvSpPr/>
                    <p:nvPr/>
                  </p:nvSpPr>
                  <p:spPr>
                    <a:xfrm rot="19184605">
                      <a:off x="6700663" y="2899086"/>
                      <a:ext cx="180000" cy="180000"/>
                    </a:xfrm>
                    <a:prstGeom prst="ellipse">
                      <a:avLst/>
                    </a:prstGeom>
                    <a:solidFill>
                      <a:schemeClr val="accent6"/>
                    </a:solidFill>
                    <a:ln w="635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6" name="Forme libre : forme 5">
                    <a:extLst>
                      <a:ext uri="{FF2B5EF4-FFF2-40B4-BE49-F238E27FC236}">
                        <a16:creationId xmlns:a16="http://schemas.microsoft.com/office/drawing/2014/main" id="{91225679-8835-A651-5CA8-7F40C13143DD}"/>
                      </a:ext>
                    </a:extLst>
                  </p:cNvPr>
                  <p:cNvSpPr/>
                  <p:nvPr/>
                </p:nvSpPr>
                <p:spPr>
                  <a:xfrm>
                    <a:off x="4610099" y="400050"/>
                    <a:ext cx="1478631" cy="6019800"/>
                  </a:xfrm>
                  <a:custGeom>
                    <a:avLst/>
                    <a:gdLst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8745"/>
                      <a:gd name="connsiteY0" fmla="*/ 0 h 6019800"/>
                      <a:gd name="connsiteX1" fmla="*/ 1143000 w 1478745"/>
                      <a:gd name="connsiteY1" fmla="*/ 1314450 h 6019800"/>
                      <a:gd name="connsiteX2" fmla="*/ 1476375 w 1478745"/>
                      <a:gd name="connsiteY2" fmla="*/ 3028950 h 6019800"/>
                      <a:gd name="connsiteX3" fmla="*/ 1000125 w 1478745"/>
                      <a:gd name="connsiteY3" fmla="*/ 4972050 h 6019800"/>
                      <a:gd name="connsiteX4" fmla="*/ 19050 w 1478745"/>
                      <a:gd name="connsiteY4" fmla="*/ 6019800 h 6019800"/>
                      <a:gd name="connsiteX5" fmla="*/ 19050 w 1478745"/>
                      <a:gd name="connsiteY5" fmla="*/ 6019800 h 6019800"/>
                      <a:gd name="connsiteX0" fmla="*/ 0 w 1478631"/>
                      <a:gd name="connsiteY0" fmla="*/ 0 h 6019800"/>
                      <a:gd name="connsiteX1" fmla="*/ 1143000 w 1478631"/>
                      <a:gd name="connsiteY1" fmla="*/ 1314450 h 6019800"/>
                      <a:gd name="connsiteX2" fmla="*/ 1476375 w 1478631"/>
                      <a:gd name="connsiteY2" fmla="*/ 3028950 h 6019800"/>
                      <a:gd name="connsiteX3" fmla="*/ 1000125 w 1478631"/>
                      <a:gd name="connsiteY3" fmla="*/ 4972050 h 6019800"/>
                      <a:gd name="connsiteX4" fmla="*/ 19050 w 1478631"/>
                      <a:gd name="connsiteY4" fmla="*/ 6019800 h 6019800"/>
                      <a:gd name="connsiteX5" fmla="*/ 19050 w 1478631"/>
                      <a:gd name="connsiteY5" fmla="*/ 6019800 h 6019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78631" h="6019800">
                        <a:moveTo>
                          <a:pt x="0" y="0"/>
                        </a:moveTo>
                        <a:cubicBezTo>
                          <a:pt x="277019" y="23812"/>
                          <a:pt x="954088" y="819150"/>
                          <a:pt x="1143000" y="1314450"/>
                        </a:cubicBezTo>
                        <a:cubicBezTo>
                          <a:pt x="1331912" y="1809750"/>
                          <a:pt x="1500188" y="2419350"/>
                          <a:pt x="1476375" y="3028950"/>
                        </a:cubicBezTo>
                        <a:cubicBezTo>
                          <a:pt x="1452563" y="3638550"/>
                          <a:pt x="1338262" y="4330700"/>
                          <a:pt x="1000125" y="4972050"/>
                        </a:cubicBezTo>
                        <a:cubicBezTo>
                          <a:pt x="661988" y="5613400"/>
                          <a:pt x="19050" y="6019800"/>
                          <a:pt x="19050" y="6019800"/>
                        </a:cubicBezTo>
                        <a:lnTo>
                          <a:pt x="19050" y="6019800"/>
                        </a:lnTo>
                      </a:path>
                    </a:pathLst>
                  </a:custGeom>
                  <a:noFill/>
                  <a:ln w="635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4" name="Ellipse 23">
                  <a:extLst>
                    <a:ext uri="{FF2B5EF4-FFF2-40B4-BE49-F238E27FC236}">
                      <a16:creationId xmlns:a16="http://schemas.microsoft.com/office/drawing/2014/main" id="{44DB86D4-FFFF-D4F2-8936-B463866C4972}"/>
                    </a:ext>
                  </a:extLst>
                </p:cNvPr>
                <p:cNvSpPr/>
                <p:nvPr/>
              </p:nvSpPr>
              <p:spPr>
                <a:xfrm rot="5388367">
                  <a:off x="7547603" y="3336936"/>
                  <a:ext cx="180000" cy="180000"/>
                </a:xfrm>
                <a:prstGeom prst="ellipse">
                  <a:avLst/>
                </a:prstGeom>
                <a:solidFill>
                  <a:schemeClr val="tx1"/>
                </a:solidFill>
                <a:ln w="635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" name="Ellipse 27">
                  <a:extLst>
                    <a:ext uri="{FF2B5EF4-FFF2-40B4-BE49-F238E27FC236}">
                      <a16:creationId xmlns:a16="http://schemas.microsoft.com/office/drawing/2014/main" id="{8F3F47A2-9E32-DA5D-7871-11A2661BDC10}"/>
                    </a:ext>
                  </a:extLst>
                </p:cNvPr>
                <p:cNvSpPr/>
                <p:nvPr/>
              </p:nvSpPr>
              <p:spPr>
                <a:xfrm rot="5388367">
                  <a:off x="1517601" y="3329481"/>
                  <a:ext cx="180000" cy="180000"/>
                </a:xfrm>
                <a:prstGeom prst="ellipse">
                  <a:avLst/>
                </a:prstGeom>
                <a:solidFill>
                  <a:schemeClr val="tx1"/>
                </a:solidFill>
                <a:ln w="635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793E6070-A14E-54F4-1719-398C6EA6A37D}"/>
                  </a:ext>
                </a:extLst>
              </p:cNvPr>
              <p:cNvSpPr/>
              <p:nvPr/>
            </p:nvSpPr>
            <p:spPr>
              <a:xfrm rot="2005822">
                <a:off x="3058096" y="3339000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277A0961-3A0D-9DE3-67F3-3A88617347DE}"/>
                </a:ext>
              </a:extLst>
            </p:cNvPr>
            <p:cNvSpPr/>
            <p:nvPr/>
          </p:nvSpPr>
          <p:spPr>
            <a:xfrm>
              <a:off x="3705160" y="390525"/>
              <a:ext cx="943041" cy="6048375"/>
            </a:xfrm>
            <a:custGeom>
              <a:avLst/>
              <a:gdLst>
                <a:gd name="connsiteX0" fmla="*/ 939803 w 958853"/>
                <a:gd name="connsiteY0" fmla="*/ 0 h 6048375"/>
                <a:gd name="connsiteX1" fmla="*/ 130178 w 958853"/>
                <a:gd name="connsiteY1" fmla="*/ 1790700 h 6048375"/>
                <a:gd name="connsiteX2" fmla="*/ 15878 w 958853"/>
                <a:gd name="connsiteY2" fmla="*/ 3028950 h 6048375"/>
                <a:gd name="connsiteX3" fmla="*/ 282578 w 958853"/>
                <a:gd name="connsiteY3" fmla="*/ 4876800 h 6048375"/>
                <a:gd name="connsiteX4" fmla="*/ 958853 w 958853"/>
                <a:gd name="connsiteY4" fmla="*/ 6048375 h 6048375"/>
                <a:gd name="connsiteX0" fmla="*/ 928424 w 947474"/>
                <a:gd name="connsiteY0" fmla="*/ 0 h 6048375"/>
                <a:gd name="connsiteX1" fmla="*/ 118799 w 947474"/>
                <a:gd name="connsiteY1" fmla="*/ 1790700 h 6048375"/>
                <a:gd name="connsiteX2" fmla="*/ 4499 w 947474"/>
                <a:gd name="connsiteY2" fmla="*/ 3028950 h 6048375"/>
                <a:gd name="connsiteX3" fmla="*/ 271199 w 947474"/>
                <a:gd name="connsiteY3" fmla="*/ 4876800 h 6048375"/>
                <a:gd name="connsiteX4" fmla="*/ 947474 w 947474"/>
                <a:gd name="connsiteY4" fmla="*/ 6048375 h 6048375"/>
                <a:gd name="connsiteX0" fmla="*/ 927106 w 946156"/>
                <a:gd name="connsiteY0" fmla="*/ 0 h 6048375"/>
                <a:gd name="connsiteX1" fmla="*/ 117481 w 946156"/>
                <a:gd name="connsiteY1" fmla="*/ 1790700 h 6048375"/>
                <a:gd name="connsiteX2" fmla="*/ 3181 w 946156"/>
                <a:gd name="connsiteY2" fmla="*/ 3028950 h 6048375"/>
                <a:gd name="connsiteX3" fmla="*/ 269881 w 946156"/>
                <a:gd name="connsiteY3" fmla="*/ 4876800 h 6048375"/>
                <a:gd name="connsiteX4" fmla="*/ 946156 w 946156"/>
                <a:gd name="connsiteY4" fmla="*/ 6048375 h 6048375"/>
                <a:gd name="connsiteX0" fmla="*/ 923991 w 943041"/>
                <a:gd name="connsiteY0" fmla="*/ 0 h 6048375"/>
                <a:gd name="connsiteX1" fmla="*/ 114366 w 943041"/>
                <a:gd name="connsiteY1" fmla="*/ 1790700 h 6048375"/>
                <a:gd name="connsiteX2" fmla="*/ 66 w 943041"/>
                <a:gd name="connsiteY2" fmla="*/ 3028950 h 6048375"/>
                <a:gd name="connsiteX3" fmla="*/ 266766 w 943041"/>
                <a:gd name="connsiteY3" fmla="*/ 4876800 h 6048375"/>
                <a:gd name="connsiteX4" fmla="*/ 943041 w 943041"/>
                <a:gd name="connsiteY4" fmla="*/ 6048375 h 6048375"/>
                <a:gd name="connsiteX0" fmla="*/ 923991 w 943041"/>
                <a:gd name="connsiteY0" fmla="*/ 0 h 6048375"/>
                <a:gd name="connsiteX1" fmla="*/ 114366 w 943041"/>
                <a:gd name="connsiteY1" fmla="*/ 1790700 h 6048375"/>
                <a:gd name="connsiteX2" fmla="*/ 66 w 943041"/>
                <a:gd name="connsiteY2" fmla="*/ 3028950 h 6048375"/>
                <a:gd name="connsiteX3" fmla="*/ 266766 w 943041"/>
                <a:gd name="connsiteY3" fmla="*/ 4876800 h 6048375"/>
                <a:gd name="connsiteX4" fmla="*/ 943041 w 943041"/>
                <a:gd name="connsiteY4" fmla="*/ 6048375 h 604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3041" h="6048375">
                  <a:moveTo>
                    <a:pt x="923991" y="0"/>
                  </a:moveTo>
                  <a:cubicBezTo>
                    <a:pt x="710472" y="52387"/>
                    <a:pt x="220728" y="1266825"/>
                    <a:pt x="114366" y="1790700"/>
                  </a:cubicBezTo>
                  <a:cubicBezTo>
                    <a:pt x="8004" y="2314575"/>
                    <a:pt x="3241" y="2667000"/>
                    <a:pt x="66" y="3028950"/>
                  </a:cubicBezTo>
                  <a:cubicBezTo>
                    <a:pt x="-3109" y="3390900"/>
                    <a:pt x="109604" y="4373563"/>
                    <a:pt x="266766" y="4876800"/>
                  </a:cubicBezTo>
                  <a:cubicBezTo>
                    <a:pt x="423928" y="5380037"/>
                    <a:pt x="822391" y="5854700"/>
                    <a:pt x="943041" y="6048375"/>
                  </a:cubicBezTo>
                </a:path>
              </a:pathLst>
            </a:custGeom>
            <a:noFill/>
            <a:ln w="38100">
              <a:solidFill>
                <a:srgbClr val="FFC000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7624AA6F-2E80-D5FC-4CF5-F92CC7D8FA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71825" y="3429000"/>
              <a:ext cx="1461280" cy="2600325"/>
            </a:xfrm>
            <a:prstGeom prst="line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ZoneTexte 38">
            <a:extLst>
              <a:ext uri="{FF2B5EF4-FFF2-40B4-BE49-F238E27FC236}">
                <a16:creationId xmlns:a16="http://schemas.microsoft.com/office/drawing/2014/main" id="{0C957252-C093-8CE6-4D42-567749F3EBE3}"/>
              </a:ext>
            </a:extLst>
          </p:cNvPr>
          <p:cNvSpPr txBox="1"/>
          <p:nvPr/>
        </p:nvSpPr>
        <p:spPr>
          <a:xfrm>
            <a:off x="94704" y="1268219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210-??</a:t>
            </a:r>
            <a:endParaRPr lang="fr-FR" b="1" dirty="0">
              <a:solidFill>
                <a:schemeClr val="accent1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C8BCC90-8E5D-A853-FB20-DF62C9736973}"/>
              </a:ext>
            </a:extLst>
          </p:cNvPr>
          <p:cNvSpPr txBox="1"/>
          <p:nvPr/>
        </p:nvSpPr>
        <p:spPr>
          <a:xfrm>
            <a:off x="6629686" y="0"/>
            <a:ext cx="2515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Azimute de l’intercept</a:t>
            </a:r>
          </a:p>
          <a:p>
            <a:pPr algn="r"/>
            <a:r>
              <a:rPr lang="fr-FR" sz="2000" b="1" i="1" dirty="0"/>
              <a:t>Faille / S0</a:t>
            </a:r>
          </a:p>
        </p:txBody>
      </p:sp>
    </p:spTree>
    <p:extLst>
      <p:ext uri="{BB962C8B-B14F-4D97-AF65-F5344CB8AC3E}">
        <p14:creationId xmlns:p14="http://schemas.microsoft.com/office/powerpoint/2010/main" val="983239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N55-50SE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37193889-B73D-109F-3CF1-50E1250FBC60}"/>
              </a:ext>
            </a:extLst>
          </p:cNvPr>
          <p:cNvSpPr txBox="1"/>
          <p:nvPr/>
        </p:nvSpPr>
        <p:spPr>
          <a:xfrm>
            <a:off x="94704" y="883790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fr-FR" b="1" dirty="0"/>
              <a:t> = 50°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61B0B337-5AC4-ACB7-CB2B-4974FA20F191}"/>
              </a:ext>
            </a:extLst>
          </p:cNvPr>
          <p:cNvGrpSpPr/>
          <p:nvPr/>
        </p:nvGrpSpPr>
        <p:grpSpPr>
          <a:xfrm rot="9052802">
            <a:off x="1183957" y="-42651"/>
            <a:ext cx="6924433" cy="6878306"/>
            <a:chOff x="1132532" y="-10991"/>
            <a:chExt cx="6924433" cy="6878306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696FEC5E-73D3-622C-2741-3712D69F9FC2}"/>
                </a:ext>
              </a:extLst>
            </p:cNvPr>
            <p:cNvGrpSpPr/>
            <p:nvPr/>
          </p:nvGrpSpPr>
          <p:grpSpPr>
            <a:xfrm rot="3393444">
              <a:off x="1155596" y="-34055"/>
              <a:ext cx="6878306" cy="6924433"/>
              <a:chOff x="1168707" y="-6989"/>
              <a:chExt cx="6878306" cy="6924433"/>
            </a:xfrm>
          </p:grpSpPr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4BDE7EBB-51D6-579F-2C60-15C453A23B21}"/>
                  </a:ext>
                </a:extLst>
              </p:cNvPr>
              <p:cNvGrpSpPr/>
              <p:nvPr/>
            </p:nvGrpSpPr>
            <p:grpSpPr>
              <a:xfrm rot="12801658">
                <a:off x="1168707" y="-6989"/>
                <a:ext cx="6878306" cy="6924433"/>
                <a:chOff x="1170931" y="-77977"/>
                <a:chExt cx="6878306" cy="6924433"/>
              </a:xfrm>
            </p:grpSpPr>
            <p:grpSp>
              <p:nvGrpSpPr>
                <p:cNvPr id="22" name="Groupe 21">
                  <a:extLst>
                    <a:ext uri="{FF2B5EF4-FFF2-40B4-BE49-F238E27FC236}">
                      <a16:creationId xmlns:a16="http://schemas.microsoft.com/office/drawing/2014/main" id="{4C3C31C0-0CE4-52EF-2115-DCBF287340B3}"/>
                    </a:ext>
                  </a:extLst>
                </p:cNvPr>
                <p:cNvGrpSpPr/>
                <p:nvPr/>
              </p:nvGrpSpPr>
              <p:grpSpPr>
                <a:xfrm rot="8773203">
                  <a:off x="1170931" y="-77977"/>
                  <a:ext cx="6878306" cy="6924433"/>
                  <a:chOff x="1178313" y="-6936"/>
                  <a:chExt cx="6878306" cy="6924433"/>
                </a:xfrm>
              </p:grpSpPr>
              <p:grpSp>
                <p:nvGrpSpPr>
                  <p:cNvPr id="27" name="Groupe 26">
                    <a:extLst>
                      <a:ext uri="{FF2B5EF4-FFF2-40B4-BE49-F238E27FC236}">
                        <a16:creationId xmlns:a16="http://schemas.microsoft.com/office/drawing/2014/main" id="{3C617925-985E-1647-ED27-0EB8AEFBCAF5}"/>
                      </a:ext>
                    </a:extLst>
                  </p:cNvPr>
                  <p:cNvGrpSpPr/>
                  <p:nvPr/>
                </p:nvGrpSpPr>
                <p:grpSpPr>
                  <a:xfrm rot="4446356">
                    <a:off x="1155249" y="16128"/>
                    <a:ext cx="6924433" cy="6878306"/>
                    <a:chOff x="1206012" y="7494"/>
                    <a:chExt cx="6924433" cy="6878306"/>
                  </a:xfrm>
                </p:grpSpPr>
                <p:grpSp>
                  <p:nvGrpSpPr>
                    <p:cNvPr id="23" name="Groupe 22">
                      <a:extLst>
                        <a:ext uri="{FF2B5EF4-FFF2-40B4-BE49-F238E27FC236}">
                          <a16:creationId xmlns:a16="http://schemas.microsoft.com/office/drawing/2014/main" id="{3D59F913-9FF9-F927-14E1-761A08E68F1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06012" y="7494"/>
                      <a:ext cx="6924433" cy="6878306"/>
                      <a:chOff x="1196487" y="-2031"/>
                      <a:chExt cx="6924433" cy="6878306"/>
                    </a:xfrm>
                  </p:grpSpPr>
                  <p:grpSp>
                    <p:nvGrpSpPr>
                      <p:cNvPr id="19" name="Groupe 18">
                        <a:extLst>
                          <a:ext uri="{FF2B5EF4-FFF2-40B4-BE49-F238E27FC236}">
                            <a16:creationId xmlns:a16="http://schemas.microsoft.com/office/drawing/2014/main" id="{DCEEC800-2FB1-9B29-3B4C-35D32A594572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19184605">
                        <a:off x="1196487" y="-2031"/>
                        <a:ext cx="6924433" cy="6878306"/>
                        <a:chOff x="1157408" y="-5163"/>
                        <a:chExt cx="6924433" cy="6878306"/>
                      </a:xfrm>
                    </p:grpSpPr>
                    <p:grpSp>
                      <p:nvGrpSpPr>
                        <p:cNvPr id="8" name="Groupe 7">
                          <a:extLst>
                            <a:ext uri="{FF2B5EF4-FFF2-40B4-BE49-F238E27FC236}">
                              <a16:creationId xmlns:a16="http://schemas.microsoft.com/office/drawing/2014/main" id="{8DE41971-F6E2-3E7A-40A8-FB3D2F767B0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 rot="16200000">
                          <a:off x="1180472" y="-28227"/>
                          <a:ext cx="6878306" cy="6924433"/>
                          <a:chOff x="1146071" y="-34052"/>
                          <a:chExt cx="6878306" cy="6924433"/>
                        </a:xfrm>
                      </p:grpSpPr>
                      <p:grpSp>
                        <p:nvGrpSpPr>
                          <p:cNvPr id="17" name="Groupe 16">
                            <a:extLst>
                              <a:ext uri="{FF2B5EF4-FFF2-40B4-BE49-F238E27FC236}">
                                <a16:creationId xmlns:a16="http://schemas.microsoft.com/office/drawing/2014/main" id="{E6335F1E-C57C-0C1B-8500-2F560AF1BE3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146071" y="-34052"/>
                            <a:ext cx="6878306" cy="6924433"/>
                            <a:chOff x="1146071" y="-34052"/>
                            <a:chExt cx="6878306" cy="6924433"/>
                          </a:xfrm>
                        </p:grpSpPr>
                        <p:sp>
                          <p:nvSpPr>
                            <p:cNvPr id="5" name="Ellipse 4">
                              <a:extLst>
                                <a:ext uri="{FF2B5EF4-FFF2-40B4-BE49-F238E27FC236}">
                                  <a16:creationId xmlns:a16="http://schemas.microsoft.com/office/drawing/2014/main" id="{B24177F4-B18B-F0BF-2E89-8DDFC3BBCA7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615076" y="400595"/>
                              <a:ext cx="6018356" cy="6023876"/>
                            </a:xfrm>
                            <a:prstGeom prst="ellipse">
                              <a:avLst/>
                            </a:prstGeom>
                            <a:noFill/>
                            <a:ln w="28575">
                              <a:solidFill>
                                <a:schemeClr val="tx1"/>
                              </a:solidFill>
                            </a:ln>
                            <a:effectLst>
                              <a:outerShdw blurRad="63500" sx="102000" sy="102000" algn="ctr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p:spPr>
                          <p:style>
                            <a:lnRef idx="2">
                              <a:schemeClr val="accent1">
                                <a:shade val="15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fr-FR"/>
                            </a:p>
                          </p:txBody>
                        </p:sp>
                        <p:cxnSp>
                          <p:nvCxnSpPr>
                            <p:cNvPr id="7" name="Connecteur droit 6">
                              <a:extLst>
                                <a:ext uri="{FF2B5EF4-FFF2-40B4-BE49-F238E27FC236}">
                                  <a16:creationId xmlns:a16="http://schemas.microsoft.com/office/drawing/2014/main" id="{C053B2D3-682F-799C-FC49-88B4AD0CA653}"/>
                                </a:ext>
                              </a:extLst>
                            </p:cNvPr>
                            <p:cNvCxnSpPr>
                              <a:cxnSpLocks/>
                              <a:endCxn id="5" idx="0"/>
                            </p:cNvCxnSpPr>
                            <p:nvPr/>
                          </p:nvCxnSpPr>
                          <p:spPr>
                            <a:xfrm>
                              <a:off x="4624254" y="269966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0" name="Connecteur droit 9">
                              <a:extLst>
                                <a:ext uri="{FF2B5EF4-FFF2-40B4-BE49-F238E27FC236}">
                                  <a16:creationId xmlns:a16="http://schemas.microsoft.com/office/drawing/2014/main" id="{E5E9DE12-9E81-DFC6-1AC3-45FF95436375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>
                              <a:off x="4624254" y="6424471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1" name="Connecteur droit 10">
                              <a:extLst>
                                <a:ext uri="{FF2B5EF4-FFF2-40B4-BE49-F238E27FC236}">
                                  <a16:creationId xmlns:a16="http://schemas.microsoft.com/office/drawing/2014/main" id="{44176D55-59F8-6775-D16F-33E4EB2AB69C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 rot="16200000">
                              <a:off x="7698746" y="3372396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2" name="Connecteur droit 11">
                              <a:extLst>
                                <a:ext uri="{FF2B5EF4-FFF2-40B4-BE49-F238E27FC236}">
                                  <a16:creationId xmlns:a16="http://schemas.microsoft.com/office/drawing/2014/main" id="{602F103F-50C2-6915-78B1-E5314C192A70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 rot="16200000">
                              <a:off x="1575882" y="3372395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13" name="ZoneTexte 12">
                              <a:extLst>
                                <a:ext uri="{FF2B5EF4-FFF2-40B4-BE49-F238E27FC236}">
                                  <a16:creationId xmlns:a16="http://schemas.microsoft.com/office/drawing/2014/main" id="{69108B33-6F1D-6D4A-0371-7678DD0EADD7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4457381" y="-34052"/>
                              <a:ext cx="333746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N</a:t>
                              </a:r>
                            </a:p>
                          </p:txBody>
                        </p:sp>
                        <p:sp>
                          <p:nvSpPr>
                            <p:cNvPr id="14" name="ZoneTexte 13">
                              <a:extLst>
                                <a:ext uri="{FF2B5EF4-FFF2-40B4-BE49-F238E27FC236}">
                                  <a16:creationId xmlns:a16="http://schemas.microsoft.com/office/drawing/2014/main" id="{A99DF767-616E-DDE2-FA1E-034BFD7685BF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4465831" y="6521049"/>
                              <a:ext cx="290464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S</a:t>
                              </a:r>
                            </a:p>
                          </p:txBody>
                        </p:sp>
                        <p:sp>
                          <p:nvSpPr>
                            <p:cNvPr id="15" name="ZoneTexte 14">
                              <a:extLst>
                                <a:ext uri="{FF2B5EF4-FFF2-40B4-BE49-F238E27FC236}">
                                  <a16:creationId xmlns:a16="http://schemas.microsoft.com/office/drawing/2014/main" id="{2ED3873A-0C4F-8FED-F7CA-B12DFC7DEF7C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7727501" y="3227867"/>
                              <a:ext cx="296876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E</a:t>
                              </a:r>
                            </a:p>
                          </p:txBody>
                        </p:sp>
                        <p:sp>
                          <p:nvSpPr>
                            <p:cNvPr id="16" name="ZoneTexte 15">
                              <a:extLst>
                                <a:ext uri="{FF2B5EF4-FFF2-40B4-BE49-F238E27FC236}">
                                  <a16:creationId xmlns:a16="http://schemas.microsoft.com/office/drawing/2014/main" id="{D9FE0D62-12F9-15D4-A9ED-12D523D6C94F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1146071" y="3227867"/>
                              <a:ext cx="336952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O</a:t>
                              </a:r>
                            </a:p>
                          </p:txBody>
                        </p:sp>
                      </p:grpSp>
                      <p:cxnSp>
                        <p:nvCxnSpPr>
                          <p:cNvPr id="3" name="Connecteur droit 2">
                            <a:extLst>
                              <a:ext uri="{FF2B5EF4-FFF2-40B4-BE49-F238E27FC236}">
                                <a16:creationId xmlns:a16="http://schemas.microsoft.com/office/drawing/2014/main" id="{E87A96E3-98EC-C753-3394-CA6C25F0A93F}"/>
                              </a:ext>
                            </a:extLst>
                          </p:cNvPr>
                          <p:cNvCxnSpPr>
                            <a:cxnSpLocks/>
                            <a:endCxn id="5" idx="6"/>
                          </p:cNvCxnSpPr>
                          <p:nvPr/>
                        </p:nvCxnSpPr>
                        <p:spPr>
                          <a:xfrm rot="5400000" flipH="1" flipV="1">
                            <a:off x="4624726" y="429003"/>
                            <a:ext cx="25176" cy="5992236"/>
                          </a:xfrm>
                          <a:prstGeom prst="line">
                            <a:avLst/>
                          </a:prstGeom>
                          <a:ln w="63500" cap="rnd">
                            <a:solidFill>
                              <a:schemeClr val="accent2">
                                <a:lumMod val="50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9" name="Ellipse 8">
                          <a:extLst>
                            <a:ext uri="{FF2B5EF4-FFF2-40B4-BE49-F238E27FC236}">
                              <a16:creationId xmlns:a16="http://schemas.microsoft.com/office/drawing/2014/main" id="{EB7EA392-2E58-16C5-A68A-9E9DDB1AAC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40008" y="5777091"/>
                          <a:ext cx="180000" cy="1800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 w="63500">
                          <a:solidFill>
                            <a:srgbClr val="FF0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  <p:sp>
                      <p:nvSpPr>
                        <p:cNvPr id="18" name="Ellipse 17">
                          <a:extLst>
                            <a:ext uri="{FF2B5EF4-FFF2-40B4-BE49-F238E27FC236}">
                              <a16:creationId xmlns:a16="http://schemas.microsoft.com/office/drawing/2014/main" id="{3FDB4053-8C9C-3195-76DE-0717DF58239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3993" y="1252716"/>
                          <a:ext cx="180000" cy="1800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 w="635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</p:grpSp>
                  <p:sp>
                    <p:nvSpPr>
                      <p:cNvPr id="21" name="Forme libre : forme 20">
                        <a:extLst>
                          <a:ext uri="{FF2B5EF4-FFF2-40B4-BE49-F238E27FC236}">
                            <a16:creationId xmlns:a16="http://schemas.microsoft.com/office/drawing/2014/main" id="{D3009DA1-2EB0-D06C-B784-6EA2B27A67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619626" y="381000"/>
                        <a:ext cx="2222118" cy="6067425"/>
                      </a:xfrm>
                      <a:custGeom>
                        <a:avLst/>
                        <a:gdLst>
                          <a:gd name="connsiteX0" fmla="*/ 0 w 2315049"/>
                          <a:gd name="connsiteY0" fmla="*/ 0 h 6067425"/>
                          <a:gd name="connsiteX1" fmla="*/ 2238375 w 2315049"/>
                          <a:gd name="connsiteY1" fmla="*/ 3048000 h 6067425"/>
                          <a:gd name="connsiteX2" fmla="*/ 1628775 w 2315049"/>
                          <a:gd name="connsiteY2" fmla="*/ 4895850 h 6067425"/>
                          <a:gd name="connsiteX3" fmla="*/ 0 w 2315049"/>
                          <a:gd name="connsiteY3" fmla="*/ 6067425 h 6067425"/>
                          <a:gd name="connsiteX4" fmla="*/ 0 w 2315049"/>
                          <a:gd name="connsiteY4" fmla="*/ 6067425 h 6067425"/>
                          <a:gd name="connsiteX5" fmla="*/ 381000 w 2315049"/>
                          <a:gd name="connsiteY5" fmla="*/ 4438650 h 6067425"/>
                          <a:gd name="connsiteX0" fmla="*/ 0 w 2315049"/>
                          <a:gd name="connsiteY0" fmla="*/ 0 h 6067425"/>
                          <a:gd name="connsiteX1" fmla="*/ 2238375 w 2315049"/>
                          <a:gd name="connsiteY1" fmla="*/ 3048000 h 6067425"/>
                          <a:gd name="connsiteX2" fmla="*/ 1628775 w 2315049"/>
                          <a:gd name="connsiteY2" fmla="*/ 4895850 h 6067425"/>
                          <a:gd name="connsiteX3" fmla="*/ 0 w 2315049"/>
                          <a:gd name="connsiteY3" fmla="*/ 6067425 h 6067425"/>
                          <a:gd name="connsiteX4" fmla="*/ 0 w 2315049"/>
                          <a:gd name="connsiteY4" fmla="*/ 6067425 h 6067425"/>
                          <a:gd name="connsiteX0" fmla="*/ 0 w 2238955"/>
                          <a:gd name="connsiteY0" fmla="*/ 0 h 6067425"/>
                          <a:gd name="connsiteX1" fmla="*/ 2238375 w 2238955"/>
                          <a:gd name="connsiteY1" fmla="*/ 3048000 h 6067425"/>
                          <a:gd name="connsiteX2" fmla="*/ 1628775 w 2238955"/>
                          <a:gd name="connsiteY2" fmla="*/ 4895850 h 6067425"/>
                          <a:gd name="connsiteX3" fmla="*/ 0 w 2238955"/>
                          <a:gd name="connsiteY3" fmla="*/ 6067425 h 6067425"/>
                          <a:gd name="connsiteX4" fmla="*/ 0 w 2238955"/>
                          <a:gd name="connsiteY4" fmla="*/ 6067425 h 6067425"/>
                          <a:gd name="connsiteX0" fmla="*/ 0 w 2238899"/>
                          <a:gd name="connsiteY0" fmla="*/ 0 h 6067425"/>
                          <a:gd name="connsiteX1" fmla="*/ 2238375 w 2238899"/>
                          <a:gd name="connsiteY1" fmla="*/ 3048000 h 6067425"/>
                          <a:gd name="connsiteX2" fmla="*/ 1628775 w 2238899"/>
                          <a:gd name="connsiteY2" fmla="*/ 4895850 h 6067425"/>
                          <a:gd name="connsiteX3" fmla="*/ 0 w 2238899"/>
                          <a:gd name="connsiteY3" fmla="*/ 6067425 h 6067425"/>
                          <a:gd name="connsiteX4" fmla="*/ 0 w 2238899"/>
                          <a:gd name="connsiteY4" fmla="*/ 6067425 h 6067425"/>
                          <a:gd name="connsiteX0" fmla="*/ 0 w 2238702"/>
                          <a:gd name="connsiteY0" fmla="*/ 0 h 6067425"/>
                          <a:gd name="connsiteX1" fmla="*/ 2238375 w 2238702"/>
                          <a:gd name="connsiteY1" fmla="*/ 3048000 h 6067425"/>
                          <a:gd name="connsiteX2" fmla="*/ 1628775 w 2238702"/>
                          <a:gd name="connsiteY2" fmla="*/ 4895850 h 6067425"/>
                          <a:gd name="connsiteX3" fmla="*/ 0 w 2238702"/>
                          <a:gd name="connsiteY3" fmla="*/ 6067425 h 6067425"/>
                          <a:gd name="connsiteX4" fmla="*/ 0 w 2238702"/>
                          <a:gd name="connsiteY4" fmla="*/ 6067425 h 6067425"/>
                          <a:gd name="connsiteX0" fmla="*/ 0 w 2239409"/>
                          <a:gd name="connsiteY0" fmla="*/ 0 h 6067425"/>
                          <a:gd name="connsiteX1" fmla="*/ 2238375 w 2239409"/>
                          <a:gd name="connsiteY1" fmla="*/ 3048000 h 6067425"/>
                          <a:gd name="connsiteX2" fmla="*/ 1628775 w 2239409"/>
                          <a:gd name="connsiteY2" fmla="*/ 4895850 h 6067425"/>
                          <a:gd name="connsiteX3" fmla="*/ 0 w 2239409"/>
                          <a:gd name="connsiteY3" fmla="*/ 6067425 h 6067425"/>
                          <a:gd name="connsiteX4" fmla="*/ 0 w 2239409"/>
                          <a:gd name="connsiteY4" fmla="*/ 6067425 h 6067425"/>
                          <a:gd name="connsiteX0" fmla="*/ 0 w 2239409"/>
                          <a:gd name="connsiteY0" fmla="*/ 0 h 6067425"/>
                          <a:gd name="connsiteX1" fmla="*/ 2238375 w 2239409"/>
                          <a:gd name="connsiteY1" fmla="*/ 3048000 h 6067425"/>
                          <a:gd name="connsiteX2" fmla="*/ 1628775 w 2239409"/>
                          <a:gd name="connsiteY2" fmla="*/ 4895850 h 6067425"/>
                          <a:gd name="connsiteX3" fmla="*/ 0 w 2239409"/>
                          <a:gd name="connsiteY3" fmla="*/ 6067425 h 6067425"/>
                          <a:gd name="connsiteX4" fmla="*/ 0 w 2239409"/>
                          <a:gd name="connsiteY4" fmla="*/ 6067425 h 6067425"/>
                          <a:gd name="connsiteX0" fmla="*/ 0 w 2241392"/>
                          <a:gd name="connsiteY0" fmla="*/ 0 h 6067425"/>
                          <a:gd name="connsiteX1" fmla="*/ 2238375 w 2241392"/>
                          <a:gd name="connsiteY1" fmla="*/ 3048000 h 6067425"/>
                          <a:gd name="connsiteX2" fmla="*/ 1628775 w 2241392"/>
                          <a:gd name="connsiteY2" fmla="*/ 4895850 h 6067425"/>
                          <a:gd name="connsiteX3" fmla="*/ 0 w 2241392"/>
                          <a:gd name="connsiteY3" fmla="*/ 6067425 h 6067425"/>
                          <a:gd name="connsiteX4" fmla="*/ 0 w 2241392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04913"/>
                          <a:gd name="connsiteY0" fmla="*/ 0 h 6067425"/>
                          <a:gd name="connsiteX1" fmla="*/ 2200275 w 2204913"/>
                          <a:gd name="connsiteY1" fmla="*/ 3048000 h 6067425"/>
                          <a:gd name="connsiteX2" fmla="*/ 1628775 w 2204913"/>
                          <a:gd name="connsiteY2" fmla="*/ 4895850 h 6067425"/>
                          <a:gd name="connsiteX3" fmla="*/ 0 w 2204913"/>
                          <a:gd name="connsiteY3" fmla="*/ 6067425 h 6067425"/>
                          <a:gd name="connsiteX4" fmla="*/ 0 w 2204913"/>
                          <a:gd name="connsiteY4" fmla="*/ 6067425 h 6067425"/>
                          <a:gd name="connsiteX0" fmla="*/ 0 w 2204913"/>
                          <a:gd name="connsiteY0" fmla="*/ 0 h 6067425"/>
                          <a:gd name="connsiteX1" fmla="*/ 2200275 w 2204913"/>
                          <a:gd name="connsiteY1" fmla="*/ 3048000 h 6067425"/>
                          <a:gd name="connsiteX2" fmla="*/ 1628775 w 2204913"/>
                          <a:gd name="connsiteY2" fmla="*/ 4895850 h 6067425"/>
                          <a:gd name="connsiteX3" fmla="*/ 0 w 2204913"/>
                          <a:gd name="connsiteY3" fmla="*/ 6067425 h 6067425"/>
                          <a:gd name="connsiteX4" fmla="*/ 0 w 2204913"/>
                          <a:gd name="connsiteY4" fmla="*/ 6067425 h 6067425"/>
                          <a:gd name="connsiteX0" fmla="*/ 0 w 2205175"/>
                          <a:gd name="connsiteY0" fmla="*/ 0 h 6067425"/>
                          <a:gd name="connsiteX1" fmla="*/ 2200275 w 2205175"/>
                          <a:gd name="connsiteY1" fmla="*/ 3048000 h 6067425"/>
                          <a:gd name="connsiteX2" fmla="*/ 1628775 w 2205175"/>
                          <a:gd name="connsiteY2" fmla="*/ 4895850 h 6067425"/>
                          <a:gd name="connsiteX3" fmla="*/ 0 w 2205175"/>
                          <a:gd name="connsiteY3" fmla="*/ 6067425 h 6067425"/>
                          <a:gd name="connsiteX4" fmla="*/ 0 w 2205175"/>
                          <a:gd name="connsiteY4" fmla="*/ 6067425 h 6067425"/>
                          <a:gd name="connsiteX0" fmla="*/ 0 w 2204708"/>
                          <a:gd name="connsiteY0" fmla="*/ 0 h 6067425"/>
                          <a:gd name="connsiteX1" fmla="*/ 2200275 w 2204708"/>
                          <a:gd name="connsiteY1" fmla="*/ 3048000 h 6067425"/>
                          <a:gd name="connsiteX2" fmla="*/ 1628775 w 2204708"/>
                          <a:gd name="connsiteY2" fmla="*/ 4895850 h 6067425"/>
                          <a:gd name="connsiteX3" fmla="*/ 0 w 2204708"/>
                          <a:gd name="connsiteY3" fmla="*/ 6067425 h 6067425"/>
                          <a:gd name="connsiteX4" fmla="*/ 0 w 2204708"/>
                          <a:gd name="connsiteY4" fmla="*/ 6067425 h 6067425"/>
                          <a:gd name="connsiteX0" fmla="*/ 0 w 2204735"/>
                          <a:gd name="connsiteY0" fmla="*/ 0 h 6067425"/>
                          <a:gd name="connsiteX1" fmla="*/ 2200275 w 2204735"/>
                          <a:gd name="connsiteY1" fmla="*/ 3048000 h 6067425"/>
                          <a:gd name="connsiteX2" fmla="*/ 1628775 w 2204735"/>
                          <a:gd name="connsiteY2" fmla="*/ 4895850 h 6067425"/>
                          <a:gd name="connsiteX3" fmla="*/ 0 w 2204735"/>
                          <a:gd name="connsiteY3" fmla="*/ 6067425 h 6067425"/>
                          <a:gd name="connsiteX4" fmla="*/ 0 w 2204735"/>
                          <a:gd name="connsiteY4" fmla="*/ 6067425 h 6067425"/>
                          <a:gd name="connsiteX0" fmla="*/ 0 w 2223725"/>
                          <a:gd name="connsiteY0" fmla="*/ 0 h 6067425"/>
                          <a:gd name="connsiteX1" fmla="*/ 2219325 w 2223725"/>
                          <a:gd name="connsiteY1" fmla="*/ 3048000 h 6067425"/>
                          <a:gd name="connsiteX2" fmla="*/ 1628775 w 2223725"/>
                          <a:gd name="connsiteY2" fmla="*/ 4895850 h 6067425"/>
                          <a:gd name="connsiteX3" fmla="*/ 0 w 2223725"/>
                          <a:gd name="connsiteY3" fmla="*/ 6067425 h 6067425"/>
                          <a:gd name="connsiteX4" fmla="*/ 0 w 2223725"/>
                          <a:gd name="connsiteY4" fmla="*/ 6067425 h 6067425"/>
                          <a:gd name="connsiteX0" fmla="*/ 0 w 2222118"/>
                          <a:gd name="connsiteY0" fmla="*/ 0 h 6067425"/>
                          <a:gd name="connsiteX1" fmla="*/ 2219325 w 2222118"/>
                          <a:gd name="connsiteY1" fmla="*/ 3048000 h 6067425"/>
                          <a:gd name="connsiteX2" fmla="*/ 1628775 w 2222118"/>
                          <a:gd name="connsiteY2" fmla="*/ 4895850 h 6067425"/>
                          <a:gd name="connsiteX3" fmla="*/ 0 w 2222118"/>
                          <a:gd name="connsiteY3" fmla="*/ 6067425 h 6067425"/>
                          <a:gd name="connsiteX4" fmla="*/ 0 w 2222118"/>
                          <a:gd name="connsiteY4" fmla="*/ 6067425 h 606742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22118" h="6067425">
                            <a:moveTo>
                              <a:pt x="0" y="0"/>
                            </a:moveTo>
                            <a:cubicBezTo>
                              <a:pt x="373856" y="30162"/>
                              <a:pt x="2072916" y="653639"/>
                              <a:pt x="2219325" y="3048000"/>
                            </a:cubicBezTo>
                            <a:cubicBezTo>
                              <a:pt x="2251749" y="3578260"/>
                              <a:pt x="1998662" y="4392613"/>
                              <a:pt x="1628775" y="4895850"/>
                            </a:cubicBezTo>
                            <a:cubicBezTo>
                              <a:pt x="1258888" y="5399087"/>
                              <a:pt x="0" y="6067425"/>
                              <a:pt x="0" y="6067425"/>
                            </a:cubicBezTo>
                            <a:lnTo>
                              <a:pt x="0" y="6067425"/>
                            </a:lnTo>
                          </a:path>
                        </a:pathLst>
                      </a:custGeom>
                      <a:noFill/>
                      <a:ln w="63500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sp>
                  <p:nvSpPr>
                    <p:cNvPr id="26" name="Ellipse 25">
                      <a:extLst>
                        <a:ext uri="{FF2B5EF4-FFF2-40B4-BE49-F238E27FC236}">
                          <a16:creationId xmlns:a16="http://schemas.microsoft.com/office/drawing/2014/main" id="{25D6A7D3-8A17-A8A2-23B7-186508E77F35}"/>
                        </a:ext>
                      </a:extLst>
                    </p:cNvPr>
                    <p:cNvSpPr/>
                    <p:nvPr/>
                  </p:nvSpPr>
                  <p:spPr>
                    <a:xfrm rot="19184605">
                      <a:off x="6700663" y="2899086"/>
                      <a:ext cx="180000" cy="180000"/>
                    </a:xfrm>
                    <a:prstGeom prst="ellipse">
                      <a:avLst/>
                    </a:prstGeom>
                    <a:solidFill>
                      <a:schemeClr val="accent6"/>
                    </a:solidFill>
                    <a:ln w="635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6" name="Forme libre : forme 5">
                    <a:extLst>
                      <a:ext uri="{FF2B5EF4-FFF2-40B4-BE49-F238E27FC236}">
                        <a16:creationId xmlns:a16="http://schemas.microsoft.com/office/drawing/2014/main" id="{91225679-8835-A651-5CA8-7F40C13143DD}"/>
                      </a:ext>
                    </a:extLst>
                  </p:cNvPr>
                  <p:cNvSpPr/>
                  <p:nvPr/>
                </p:nvSpPr>
                <p:spPr>
                  <a:xfrm>
                    <a:off x="4610099" y="400050"/>
                    <a:ext cx="1478631" cy="6019800"/>
                  </a:xfrm>
                  <a:custGeom>
                    <a:avLst/>
                    <a:gdLst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8745"/>
                      <a:gd name="connsiteY0" fmla="*/ 0 h 6019800"/>
                      <a:gd name="connsiteX1" fmla="*/ 1143000 w 1478745"/>
                      <a:gd name="connsiteY1" fmla="*/ 1314450 h 6019800"/>
                      <a:gd name="connsiteX2" fmla="*/ 1476375 w 1478745"/>
                      <a:gd name="connsiteY2" fmla="*/ 3028950 h 6019800"/>
                      <a:gd name="connsiteX3" fmla="*/ 1000125 w 1478745"/>
                      <a:gd name="connsiteY3" fmla="*/ 4972050 h 6019800"/>
                      <a:gd name="connsiteX4" fmla="*/ 19050 w 1478745"/>
                      <a:gd name="connsiteY4" fmla="*/ 6019800 h 6019800"/>
                      <a:gd name="connsiteX5" fmla="*/ 19050 w 1478745"/>
                      <a:gd name="connsiteY5" fmla="*/ 6019800 h 6019800"/>
                      <a:gd name="connsiteX0" fmla="*/ 0 w 1478631"/>
                      <a:gd name="connsiteY0" fmla="*/ 0 h 6019800"/>
                      <a:gd name="connsiteX1" fmla="*/ 1143000 w 1478631"/>
                      <a:gd name="connsiteY1" fmla="*/ 1314450 h 6019800"/>
                      <a:gd name="connsiteX2" fmla="*/ 1476375 w 1478631"/>
                      <a:gd name="connsiteY2" fmla="*/ 3028950 h 6019800"/>
                      <a:gd name="connsiteX3" fmla="*/ 1000125 w 1478631"/>
                      <a:gd name="connsiteY3" fmla="*/ 4972050 h 6019800"/>
                      <a:gd name="connsiteX4" fmla="*/ 19050 w 1478631"/>
                      <a:gd name="connsiteY4" fmla="*/ 6019800 h 6019800"/>
                      <a:gd name="connsiteX5" fmla="*/ 19050 w 1478631"/>
                      <a:gd name="connsiteY5" fmla="*/ 6019800 h 6019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78631" h="6019800">
                        <a:moveTo>
                          <a:pt x="0" y="0"/>
                        </a:moveTo>
                        <a:cubicBezTo>
                          <a:pt x="277019" y="23812"/>
                          <a:pt x="954088" y="819150"/>
                          <a:pt x="1143000" y="1314450"/>
                        </a:cubicBezTo>
                        <a:cubicBezTo>
                          <a:pt x="1331912" y="1809750"/>
                          <a:pt x="1500188" y="2419350"/>
                          <a:pt x="1476375" y="3028950"/>
                        </a:cubicBezTo>
                        <a:cubicBezTo>
                          <a:pt x="1452563" y="3638550"/>
                          <a:pt x="1338262" y="4330700"/>
                          <a:pt x="1000125" y="4972050"/>
                        </a:cubicBezTo>
                        <a:cubicBezTo>
                          <a:pt x="661988" y="5613400"/>
                          <a:pt x="19050" y="6019800"/>
                          <a:pt x="19050" y="6019800"/>
                        </a:cubicBezTo>
                        <a:lnTo>
                          <a:pt x="19050" y="6019800"/>
                        </a:lnTo>
                      </a:path>
                    </a:pathLst>
                  </a:custGeom>
                  <a:noFill/>
                  <a:ln w="635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4" name="Ellipse 23">
                  <a:extLst>
                    <a:ext uri="{FF2B5EF4-FFF2-40B4-BE49-F238E27FC236}">
                      <a16:creationId xmlns:a16="http://schemas.microsoft.com/office/drawing/2014/main" id="{44DB86D4-FFFF-D4F2-8936-B463866C4972}"/>
                    </a:ext>
                  </a:extLst>
                </p:cNvPr>
                <p:cNvSpPr/>
                <p:nvPr/>
              </p:nvSpPr>
              <p:spPr>
                <a:xfrm rot="5388367">
                  <a:off x="7547603" y="3336936"/>
                  <a:ext cx="180000" cy="180000"/>
                </a:xfrm>
                <a:prstGeom prst="ellipse">
                  <a:avLst/>
                </a:prstGeom>
                <a:solidFill>
                  <a:schemeClr val="tx1"/>
                </a:solidFill>
                <a:ln w="635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" name="Ellipse 27">
                  <a:extLst>
                    <a:ext uri="{FF2B5EF4-FFF2-40B4-BE49-F238E27FC236}">
                      <a16:creationId xmlns:a16="http://schemas.microsoft.com/office/drawing/2014/main" id="{8F3F47A2-9E32-DA5D-7871-11A2661BDC10}"/>
                    </a:ext>
                  </a:extLst>
                </p:cNvPr>
                <p:cNvSpPr/>
                <p:nvPr/>
              </p:nvSpPr>
              <p:spPr>
                <a:xfrm rot="5388367">
                  <a:off x="1517601" y="3329481"/>
                  <a:ext cx="180000" cy="180000"/>
                </a:xfrm>
                <a:prstGeom prst="ellipse">
                  <a:avLst/>
                </a:prstGeom>
                <a:solidFill>
                  <a:schemeClr val="tx1"/>
                </a:solidFill>
                <a:ln w="635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793E6070-A14E-54F4-1719-398C6EA6A37D}"/>
                  </a:ext>
                </a:extLst>
              </p:cNvPr>
              <p:cNvSpPr/>
              <p:nvPr/>
            </p:nvSpPr>
            <p:spPr>
              <a:xfrm rot="2005822">
                <a:off x="3058096" y="3339000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277A0961-3A0D-9DE3-67F3-3A88617347DE}"/>
                </a:ext>
              </a:extLst>
            </p:cNvPr>
            <p:cNvSpPr/>
            <p:nvPr/>
          </p:nvSpPr>
          <p:spPr>
            <a:xfrm>
              <a:off x="3705160" y="390525"/>
              <a:ext cx="943041" cy="6048375"/>
            </a:xfrm>
            <a:custGeom>
              <a:avLst/>
              <a:gdLst>
                <a:gd name="connsiteX0" fmla="*/ 939803 w 958853"/>
                <a:gd name="connsiteY0" fmla="*/ 0 h 6048375"/>
                <a:gd name="connsiteX1" fmla="*/ 130178 w 958853"/>
                <a:gd name="connsiteY1" fmla="*/ 1790700 h 6048375"/>
                <a:gd name="connsiteX2" fmla="*/ 15878 w 958853"/>
                <a:gd name="connsiteY2" fmla="*/ 3028950 h 6048375"/>
                <a:gd name="connsiteX3" fmla="*/ 282578 w 958853"/>
                <a:gd name="connsiteY3" fmla="*/ 4876800 h 6048375"/>
                <a:gd name="connsiteX4" fmla="*/ 958853 w 958853"/>
                <a:gd name="connsiteY4" fmla="*/ 6048375 h 6048375"/>
                <a:gd name="connsiteX0" fmla="*/ 928424 w 947474"/>
                <a:gd name="connsiteY0" fmla="*/ 0 h 6048375"/>
                <a:gd name="connsiteX1" fmla="*/ 118799 w 947474"/>
                <a:gd name="connsiteY1" fmla="*/ 1790700 h 6048375"/>
                <a:gd name="connsiteX2" fmla="*/ 4499 w 947474"/>
                <a:gd name="connsiteY2" fmla="*/ 3028950 h 6048375"/>
                <a:gd name="connsiteX3" fmla="*/ 271199 w 947474"/>
                <a:gd name="connsiteY3" fmla="*/ 4876800 h 6048375"/>
                <a:gd name="connsiteX4" fmla="*/ 947474 w 947474"/>
                <a:gd name="connsiteY4" fmla="*/ 6048375 h 6048375"/>
                <a:gd name="connsiteX0" fmla="*/ 927106 w 946156"/>
                <a:gd name="connsiteY0" fmla="*/ 0 h 6048375"/>
                <a:gd name="connsiteX1" fmla="*/ 117481 w 946156"/>
                <a:gd name="connsiteY1" fmla="*/ 1790700 h 6048375"/>
                <a:gd name="connsiteX2" fmla="*/ 3181 w 946156"/>
                <a:gd name="connsiteY2" fmla="*/ 3028950 h 6048375"/>
                <a:gd name="connsiteX3" fmla="*/ 269881 w 946156"/>
                <a:gd name="connsiteY3" fmla="*/ 4876800 h 6048375"/>
                <a:gd name="connsiteX4" fmla="*/ 946156 w 946156"/>
                <a:gd name="connsiteY4" fmla="*/ 6048375 h 6048375"/>
                <a:gd name="connsiteX0" fmla="*/ 923991 w 943041"/>
                <a:gd name="connsiteY0" fmla="*/ 0 h 6048375"/>
                <a:gd name="connsiteX1" fmla="*/ 114366 w 943041"/>
                <a:gd name="connsiteY1" fmla="*/ 1790700 h 6048375"/>
                <a:gd name="connsiteX2" fmla="*/ 66 w 943041"/>
                <a:gd name="connsiteY2" fmla="*/ 3028950 h 6048375"/>
                <a:gd name="connsiteX3" fmla="*/ 266766 w 943041"/>
                <a:gd name="connsiteY3" fmla="*/ 4876800 h 6048375"/>
                <a:gd name="connsiteX4" fmla="*/ 943041 w 943041"/>
                <a:gd name="connsiteY4" fmla="*/ 6048375 h 6048375"/>
                <a:gd name="connsiteX0" fmla="*/ 923991 w 943041"/>
                <a:gd name="connsiteY0" fmla="*/ 0 h 6048375"/>
                <a:gd name="connsiteX1" fmla="*/ 114366 w 943041"/>
                <a:gd name="connsiteY1" fmla="*/ 1790700 h 6048375"/>
                <a:gd name="connsiteX2" fmla="*/ 66 w 943041"/>
                <a:gd name="connsiteY2" fmla="*/ 3028950 h 6048375"/>
                <a:gd name="connsiteX3" fmla="*/ 266766 w 943041"/>
                <a:gd name="connsiteY3" fmla="*/ 4876800 h 6048375"/>
                <a:gd name="connsiteX4" fmla="*/ 943041 w 943041"/>
                <a:gd name="connsiteY4" fmla="*/ 6048375 h 604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3041" h="6048375">
                  <a:moveTo>
                    <a:pt x="923991" y="0"/>
                  </a:moveTo>
                  <a:cubicBezTo>
                    <a:pt x="710472" y="52387"/>
                    <a:pt x="220728" y="1266825"/>
                    <a:pt x="114366" y="1790700"/>
                  </a:cubicBezTo>
                  <a:cubicBezTo>
                    <a:pt x="8004" y="2314575"/>
                    <a:pt x="3241" y="2667000"/>
                    <a:pt x="66" y="3028950"/>
                  </a:cubicBezTo>
                  <a:cubicBezTo>
                    <a:pt x="-3109" y="3390900"/>
                    <a:pt x="109604" y="4373563"/>
                    <a:pt x="266766" y="4876800"/>
                  </a:cubicBezTo>
                  <a:cubicBezTo>
                    <a:pt x="423928" y="5380037"/>
                    <a:pt x="822391" y="5854700"/>
                    <a:pt x="943041" y="6048375"/>
                  </a:cubicBezTo>
                </a:path>
              </a:pathLst>
            </a:custGeom>
            <a:noFill/>
            <a:ln w="38100">
              <a:solidFill>
                <a:srgbClr val="FFC000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7624AA6F-2E80-D5FC-4CF5-F92CC7D8FA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71825" y="3429000"/>
              <a:ext cx="1461280" cy="2600325"/>
            </a:xfrm>
            <a:prstGeom prst="line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ZoneTexte 38">
            <a:extLst>
              <a:ext uri="{FF2B5EF4-FFF2-40B4-BE49-F238E27FC236}">
                <a16:creationId xmlns:a16="http://schemas.microsoft.com/office/drawing/2014/main" id="{0C957252-C093-8CE6-4D42-567749F3EBE3}"/>
              </a:ext>
            </a:extLst>
          </p:cNvPr>
          <p:cNvSpPr txBox="1"/>
          <p:nvPr/>
        </p:nvSpPr>
        <p:spPr>
          <a:xfrm>
            <a:off x="94704" y="1268219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210-??</a:t>
            </a:r>
            <a:endParaRPr lang="fr-FR" b="1" dirty="0">
              <a:solidFill>
                <a:schemeClr val="accent1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EA93B11-A4A5-57BC-4552-3AC44971D31C}"/>
              </a:ext>
            </a:extLst>
          </p:cNvPr>
          <p:cNvSpPr txBox="1"/>
          <p:nvPr/>
        </p:nvSpPr>
        <p:spPr>
          <a:xfrm>
            <a:off x="6221113" y="0"/>
            <a:ext cx="29241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Plongement de l’intercept</a:t>
            </a:r>
          </a:p>
          <a:p>
            <a:pPr algn="r"/>
            <a:r>
              <a:rPr lang="fr-FR" sz="2000" b="1" i="1" dirty="0"/>
              <a:t>Faille / S0</a:t>
            </a:r>
          </a:p>
        </p:txBody>
      </p:sp>
    </p:spTree>
    <p:extLst>
      <p:ext uri="{BB962C8B-B14F-4D97-AF65-F5344CB8AC3E}">
        <p14:creationId xmlns:p14="http://schemas.microsoft.com/office/powerpoint/2010/main" val="11742476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N55-50SE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37193889-B73D-109F-3CF1-50E1250FBC60}"/>
              </a:ext>
            </a:extLst>
          </p:cNvPr>
          <p:cNvSpPr txBox="1"/>
          <p:nvPr/>
        </p:nvSpPr>
        <p:spPr>
          <a:xfrm>
            <a:off x="94704" y="883790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fr-FR" b="1" dirty="0"/>
              <a:t> = 50°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61B0B337-5AC4-ACB7-CB2B-4974FA20F191}"/>
              </a:ext>
            </a:extLst>
          </p:cNvPr>
          <p:cNvGrpSpPr/>
          <p:nvPr/>
        </p:nvGrpSpPr>
        <p:grpSpPr>
          <a:xfrm rot="9052802">
            <a:off x="1183957" y="-42651"/>
            <a:ext cx="6924433" cy="6878306"/>
            <a:chOff x="1132532" y="-10991"/>
            <a:chExt cx="6924433" cy="6878306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696FEC5E-73D3-622C-2741-3712D69F9FC2}"/>
                </a:ext>
              </a:extLst>
            </p:cNvPr>
            <p:cNvGrpSpPr/>
            <p:nvPr/>
          </p:nvGrpSpPr>
          <p:grpSpPr>
            <a:xfrm rot="3393444">
              <a:off x="1155596" y="-34055"/>
              <a:ext cx="6878306" cy="6924433"/>
              <a:chOff x="1168707" y="-6989"/>
              <a:chExt cx="6878306" cy="6924433"/>
            </a:xfrm>
          </p:grpSpPr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4BDE7EBB-51D6-579F-2C60-15C453A23B21}"/>
                  </a:ext>
                </a:extLst>
              </p:cNvPr>
              <p:cNvGrpSpPr/>
              <p:nvPr/>
            </p:nvGrpSpPr>
            <p:grpSpPr>
              <a:xfrm rot="12801658">
                <a:off x="1168707" y="-6989"/>
                <a:ext cx="6878306" cy="6924433"/>
                <a:chOff x="1170931" y="-77977"/>
                <a:chExt cx="6878306" cy="6924433"/>
              </a:xfrm>
            </p:grpSpPr>
            <p:grpSp>
              <p:nvGrpSpPr>
                <p:cNvPr id="22" name="Groupe 21">
                  <a:extLst>
                    <a:ext uri="{FF2B5EF4-FFF2-40B4-BE49-F238E27FC236}">
                      <a16:creationId xmlns:a16="http://schemas.microsoft.com/office/drawing/2014/main" id="{4C3C31C0-0CE4-52EF-2115-DCBF287340B3}"/>
                    </a:ext>
                  </a:extLst>
                </p:cNvPr>
                <p:cNvGrpSpPr/>
                <p:nvPr/>
              </p:nvGrpSpPr>
              <p:grpSpPr>
                <a:xfrm rot="8773203">
                  <a:off x="1170931" y="-77977"/>
                  <a:ext cx="6878306" cy="6924433"/>
                  <a:chOff x="1178313" y="-6936"/>
                  <a:chExt cx="6878306" cy="6924433"/>
                </a:xfrm>
              </p:grpSpPr>
              <p:grpSp>
                <p:nvGrpSpPr>
                  <p:cNvPr id="27" name="Groupe 26">
                    <a:extLst>
                      <a:ext uri="{FF2B5EF4-FFF2-40B4-BE49-F238E27FC236}">
                        <a16:creationId xmlns:a16="http://schemas.microsoft.com/office/drawing/2014/main" id="{3C617925-985E-1647-ED27-0EB8AEFBCAF5}"/>
                      </a:ext>
                    </a:extLst>
                  </p:cNvPr>
                  <p:cNvGrpSpPr/>
                  <p:nvPr/>
                </p:nvGrpSpPr>
                <p:grpSpPr>
                  <a:xfrm rot="4446356">
                    <a:off x="1155249" y="16128"/>
                    <a:ext cx="6924433" cy="6878306"/>
                    <a:chOff x="1206012" y="7494"/>
                    <a:chExt cx="6924433" cy="6878306"/>
                  </a:xfrm>
                </p:grpSpPr>
                <p:grpSp>
                  <p:nvGrpSpPr>
                    <p:cNvPr id="23" name="Groupe 22">
                      <a:extLst>
                        <a:ext uri="{FF2B5EF4-FFF2-40B4-BE49-F238E27FC236}">
                          <a16:creationId xmlns:a16="http://schemas.microsoft.com/office/drawing/2014/main" id="{3D59F913-9FF9-F927-14E1-761A08E68F1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06012" y="7494"/>
                      <a:ext cx="6924433" cy="6878306"/>
                      <a:chOff x="1196487" y="-2031"/>
                      <a:chExt cx="6924433" cy="6878306"/>
                    </a:xfrm>
                  </p:grpSpPr>
                  <p:grpSp>
                    <p:nvGrpSpPr>
                      <p:cNvPr id="19" name="Groupe 18">
                        <a:extLst>
                          <a:ext uri="{FF2B5EF4-FFF2-40B4-BE49-F238E27FC236}">
                            <a16:creationId xmlns:a16="http://schemas.microsoft.com/office/drawing/2014/main" id="{DCEEC800-2FB1-9B29-3B4C-35D32A594572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19184605">
                        <a:off x="1196487" y="-2031"/>
                        <a:ext cx="6924433" cy="6878306"/>
                        <a:chOff x="1157408" y="-5163"/>
                        <a:chExt cx="6924433" cy="6878306"/>
                      </a:xfrm>
                    </p:grpSpPr>
                    <p:grpSp>
                      <p:nvGrpSpPr>
                        <p:cNvPr id="8" name="Groupe 7">
                          <a:extLst>
                            <a:ext uri="{FF2B5EF4-FFF2-40B4-BE49-F238E27FC236}">
                              <a16:creationId xmlns:a16="http://schemas.microsoft.com/office/drawing/2014/main" id="{8DE41971-F6E2-3E7A-40A8-FB3D2F767B0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 rot="16200000">
                          <a:off x="1180472" y="-28227"/>
                          <a:ext cx="6878306" cy="6924433"/>
                          <a:chOff x="1146071" y="-34052"/>
                          <a:chExt cx="6878306" cy="6924433"/>
                        </a:xfrm>
                      </p:grpSpPr>
                      <p:grpSp>
                        <p:nvGrpSpPr>
                          <p:cNvPr id="17" name="Groupe 16">
                            <a:extLst>
                              <a:ext uri="{FF2B5EF4-FFF2-40B4-BE49-F238E27FC236}">
                                <a16:creationId xmlns:a16="http://schemas.microsoft.com/office/drawing/2014/main" id="{E6335F1E-C57C-0C1B-8500-2F560AF1BE3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146071" y="-34052"/>
                            <a:ext cx="6878306" cy="6924433"/>
                            <a:chOff x="1146071" y="-34052"/>
                            <a:chExt cx="6878306" cy="6924433"/>
                          </a:xfrm>
                        </p:grpSpPr>
                        <p:sp>
                          <p:nvSpPr>
                            <p:cNvPr id="5" name="Ellipse 4">
                              <a:extLst>
                                <a:ext uri="{FF2B5EF4-FFF2-40B4-BE49-F238E27FC236}">
                                  <a16:creationId xmlns:a16="http://schemas.microsoft.com/office/drawing/2014/main" id="{B24177F4-B18B-F0BF-2E89-8DDFC3BBCA7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615076" y="400595"/>
                              <a:ext cx="6018356" cy="6023876"/>
                            </a:xfrm>
                            <a:prstGeom prst="ellipse">
                              <a:avLst/>
                            </a:prstGeom>
                            <a:noFill/>
                            <a:ln w="28575">
                              <a:solidFill>
                                <a:schemeClr val="tx1"/>
                              </a:solidFill>
                            </a:ln>
                            <a:effectLst>
                              <a:outerShdw blurRad="63500" sx="102000" sy="102000" algn="ctr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p:spPr>
                          <p:style>
                            <a:lnRef idx="2">
                              <a:schemeClr val="accent1">
                                <a:shade val="15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fr-FR"/>
                            </a:p>
                          </p:txBody>
                        </p:sp>
                        <p:cxnSp>
                          <p:nvCxnSpPr>
                            <p:cNvPr id="7" name="Connecteur droit 6">
                              <a:extLst>
                                <a:ext uri="{FF2B5EF4-FFF2-40B4-BE49-F238E27FC236}">
                                  <a16:creationId xmlns:a16="http://schemas.microsoft.com/office/drawing/2014/main" id="{C053B2D3-682F-799C-FC49-88B4AD0CA653}"/>
                                </a:ext>
                              </a:extLst>
                            </p:cNvPr>
                            <p:cNvCxnSpPr>
                              <a:cxnSpLocks/>
                              <a:endCxn id="5" idx="0"/>
                            </p:cNvCxnSpPr>
                            <p:nvPr/>
                          </p:nvCxnSpPr>
                          <p:spPr>
                            <a:xfrm>
                              <a:off x="4624254" y="269966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0" name="Connecteur droit 9">
                              <a:extLst>
                                <a:ext uri="{FF2B5EF4-FFF2-40B4-BE49-F238E27FC236}">
                                  <a16:creationId xmlns:a16="http://schemas.microsoft.com/office/drawing/2014/main" id="{E5E9DE12-9E81-DFC6-1AC3-45FF95436375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>
                              <a:off x="4624254" y="6424471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1" name="Connecteur droit 10">
                              <a:extLst>
                                <a:ext uri="{FF2B5EF4-FFF2-40B4-BE49-F238E27FC236}">
                                  <a16:creationId xmlns:a16="http://schemas.microsoft.com/office/drawing/2014/main" id="{44176D55-59F8-6775-D16F-33E4EB2AB69C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 rot="16200000">
                              <a:off x="7698746" y="3372396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2" name="Connecteur droit 11">
                              <a:extLst>
                                <a:ext uri="{FF2B5EF4-FFF2-40B4-BE49-F238E27FC236}">
                                  <a16:creationId xmlns:a16="http://schemas.microsoft.com/office/drawing/2014/main" id="{602F103F-50C2-6915-78B1-E5314C192A70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 rot="16200000">
                              <a:off x="1575882" y="3372395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13" name="ZoneTexte 12">
                              <a:extLst>
                                <a:ext uri="{FF2B5EF4-FFF2-40B4-BE49-F238E27FC236}">
                                  <a16:creationId xmlns:a16="http://schemas.microsoft.com/office/drawing/2014/main" id="{69108B33-6F1D-6D4A-0371-7678DD0EADD7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4457381" y="-34052"/>
                              <a:ext cx="333746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N</a:t>
                              </a:r>
                            </a:p>
                          </p:txBody>
                        </p:sp>
                        <p:sp>
                          <p:nvSpPr>
                            <p:cNvPr id="14" name="ZoneTexte 13">
                              <a:extLst>
                                <a:ext uri="{FF2B5EF4-FFF2-40B4-BE49-F238E27FC236}">
                                  <a16:creationId xmlns:a16="http://schemas.microsoft.com/office/drawing/2014/main" id="{A99DF767-616E-DDE2-FA1E-034BFD7685BF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4465831" y="6521049"/>
                              <a:ext cx="290464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S</a:t>
                              </a:r>
                            </a:p>
                          </p:txBody>
                        </p:sp>
                        <p:sp>
                          <p:nvSpPr>
                            <p:cNvPr id="15" name="ZoneTexte 14">
                              <a:extLst>
                                <a:ext uri="{FF2B5EF4-FFF2-40B4-BE49-F238E27FC236}">
                                  <a16:creationId xmlns:a16="http://schemas.microsoft.com/office/drawing/2014/main" id="{2ED3873A-0C4F-8FED-F7CA-B12DFC7DEF7C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7727501" y="3227867"/>
                              <a:ext cx="296876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E</a:t>
                              </a:r>
                            </a:p>
                          </p:txBody>
                        </p:sp>
                        <p:sp>
                          <p:nvSpPr>
                            <p:cNvPr id="16" name="ZoneTexte 15">
                              <a:extLst>
                                <a:ext uri="{FF2B5EF4-FFF2-40B4-BE49-F238E27FC236}">
                                  <a16:creationId xmlns:a16="http://schemas.microsoft.com/office/drawing/2014/main" id="{D9FE0D62-12F9-15D4-A9ED-12D523D6C94F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1146071" y="3227867"/>
                              <a:ext cx="336952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O</a:t>
                              </a:r>
                            </a:p>
                          </p:txBody>
                        </p:sp>
                      </p:grpSp>
                      <p:cxnSp>
                        <p:nvCxnSpPr>
                          <p:cNvPr id="3" name="Connecteur droit 2">
                            <a:extLst>
                              <a:ext uri="{FF2B5EF4-FFF2-40B4-BE49-F238E27FC236}">
                                <a16:creationId xmlns:a16="http://schemas.microsoft.com/office/drawing/2014/main" id="{E87A96E3-98EC-C753-3394-CA6C25F0A93F}"/>
                              </a:ext>
                            </a:extLst>
                          </p:cNvPr>
                          <p:cNvCxnSpPr>
                            <a:cxnSpLocks/>
                            <a:endCxn id="5" idx="6"/>
                          </p:cNvCxnSpPr>
                          <p:nvPr/>
                        </p:nvCxnSpPr>
                        <p:spPr>
                          <a:xfrm rot="5400000" flipH="1" flipV="1">
                            <a:off x="4624726" y="429003"/>
                            <a:ext cx="25176" cy="5992236"/>
                          </a:xfrm>
                          <a:prstGeom prst="line">
                            <a:avLst/>
                          </a:prstGeom>
                          <a:ln w="63500" cap="rnd">
                            <a:solidFill>
                              <a:schemeClr val="accent2">
                                <a:lumMod val="50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9" name="Ellipse 8">
                          <a:extLst>
                            <a:ext uri="{FF2B5EF4-FFF2-40B4-BE49-F238E27FC236}">
                              <a16:creationId xmlns:a16="http://schemas.microsoft.com/office/drawing/2014/main" id="{EB7EA392-2E58-16C5-A68A-9E9DDB1AAC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40008" y="5777091"/>
                          <a:ext cx="180000" cy="1800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 w="63500">
                          <a:solidFill>
                            <a:srgbClr val="FF0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  <p:sp>
                      <p:nvSpPr>
                        <p:cNvPr id="18" name="Ellipse 17">
                          <a:extLst>
                            <a:ext uri="{FF2B5EF4-FFF2-40B4-BE49-F238E27FC236}">
                              <a16:creationId xmlns:a16="http://schemas.microsoft.com/office/drawing/2014/main" id="{3FDB4053-8C9C-3195-76DE-0717DF58239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3993" y="1252716"/>
                          <a:ext cx="180000" cy="1800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 w="635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</p:grpSp>
                  <p:sp>
                    <p:nvSpPr>
                      <p:cNvPr id="21" name="Forme libre : forme 20">
                        <a:extLst>
                          <a:ext uri="{FF2B5EF4-FFF2-40B4-BE49-F238E27FC236}">
                            <a16:creationId xmlns:a16="http://schemas.microsoft.com/office/drawing/2014/main" id="{D3009DA1-2EB0-D06C-B784-6EA2B27A67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619626" y="381000"/>
                        <a:ext cx="2222118" cy="6067425"/>
                      </a:xfrm>
                      <a:custGeom>
                        <a:avLst/>
                        <a:gdLst>
                          <a:gd name="connsiteX0" fmla="*/ 0 w 2315049"/>
                          <a:gd name="connsiteY0" fmla="*/ 0 h 6067425"/>
                          <a:gd name="connsiteX1" fmla="*/ 2238375 w 2315049"/>
                          <a:gd name="connsiteY1" fmla="*/ 3048000 h 6067425"/>
                          <a:gd name="connsiteX2" fmla="*/ 1628775 w 2315049"/>
                          <a:gd name="connsiteY2" fmla="*/ 4895850 h 6067425"/>
                          <a:gd name="connsiteX3" fmla="*/ 0 w 2315049"/>
                          <a:gd name="connsiteY3" fmla="*/ 6067425 h 6067425"/>
                          <a:gd name="connsiteX4" fmla="*/ 0 w 2315049"/>
                          <a:gd name="connsiteY4" fmla="*/ 6067425 h 6067425"/>
                          <a:gd name="connsiteX5" fmla="*/ 381000 w 2315049"/>
                          <a:gd name="connsiteY5" fmla="*/ 4438650 h 6067425"/>
                          <a:gd name="connsiteX0" fmla="*/ 0 w 2315049"/>
                          <a:gd name="connsiteY0" fmla="*/ 0 h 6067425"/>
                          <a:gd name="connsiteX1" fmla="*/ 2238375 w 2315049"/>
                          <a:gd name="connsiteY1" fmla="*/ 3048000 h 6067425"/>
                          <a:gd name="connsiteX2" fmla="*/ 1628775 w 2315049"/>
                          <a:gd name="connsiteY2" fmla="*/ 4895850 h 6067425"/>
                          <a:gd name="connsiteX3" fmla="*/ 0 w 2315049"/>
                          <a:gd name="connsiteY3" fmla="*/ 6067425 h 6067425"/>
                          <a:gd name="connsiteX4" fmla="*/ 0 w 2315049"/>
                          <a:gd name="connsiteY4" fmla="*/ 6067425 h 6067425"/>
                          <a:gd name="connsiteX0" fmla="*/ 0 w 2238955"/>
                          <a:gd name="connsiteY0" fmla="*/ 0 h 6067425"/>
                          <a:gd name="connsiteX1" fmla="*/ 2238375 w 2238955"/>
                          <a:gd name="connsiteY1" fmla="*/ 3048000 h 6067425"/>
                          <a:gd name="connsiteX2" fmla="*/ 1628775 w 2238955"/>
                          <a:gd name="connsiteY2" fmla="*/ 4895850 h 6067425"/>
                          <a:gd name="connsiteX3" fmla="*/ 0 w 2238955"/>
                          <a:gd name="connsiteY3" fmla="*/ 6067425 h 6067425"/>
                          <a:gd name="connsiteX4" fmla="*/ 0 w 2238955"/>
                          <a:gd name="connsiteY4" fmla="*/ 6067425 h 6067425"/>
                          <a:gd name="connsiteX0" fmla="*/ 0 w 2238899"/>
                          <a:gd name="connsiteY0" fmla="*/ 0 h 6067425"/>
                          <a:gd name="connsiteX1" fmla="*/ 2238375 w 2238899"/>
                          <a:gd name="connsiteY1" fmla="*/ 3048000 h 6067425"/>
                          <a:gd name="connsiteX2" fmla="*/ 1628775 w 2238899"/>
                          <a:gd name="connsiteY2" fmla="*/ 4895850 h 6067425"/>
                          <a:gd name="connsiteX3" fmla="*/ 0 w 2238899"/>
                          <a:gd name="connsiteY3" fmla="*/ 6067425 h 6067425"/>
                          <a:gd name="connsiteX4" fmla="*/ 0 w 2238899"/>
                          <a:gd name="connsiteY4" fmla="*/ 6067425 h 6067425"/>
                          <a:gd name="connsiteX0" fmla="*/ 0 w 2238702"/>
                          <a:gd name="connsiteY0" fmla="*/ 0 h 6067425"/>
                          <a:gd name="connsiteX1" fmla="*/ 2238375 w 2238702"/>
                          <a:gd name="connsiteY1" fmla="*/ 3048000 h 6067425"/>
                          <a:gd name="connsiteX2" fmla="*/ 1628775 w 2238702"/>
                          <a:gd name="connsiteY2" fmla="*/ 4895850 h 6067425"/>
                          <a:gd name="connsiteX3" fmla="*/ 0 w 2238702"/>
                          <a:gd name="connsiteY3" fmla="*/ 6067425 h 6067425"/>
                          <a:gd name="connsiteX4" fmla="*/ 0 w 2238702"/>
                          <a:gd name="connsiteY4" fmla="*/ 6067425 h 6067425"/>
                          <a:gd name="connsiteX0" fmla="*/ 0 w 2239409"/>
                          <a:gd name="connsiteY0" fmla="*/ 0 h 6067425"/>
                          <a:gd name="connsiteX1" fmla="*/ 2238375 w 2239409"/>
                          <a:gd name="connsiteY1" fmla="*/ 3048000 h 6067425"/>
                          <a:gd name="connsiteX2" fmla="*/ 1628775 w 2239409"/>
                          <a:gd name="connsiteY2" fmla="*/ 4895850 h 6067425"/>
                          <a:gd name="connsiteX3" fmla="*/ 0 w 2239409"/>
                          <a:gd name="connsiteY3" fmla="*/ 6067425 h 6067425"/>
                          <a:gd name="connsiteX4" fmla="*/ 0 w 2239409"/>
                          <a:gd name="connsiteY4" fmla="*/ 6067425 h 6067425"/>
                          <a:gd name="connsiteX0" fmla="*/ 0 w 2239409"/>
                          <a:gd name="connsiteY0" fmla="*/ 0 h 6067425"/>
                          <a:gd name="connsiteX1" fmla="*/ 2238375 w 2239409"/>
                          <a:gd name="connsiteY1" fmla="*/ 3048000 h 6067425"/>
                          <a:gd name="connsiteX2" fmla="*/ 1628775 w 2239409"/>
                          <a:gd name="connsiteY2" fmla="*/ 4895850 h 6067425"/>
                          <a:gd name="connsiteX3" fmla="*/ 0 w 2239409"/>
                          <a:gd name="connsiteY3" fmla="*/ 6067425 h 6067425"/>
                          <a:gd name="connsiteX4" fmla="*/ 0 w 2239409"/>
                          <a:gd name="connsiteY4" fmla="*/ 6067425 h 6067425"/>
                          <a:gd name="connsiteX0" fmla="*/ 0 w 2241392"/>
                          <a:gd name="connsiteY0" fmla="*/ 0 h 6067425"/>
                          <a:gd name="connsiteX1" fmla="*/ 2238375 w 2241392"/>
                          <a:gd name="connsiteY1" fmla="*/ 3048000 h 6067425"/>
                          <a:gd name="connsiteX2" fmla="*/ 1628775 w 2241392"/>
                          <a:gd name="connsiteY2" fmla="*/ 4895850 h 6067425"/>
                          <a:gd name="connsiteX3" fmla="*/ 0 w 2241392"/>
                          <a:gd name="connsiteY3" fmla="*/ 6067425 h 6067425"/>
                          <a:gd name="connsiteX4" fmla="*/ 0 w 2241392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04913"/>
                          <a:gd name="connsiteY0" fmla="*/ 0 h 6067425"/>
                          <a:gd name="connsiteX1" fmla="*/ 2200275 w 2204913"/>
                          <a:gd name="connsiteY1" fmla="*/ 3048000 h 6067425"/>
                          <a:gd name="connsiteX2" fmla="*/ 1628775 w 2204913"/>
                          <a:gd name="connsiteY2" fmla="*/ 4895850 h 6067425"/>
                          <a:gd name="connsiteX3" fmla="*/ 0 w 2204913"/>
                          <a:gd name="connsiteY3" fmla="*/ 6067425 h 6067425"/>
                          <a:gd name="connsiteX4" fmla="*/ 0 w 2204913"/>
                          <a:gd name="connsiteY4" fmla="*/ 6067425 h 6067425"/>
                          <a:gd name="connsiteX0" fmla="*/ 0 w 2204913"/>
                          <a:gd name="connsiteY0" fmla="*/ 0 h 6067425"/>
                          <a:gd name="connsiteX1" fmla="*/ 2200275 w 2204913"/>
                          <a:gd name="connsiteY1" fmla="*/ 3048000 h 6067425"/>
                          <a:gd name="connsiteX2" fmla="*/ 1628775 w 2204913"/>
                          <a:gd name="connsiteY2" fmla="*/ 4895850 h 6067425"/>
                          <a:gd name="connsiteX3" fmla="*/ 0 w 2204913"/>
                          <a:gd name="connsiteY3" fmla="*/ 6067425 h 6067425"/>
                          <a:gd name="connsiteX4" fmla="*/ 0 w 2204913"/>
                          <a:gd name="connsiteY4" fmla="*/ 6067425 h 6067425"/>
                          <a:gd name="connsiteX0" fmla="*/ 0 w 2205175"/>
                          <a:gd name="connsiteY0" fmla="*/ 0 h 6067425"/>
                          <a:gd name="connsiteX1" fmla="*/ 2200275 w 2205175"/>
                          <a:gd name="connsiteY1" fmla="*/ 3048000 h 6067425"/>
                          <a:gd name="connsiteX2" fmla="*/ 1628775 w 2205175"/>
                          <a:gd name="connsiteY2" fmla="*/ 4895850 h 6067425"/>
                          <a:gd name="connsiteX3" fmla="*/ 0 w 2205175"/>
                          <a:gd name="connsiteY3" fmla="*/ 6067425 h 6067425"/>
                          <a:gd name="connsiteX4" fmla="*/ 0 w 2205175"/>
                          <a:gd name="connsiteY4" fmla="*/ 6067425 h 6067425"/>
                          <a:gd name="connsiteX0" fmla="*/ 0 w 2204708"/>
                          <a:gd name="connsiteY0" fmla="*/ 0 h 6067425"/>
                          <a:gd name="connsiteX1" fmla="*/ 2200275 w 2204708"/>
                          <a:gd name="connsiteY1" fmla="*/ 3048000 h 6067425"/>
                          <a:gd name="connsiteX2" fmla="*/ 1628775 w 2204708"/>
                          <a:gd name="connsiteY2" fmla="*/ 4895850 h 6067425"/>
                          <a:gd name="connsiteX3" fmla="*/ 0 w 2204708"/>
                          <a:gd name="connsiteY3" fmla="*/ 6067425 h 6067425"/>
                          <a:gd name="connsiteX4" fmla="*/ 0 w 2204708"/>
                          <a:gd name="connsiteY4" fmla="*/ 6067425 h 6067425"/>
                          <a:gd name="connsiteX0" fmla="*/ 0 w 2204735"/>
                          <a:gd name="connsiteY0" fmla="*/ 0 h 6067425"/>
                          <a:gd name="connsiteX1" fmla="*/ 2200275 w 2204735"/>
                          <a:gd name="connsiteY1" fmla="*/ 3048000 h 6067425"/>
                          <a:gd name="connsiteX2" fmla="*/ 1628775 w 2204735"/>
                          <a:gd name="connsiteY2" fmla="*/ 4895850 h 6067425"/>
                          <a:gd name="connsiteX3" fmla="*/ 0 w 2204735"/>
                          <a:gd name="connsiteY3" fmla="*/ 6067425 h 6067425"/>
                          <a:gd name="connsiteX4" fmla="*/ 0 w 2204735"/>
                          <a:gd name="connsiteY4" fmla="*/ 6067425 h 6067425"/>
                          <a:gd name="connsiteX0" fmla="*/ 0 w 2223725"/>
                          <a:gd name="connsiteY0" fmla="*/ 0 h 6067425"/>
                          <a:gd name="connsiteX1" fmla="*/ 2219325 w 2223725"/>
                          <a:gd name="connsiteY1" fmla="*/ 3048000 h 6067425"/>
                          <a:gd name="connsiteX2" fmla="*/ 1628775 w 2223725"/>
                          <a:gd name="connsiteY2" fmla="*/ 4895850 h 6067425"/>
                          <a:gd name="connsiteX3" fmla="*/ 0 w 2223725"/>
                          <a:gd name="connsiteY3" fmla="*/ 6067425 h 6067425"/>
                          <a:gd name="connsiteX4" fmla="*/ 0 w 2223725"/>
                          <a:gd name="connsiteY4" fmla="*/ 6067425 h 6067425"/>
                          <a:gd name="connsiteX0" fmla="*/ 0 w 2222118"/>
                          <a:gd name="connsiteY0" fmla="*/ 0 h 6067425"/>
                          <a:gd name="connsiteX1" fmla="*/ 2219325 w 2222118"/>
                          <a:gd name="connsiteY1" fmla="*/ 3048000 h 6067425"/>
                          <a:gd name="connsiteX2" fmla="*/ 1628775 w 2222118"/>
                          <a:gd name="connsiteY2" fmla="*/ 4895850 h 6067425"/>
                          <a:gd name="connsiteX3" fmla="*/ 0 w 2222118"/>
                          <a:gd name="connsiteY3" fmla="*/ 6067425 h 6067425"/>
                          <a:gd name="connsiteX4" fmla="*/ 0 w 2222118"/>
                          <a:gd name="connsiteY4" fmla="*/ 6067425 h 606742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22118" h="6067425">
                            <a:moveTo>
                              <a:pt x="0" y="0"/>
                            </a:moveTo>
                            <a:cubicBezTo>
                              <a:pt x="373856" y="30162"/>
                              <a:pt x="2072916" y="653639"/>
                              <a:pt x="2219325" y="3048000"/>
                            </a:cubicBezTo>
                            <a:cubicBezTo>
                              <a:pt x="2251749" y="3578260"/>
                              <a:pt x="1998662" y="4392613"/>
                              <a:pt x="1628775" y="4895850"/>
                            </a:cubicBezTo>
                            <a:cubicBezTo>
                              <a:pt x="1258888" y="5399087"/>
                              <a:pt x="0" y="6067425"/>
                              <a:pt x="0" y="6067425"/>
                            </a:cubicBezTo>
                            <a:lnTo>
                              <a:pt x="0" y="6067425"/>
                            </a:lnTo>
                          </a:path>
                        </a:pathLst>
                      </a:custGeom>
                      <a:noFill/>
                      <a:ln w="63500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sp>
                  <p:nvSpPr>
                    <p:cNvPr id="26" name="Ellipse 25">
                      <a:extLst>
                        <a:ext uri="{FF2B5EF4-FFF2-40B4-BE49-F238E27FC236}">
                          <a16:creationId xmlns:a16="http://schemas.microsoft.com/office/drawing/2014/main" id="{25D6A7D3-8A17-A8A2-23B7-186508E77F35}"/>
                        </a:ext>
                      </a:extLst>
                    </p:cNvPr>
                    <p:cNvSpPr/>
                    <p:nvPr/>
                  </p:nvSpPr>
                  <p:spPr>
                    <a:xfrm rot="19184605">
                      <a:off x="6700663" y="2899086"/>
                      <a:ext cx="180000" cy="180000"/>
                    </a:xfrm>
                    <a:prstGeom prst="ellipse">
                      <a:avLst/>
                    </a:prstGeom>
                    <a:solidFill>
                      <a:schemeClr val="accent6"/>
                    </a:solidFill>
                    <a:ln w="635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6" name="Forme libre : forme 5">
                    <a:extLst>
                      <a:ext uri="{FF2B5EF4-FFF2-40B4-BE49-F238E27FC236}">
                        <a16:creationId xmlns:a16="http://schemas.microsoft.com/office/drawing/2014/main" id="{91225679-8835-A651-5CA8-7F40C13143DD}"/>
                      </a:ext>
                    </a:extLst>
                  </p:cNvPr>
                  <p:cNvSpPr/>
                  <p:nvPr/>
                </p:nvSpPr>
                <p:spPr>
                  <a:xfrm>
                    <a:off x="4610099" y="400050"/>
                    <a:ext cx="1478631" cy="6019800"/>
                  </a:xfrm>
                  <a:custGeom>
                    <a:avLst/>
                    <a:gdLst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8745"/>
                      <a:gd name="connsiteY0" fmla="*/ 0 h 6019800"/>
                      <a:gd name="connsiteX1" fmla="*/ 1143000 w 1478745"/>
                      <a:gd name="connsiteY1" fmla="*/ 1314450 h 6019800"/>
                      <a:gd name="connsiteX2" fmla="*/ 1476375 w 1478745"/>
                      <a:gd name="connsiteY2" fmla="*/ 3028950 h 6019800"/>
                      <a:gd name="connsiteX3" fmla="*/ 1000125 w 1478745"/>
                      <a:gd name="connsiteY3" fmla="*/ 4972050 h 6019800"/>
                      <a:gd name="connsiteX4" fmla="*/ 19050 w 1478745"/>
                      <a:gd name="connsiteY4" fmla="*/ 6019800 h 6019800"/>
                      <a:gd name="connsiteX5" fmla="*/ 19050 w 1478745"/>
                      <a:gd name="connsiteY5" fmla="*/ 6019800 h 6019800"/>
                      <a:gd name="connsiteX0" fmla="*/ 0 w 1478631"/>
                      <a:gd name="connsiteY0" fmla="*/ 0 h 6019800"/>
                      <a:gd name="connsiteX1" fmla="*/ 1143000 w 1478631"/>
                      <a:gd name="connsiteY1" fmla="*/ 1314450 h 6019800"/>
                      <a:gd name="connsiteX2" fmla="*/ 1476375 w 1478631"/>
                      <a:gd name="connsiteY2" fmla="*/ 3028950 h 6019800"/>
                      <a:gd name="connsiteX3" fmla="*/ 1000125 w 1478631"/>
                      <a:gd name="connsiteY3" fmla="*/ 4972050 h 6019800"/>
                      <a:gd name="connsiteX4" fmla="*/ 19050 w 1478631"/>
                      <a:gd name="connsiteY4" fmla="*/ 6019800 h 6019800"/>
                      <a:gd name="connsiteX5" fmla="*/ 19050 w 1478631"/>
                      <a:gd name="connsiteY5" fmla="*/ 6019800 h 6019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78631" h="6019800">
                        <a:moveTo>
                          <a:pt x="0" y="0"/>
                        </a:moveTo>
                        <a:cubicBezTo>
                          <a:pt x="277019" y="23812"/>
                          <a:pt x="954088" y="819150"/>
                          <a:pt x="1143000" y="1314450"/>
                        </a:cubicBezTo>
                        <a:cubicBezTo>
                          <a:pt x="1331912" y="1809750"/>
                          <a:pt x="1500188" y="2419350"/>
                          <a:pt x="1476375" y="3028950"/>
                        </a:cubicBezTo>
                        <a:cubicBezTo>
                          <a:pt x="1452563" y="3638550"/>
                          <a:pt x="1338262" y="4330700"/>
                          <a:pt x="1000125" y="4972050"/>
                        </a:cubicBezTo>
                        <a:cubicBezTo>
                          <a:pt x="661988" y="5613400"/>
                          <a:pt x="19050" y="6019800"/>
                          <a:pt x="19050" y="6019800"/>
                        </a:cubicBezTo>
                        <a:lnTo>
                          <a:pt x="19050" y="6019800"/>
                        </a:lnTo>
                      </a:path>
                    </a:pathLst>
                  </a:custGeom>
                  <a:noFill/>
                  <a:ln w="635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4" name="Ellipse 23">
                  <a:extLst>
                    <a:ext uri="{FF2B5EF4-FFF2-40B4-BE49-F238E27FC236}">
                      <a16:creationId xmlns:a16="http://schemas.microsoft.com/office/drawing/2014/main" id="{44DB86D4-FFFF-D4F2-8936-B463866C4972}"/>
                    </a:ext>
                  </a:extLst>
                </p:cNvPr>
                <p:cNvSpPr/>
                <p:nvPr/>
              </p:nvSpPr>
              <p:spPr>
                <a:xfrm rot="5388367">
                  <a:off x="7547603" y="3336936"/>
                  <a:ext cx="180000" cy="180000"/>
                </a:xfrm>
                <a:prstGeom prst="ellipse">
                  <a:avLst/>
                </a:prstGeom>
                <a:solidFill>
                  <a:schemeClr val="tx1"/>
                </a:solidFill>
                <a:ln w="635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" name="Ellipse 27">
                  <a:extLst>
                    <a:ext uri="{FF2B5EF4-FFF2-40B4-BE49-F238E27FC236}">
                      <a16:creationId xmlns:a16="http://schemas.microsoft.com/office/drawing/2014/main" id="{8F3F47A2-9E32-DA5D-7871-11A2661BDC10}"/>
                    </a:ext>
                  </a:extLst>
                </p:cNvPr>
                <p:cNvSpPr/>
                <p:nvPr/>
              </p:nvSpPr>
              <p:spPr>
                <a:xfrm rot="5388367">
                  <a:off x="1517601" y="3329481"/>
                  <a:ext cx="180000" cy="180000"/>
                </a:xfrm>
                <a:prstGeom prst="ellipse">
                  <a:avLst/>
                </a:prstGeom>
                <a:solidFill>
                  <a:schemeClr val="tx1"/>
                </a:solidFill>
                <a:ln w="635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793E6070-A14E-54F4-1719-398C6EA6A37D}"/>
                  </a:ext>
                </a:extLst>
              </p:cNvPr>
              <p:cNvSpPr/>
              <p:nvPr/>
            </p:nvSpPr>
            <p:spPr>
              <a:xfrm rot="2005822">
                <a:off x="3058096" y="3339000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277A0961-3A0D-9DE3-67F3-3A88617347DE}"/>
                </a:ext>
              </a:extLst>
            </p:cNvPr>
            <p:cNvSpPr/>
            <p:nvPr/>
          </p:nvSpPr>
          <p:spPr>
            <a:xfrm>
              <a:off x="3705160" y="390525"/>
              <a:ext cx="943041" cy="6048375"/>
            </a:xfrm>
            <a:custGeom>
              <a:avLst/>
              <a:gdLst>
                <a:gd name="connsiteX0" fmla="*/ 939803 w 958853"/>
                <a:gd name="connsiteY0" fmla="*/ 0 h 6048375"/>
                <a:gd name="connsiteX1" fmla="*/ 130178 w 958853"/>
                <a:gd name="connsiteY1" fmla="*/ 1790700 h 6048375"/>
                <a:gd name="connsiteX2" fmla="*/ 15878 w 958853"/>
                <a:gd name="connsiteY2" fmla="*/ 3028950 h 6048375"/>
                <a:gd name="connsiteX3" fmla="*/ 282578 w 958853"/>
                <a:gd name="connsiteY3" fmla="*/ 4876800 h 6048375"/>
                <a:gd name="connsiteX4" fmla="*/ 958853 w 958853"/>
                <a:gd name="connsiteY4" fmla="*/ 6048375 h 6048375"/>
                <a:gd name="connsiteX0" fmla="*/ 928424 w 947474"/>
                <a:gd name="connsiteY0" fmla="*/ 0 h 6048375"/>
                <a:gd name="connsiteX1" fmla="*/ 118799 w 947474"/>
                <a:gd name="connsiteY1" fmla="*/ 1790700 h 6048375"/>
                <a:gd name="connsiteX2" fmla="*/ 4499 w 947474"/>
                <a:gd name="connsiteY2" fmla="*/ 3028950 h 6048375"/>
                <a:gd name="connsiteX3" fmla="*/ 271199 w 947474"/>
                <a:gd name="connsiteY3" fmla="*/ 4876800 h 6048375"/>
                <a:gd name="connsiteX4" fmla="*/ 947474 w 947474"/>
                <a:gd name="connsiteY4" fmla="*/ 6048375 h 6048375"/>
                <a:gd name="connsiteX0" fmla="*/ 927106 w 946156"/>
                <a:gd name="connsiteY0" fmla="*/ 0 h 6048375"/>
                <a:gd name="connsiteX1" fmla="*/ 117481 w 946156"/>
                <a:gd name="connsiteY1" fmla="*/ 1790700 h 6048375"/>
                <a:gd name="connsiteX2" fmla="*/ 3181 w 946156"/>
                <a:gd name="connsiteY2" fmla="*/ 3028950 h 6048375"/>
                <a:gd name="connsiteX3" fmla="*/ 269881 w 946156"/>
                <a:gd name="connsiteY3" fmla="*/ 4876800 h 6048375"/>
                <a:gd name="connsiteX4" fmla="*/ 946156 w 946156"/>
                <a:gd name="connsiteY4" fmla="*/ 6048375 h 6048375"/>
                <a:gd name="connsiteX0" fmla="*/ 923991 w 943041"/>
                <a:gd name="connsiteY0" fmla="*/ 0 h 6048375"/>
                <a:gd name="connsiteX1" fmla="*/ 114366 w 943041"/>
                <a:gd name="connsiteY1" fmla="*/ 1790700 h 6048375"/>
                <a:gd name="connsiteX2" fmla="*/ 66 w 943041"/>
                <a:gd name="connsiteY2" fmla="*/ 3028950 h 6048375"/>
                <a:gd name="connsiteX3" fmla="*/ 266766 w 943041"/>
                <a:gd name="connsiteY3" fmla="*/ 4876800 h 6048375"/>
                <a:gd name="connsiteX4" fmla="*/ 943041 w 943041"/>
                <a:gd name="connsiteY4" fmla="*/ 6048375 h 6048375"/>
                <a:gd name="connsiteX0" fmla="*/ 923991 w 943041"/>
                <a:gd name="connsiteY0" fmla="*/ 0 h 6048375"/>
                <a:gd name="connsiteX1" fmla="*/ 114366 w 943041"/>
                <a:gd name="connsiteY1" fmla="*/ 1790700 h 6048375"/>
                <a:gd name="connsiteX2" fmla="*/ 66 w 943041"/>
                <a:gd name="connsiteY2" fmla="*/ 3028950 h 6048375"/>
                <a:gd name="connsiteX3" fmla="*/ 266766 w 943041"/>
                <a:gd name="connsiteY3" fmla="*/ 4876800 h 6048375"/>
                <a:gd name="connsiteX4" fmla="*/ 943041 w 943041"/>
                <a:gd name="connsiteY4" fmla="*/ 6048375 h 604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3041" h="6048375">
                  <a:moveTo>
                    <a:pt x="923991" y="0"/>
                  </a:moveTo>
                  <a:cubicBezTo>
                    <a:pt x="710472" y="52387"/>
                    <a:pt x="220728" y="1266825"/>
                    <a:pt x="114366" y="1790700"/>
                  </a:cubicBezTo>
                  <a:cubicBezTo>
                    <a:pt x="8004" y="2314575"/>
                    <a:pt x="3241" y="2667000"/>
                    <a:pt x="66" y="3028950"/>
                  </a:cubicBezTo>
                  <a:cubicBezTo>
                    <a:pt x="-3109" y="3390900"/>
                    <a:pt x="109604" y="4373563"/>
                    <a:pt x="266766" y="4876800"/>
                  </a:cubicBezTo>
                  <a:cubicBezTo>
                    <a:pt x="423928" y="5380037"/>
                    <a:pt x="822391" y="5854700"/>
                    <a:pt x="943041" y="6048375"/>
                  </a:cubicBezTo>
                </a:path>
              </a:pathLst>
            </a:custGeom>
            <a:noFill/>
            <a:ln w="38100">
              <a:solidFill>
                <a:srgbClr val="FFC000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9" name="ZoneTexte 38">
            <a:extLst>
              <a:ext uri="{FF2B5EF4-FFF2-40B4-BE49-F238E27FC236}">
                <a16:creationId xmlns:a16="http://schemas.microsoft.com/office/drawing/2014/main" id="{0C957252-C093-8CE6-4D42-567749F3EBE3}"/>
              </a:ext>
            </a:extLst>
          </p:cNvPr>
          <p:cNvSpPr txBox="1"/>
          <p:nvPr/>
        </p:nvSpPr>
        <p:spPr>
          <a:xfrm>
            <a:off x="94704" y="1268219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210-30</a:t>
            </a:r>
            <a:endParaRPr lang="fr-FR" b="1" dirty="0">
              <a:solidFill>
                <a:schemeClr val="accent1"/>
              </a:solidFill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255A217C-1321-A1F1-BCED-84CE38F2E00C}"/>
              </a:ext>
            </a:extLst>
          </p:cNvPr>
          <p:cNvCxnSpPr>
            <a:cxnSpLocks/>
            <a:stCxn id="6" idx="3"/>
          </p:cNvCxnSpPr>
          <p:nvPr/>
        </p:nvCxnSpPr>
        <p:spPr>
          <a:xfrm flipH="1" flipV="1">
            <a:off x="4629507" y="392452"/>
            <a:ext cx="3024" cy="845446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C5E8662C-5A22-645E-0F9A-27412B5BA972}"/>
              </a:ext>
            </a:extLst>
          </p:cNvPr>
          <p:cNvSpPr txBox="1"/>
          <p:nvPr/>
        </p:nvSpPr>
        <p:spPr>
          <a:xfrm>
            <a:off x="4069307" y="597132"/>
            <a:ext cx="49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30°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5D0C4FC-0CBE-531D-EDD1-12910CE71673}"/>
              </a:ext>
            </a:extLst>
          </p:cNvPr>
          <p:cNvSpPr txBox="1"/>
          <p:nvPr/>
        </p:nvSpPr>
        <p:spPr>
          <a:xfrm>
            <a:off x="6221113" y="0"/>
            <a:ext cx="29241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Plongement de l’intercept</a:t>
            </a:r>
          </a:p>
          <a:p>
            <a:pPr algn="r"/>
            <a:r>
              <a:rPr lang="fr-FR" sz="2000" b="1" i="1" dirty="0"/>
              <a:t>Faille / S0</a:t>
            </a:r>
          </a:p>
        </p:txBody>
      </p:sp>
    </p:spTree>
    <p:extLst>
      <p:ext uri="{BB962C8B-B14F-4D97-AF65-F5344CB8AC3E}">
        <p14:creationId xmlns:p14="http://schemas.microsoft.com/office/powerpoint/2010/main" val="26746503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B0759B1-6F4A-B0E1-6A33-9AD20C36865D}"/>
              </a:ext>
            </a:extLst>
          </p:cNvPr>
          <p:cNvSpPr txBox="1"/>
          <p:nvPr/>
        </p:nvSpPr>
        <p:spPr>
          <a:xfrm>
            <a:off x="94704" y="50547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N55-50SE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37193889-B73D-109F-3CF1-50E1250FBC60}"/>
              </a:ext>
            </a:extLst>
          </p:cNvPr>
          <p:cNvSpPr txBox="1"/>
          <p:nvPr/>
        </p:nvSpPr>
        <p:spPr>
          <a:xfrm>
            <a:off x="94704" y="883790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fr-FR" b="1" dirty="0"/>
              <a:t> = 50°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61B0B337-5AC4-ACB7-CB2B-4974FA20F191}"/>
              </a:ext>
            </a:extLst>
          </p:cNvPr>
          <p:cNvGrpSpPr/>
          <p:nvPr/>
        </p:nvGrpSpPr>
        <p:grpSpPr>
          <a:xfrm>
            <a:off x="1123007" y="-10991"/>
            <a:ext cx="6924433" cy="6878306"/>
            <a:chOff x="1132532" y="-10991"/>
            <a:chExt cx="6924433" cy="6878306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696FEC5E-73D3-622C-2741-3712D69F9FC2}"/>
                </a:ext>
              </a:extLst>
            </p:cNvPr>
            <p:cNvGrpSpPr/>
            <p:nvPr/>
          </p:nvGrpSpPr>
          <p:grpSpPr>
            <a:xfrm rot="3393444">
              <a:off x="1155596" y="-34055"/>
              <a:ext cx="6878306" cy="6924433"/>
              <a:chOff x="1168707" y="-6989"/>
              <a:chExt cx="6878306" cy="6924433"/>
            </a:xfrm>
          </p:grpSpPr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4BDE7EBB-51D6-579F-2C60-15C453A23B21}"/>
                  </a:ext>
                </a:extLst>
              </p:cNvPr>
              <p:cNvGrpSpPr/>
              <p:nvPr/>
            </p:nvGrpSpPr>
            <p:grpSpPr>
              <a:xfrm rot="12801658">
                <a:off x="1168707" y="-6989"/>
                <a:ext cx="6878306" cy="6924433"/>
                <a:chOff x="1170931" y="-77977"/>
                <a:chExt cx="6878306" cy="6924433"/>
              </a:xfrm>
            </p:grpSpPr>
            <p:grpSp>
              <p:nvGrpSpPr>
                <p:cNvPr id="22" name="Groupe 21">
                  <a:extLst>
                    <a:ext uri="{FF2B5EF4-FFF2-40B4-BE49-F238E27FC236}">
                      <a16:creationId xmlns:a16="http://schemas.microsoft.com/office/drawing/2014/main" id="{4C3C31C0-0CE4-52EF-2115-DCBF287340B3}"/>
                    </a:ext>
                  </a:extLst>
                </p:cNvPr>
                <p:cNvGrpSpPr/>
                <p:nvPr/>
              </p:nvGrpSpPr>
              <p:grpSpPr>
                <a:xfrm rot="8773203">
                  <a:off x="1170931" y="-77977"/>
                  <a:ext cx="6878306" cy="6924433"/>
                  <a:chOff x="1178313" y="-6936"/>
                  <a:chExt cx="6878306" cy="6924433"/>
                </a:xfrm>
              </p:grpSpPr>
              <p:grpSp>
                <p:nvGrpSpPr>
                  <p:cNvPr id="27" name="Groupe 26">
                    <a:extLst>
                      <a:ext uri="{FF2B5EF4-FFF2-40B4-BE49-F238E27FC236}">
                        <a16:creationId xmlns:a16="http://schemas.microsoft.com/office/drawing/2014/main" id="{3C617925-985E-1647-ED27-0EB8AEFBCAF5}"/>
                      </a:ext>
                    </a:extLst>
                  </p:cNvPr>
                  <p:cNvGrpSpPr/>
                  <p:nvPr/>
                </p:nvGrpSpPr>
                <p:grpSpPr>
                  <a:xfrm rot="4446356">
                    <a:off x="1155249" y="16128"/>
                    <a:ext cx="6924433" cy="6878306"/>
                    <a:chOff x="1206012" y="7494"/>
                    <a:chExt cx="6924433" cy="6878306"/>
                  </a:xfrm>
                </p:grpSpPr>
                <p:grpSp>
                  <p:nvGrpSpPr>
                    <p:cNvPr id="23" name="Groupe 22">
                      <a:extLst>
                        <a:ext uri="{FF2B5EF4-FFF2-40B4-BE49-F238E27FC236}">
                          <a16:creationId xmlns:a16="http://schemas.microsoft.com/office/drawing/2014/main" id="{3D59F913-9FF9-F927-14E1-761A08E68F1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06012" y="7494"/>
                      <a:ext cx="6924433" cy="6878306"/>
                      <a:chOff x="1196487" y="-2031"/>
                      <a:chExt cx="6924433" cy="6878306"/>
                    </a:xfrm>
                  </p:grpSpPr>
                  <p:grpSp>
                    <p:nvGrpSpPr>
                      <p:cNvPr id="19" name="Groupe 18">
                        <a:extLst>
                          <a:ext uri="{FF2B5EF4-FFF2-40B4-BE49-F238E27FC236}">
                            <a16:creationId xmlns:a16="http://schemas.microsoft.com/office/drawing/2014/main" id="{DCEEC800-2FB1-9B29-3B4C-35D32A594572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19184605">
                        <a:off x="1196487" y="-2031"/>
                        <a:ext cx="6924433" cy="6878306"/>
                        <a:chOff x="1157408" y="-5163"/>
                        <a:chExt cx="6924433" cy="6878306"/>
                      </a:xfrm>
                    </p:grpSpPr>
                    <p:grpSp>
                      <p:nvGrpSpPr>
                        <p:cNvPr id="8" name="Groupe 7">
                          <a:extLst>
                            <a:ext uri="{FF2B5EF4-FFF2-40B4-BE49-F238E27FC236}">
                              <a16:creationId xmlns:a16="http://schemas.microsoft.com/office/drawing/2014/main" id="{8DE41971-F6E2-3E7A-40A8-FB3D2F767B0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 rot="16200000">
                          <a:off x="1180472" y="-28227"/>
                          <a:ext cx="6878306" cy="6924433"/>
                          <a:chOff x="1146071" y="-34052"/>
                          <a:chExt cx="6878306" cy="6924433"/>
                        </a:xfrm>
                      </p:grpSpPr>
                      <p:grpSp>
                        <p:nvGrpSpPr>
                          <p:cNvPr id="17" name="Groupe 16">
                            <a:extLst>
                              <a:ext uri="{FF2B5EF4-FFF2-40B4-BE49-F238E27FC236}">
                                <a16:creationId xmlns:a16="http://schemas.microsoft.com/office/drawing/2014/main" id="{E6335F1E-C57C-0C1B-8500-2F560AF1BE3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146071" y="-34052"/>
                            <a:ext cx="6878306" cy="6924433"/>
                            <a:chOff x="1146071" y="-34052"/>
                            <a:chExt cx="6878306" cy="6924433"/>
                          </a:xfrm>
                        </p:grpSpPr>
                        <p:sp>
                          <p:nvSpPr>
                            <p:cNvPr id="5" name="Ellipse 4">
                              <a:extLst>
                                <a:ext uri="{FF2B5EF4-FFF2-40B4-BE49-F238E27FC236}">
                                  <a16:creationId xmlns:a16="http://schemas.microsoft.com/office/drawing/2014/main" id="{B24177F4-B18B-F0BF-2E89-8DDFC3BBCA7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615076" y="400595"/>
                              <a:ext cx="6018356" cy="6023876"/>
                            </a:xfrm>
                            <a:prstGeom prst="ellipse">
                              <a:avLst/>
                            </a:prstGeom>
                            <a:noFill/>
                            <a:ln w="28575">
                              <a:solidFill>
                                <a:schemeClr val="tx1"/>
                              </a:solidFill>
                            </a:ln>
                            <a:effectLst>
                              <a:outerShdw blurRad="63500" sx="102000" sy="102000" algn="ctr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p:spPr>
                          <p:style>
                            <a:lnRef idx="2">
                              <a:schemeClr val="accent1">
                                <a:shade val="15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fr-FR"/>
                            </a:p>
                          </p:txBody>
                        </p:sp>
                        <p:cxnSp>
                          <p:nvCxnSpPr>
                            <p:cNvPr id="7" name="Connecteur droit 6">
                              <a:extLst>
                                <a:ext uri="{FF2B5EF4-FFF2-40B4-BE49-F238E27FC236}">
                                  <a16:creationId xmlns:a16="http://schemas.microsoft.com/office/drawing/2014/main" id="{C053B2D3-682F-799C-FC49-88B4AD0CA653}"/>
                                </a:ext>
                              </a:extLst>
                            </p:cNvPr>
                            <p:cNvCxnSpPr>
                              <a:cxnSpLocks/>
                              <a:endCxn id="5" idx="0"/>
                            </p:cNvCxnSpPr>
                            <p:nvPr/>
                          </p:nvCxnSpPr>
                          <p:spPr>
                            <a:xfrm>
                              <a:off x="4624254" y="269966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0" name="Connecteur droit 9">
                              <a:extLst>
                                <a:ext uri="{FF2B5EF4-FFF2-40B4-BE49-F238E27FC236}">
                                  <a16:creationId xmlns:a16="http://schemas.microsoft.com/office/drawing/2014/main" id="{E5E9DE12-9E81-DFC6-1AC3-45FF95436375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>
                              <a:off x="4624254" y="6424471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1" name="Connecteur droit 10">
                              <a:extLst>
                                <a:ext uri="{FF2B5EF4-FFF2-40B4-BE49-F238E27FC236}">
                                  <a16:creationId xmlns:a16="http://schemas.microsoft.com/office/drawing/2014/main" id="{44176D55-59F8-6775-D16F-33E4EB2AB69C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 rot="16200000">
                              <a:off x="7698746" y="3372396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2" name="Connecteur droit 11">
                              <a:extLst>
                                <a:ext uri="{FF2B5EF4-FFF2-40B4-BE49-F238E27FC236}">
                                  <a16:creationId xmlns:a16="http://schemas.microsoft.com/office/drawing/2014/main" id="{602F103F-50C2-6915-78B1-E5314C192A70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 rot="16200000">
                              <a:off x="1575882" y="3372395"/>
                              <a:ext cx="0" cy="130629"/>
                            </a:xfrm>
                            <a:prstGeom prst="line">
                              <a:avLst/>
                            </a:prstGeom>
                            <a:ln w="254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13" name="ZoneTexte 12">
                              <a:extLst>
                                <a:ext uri="{FF2B5EF4-FFF2-40B4-BE49-F238E27FC236}">
                                  <a16:creationId xmlns:a16="http://schemas.microsoft.com/office/drawing/2014/main" id="{69108B33-6F1D-6D4A-0371-7678DD0EADD7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4457381" y="-34052"/>
                              <a:ext cx="333746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N</a:t>
                              </a:r>
                            </a:p>
                          </p:txBody>
                        </p:sp>
                        <p:sp>
                          <p:nvSpPr>
                            <p:cNvPr id="14" name="ZoneTexte 13">
                              <a:extLst>
                                <a:ext uri="{FF2B5EF4-FFF2-40B4-BE49-F238E27FC236}">
                                  <a16:creationId xmlns:a16="http://schemas.microsoft.com/office/drawing/2014/main" id="{A99DF767-616E-DDE2-FA1E-034BFD7685BF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4465831" y="6521049"/>
                              <a:ext cx="290464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S</a:t>
                              </a:r>
                            </a:p>
                          </p:txBody>
                        </p:sp>
                        <p:sp>
                          <p:nvSpPr>
                            <p:cNvPr id="15" name="ZoneTexte 14">
                              <a:extLst>
                                <a:ext uri="{FF2B5EF4-FFF2-40B4-BE49-F238E27FC236}">
                                  <a16:creationId xmlns:a16="http://schemas.microsoft.com/office/drawing/2014/main" id="{2ED3873A-0C4F-8FED-F7CA-B12DFC7DEF7C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7727501" y="3227867"/>
                              <a:ext cx="296876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E</a:t>
                              </a:r>
                            </a:p>
                          </p:txBody>
                        </p:sp>
                        <p:sp>
                          <p:nvSpPr>
                            <p:cNvPr id="16" name="ZoneTexte 15">
                              <a:extLst>
                                <a:ext uri="{FF2B5EF4-FFF2-40B4-BE49-F238E27FC236}">
                                  <a16:creationId xmlns:a16="http://schemas.microsoft.com/office/drawing/2014/main" id="{D9FE0D62-12F9-15D4-A9ED-12D523D6C94F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1146071" y="3227867"/>
                              <a:ext cx="336952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fr-FR" dirty="0"/>
                                <a:t>O</a:t>
                              </a:r>
                            </a:p>
                          </p:txBody>
                        </p:sp>
                      </p:grpSp>
                      <p:cxnSp>
                        <p:nvCxnSpPr>
                          <p:cNvPr id="3" name="Connecteur droit 2">
                            <a:extLst>
                              <a:ext uri="{FF2B5EF4-FFF2-40B4-BE49-F238E27FC236}">
                                <a16:creationId xmlns:a16="http://schemas.microsoft.com/office/drawing/2014/main" id="{E87A96E3-98EC-C753-3394-CA6C25F0A93F}"/>
                              </a:ext>
                            </a:extLst>
                          </p:cNvPr>
                          <p:cNvCxnSpPr>
                            <a:cxnSpLocks/>
                            <a:endCxn id="5" idx="6"/>
                          </p:cNvCxnSpPr>
                          <p:nvPr/>
                        </p:nvCxnSpPr>
                        <p:spPr>
                          <a:xfrm rot="5400000" flipH="1" flipV="1">
                            <a:off x="4624726" y="429003"/>
                            <a:ext cx="25176" cy="5992236"/>
                          </a:xfrm>
                          <a:prstGeom prst="line">
                            <a:avLst/>
                          </a:prstGeom>
                          <a:ln w="63500" cap="rnd">
                            <a:solidFill>
                              <a:schemeClr val="accent2">
                                <a:lumMod val="50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9" name="Ellipse 8">
                          <a:extLst>
                            <a:ext uri="{FF2B5EF4-FFF2-40B4-BE49-F238E27FC236}">
                              <a16:creationId xmlns:a16="http://schemas.microsoft.com/office/drawing/2014/main" id="{EB7EA392-2E58-16C5-A68A-9E9DDB1AAC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40008" y="5777091"/>
                          <a:ext cx="180000" cy="1800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 w="63500">
                          <a:solidFill>
                            <a:srgbClr val="FF0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  <p:sp>
                      <p:nvSpPr>
                        <p:cNvPr id="18" name="Ellipse 17">
                          <a:extLst>
                            <a:ext uri="{FF2B5EF4-FFF2-40B4-BE49-F238E27FC236}">
                              <a16:creationId xmlns:a16="http://schemas.microsoft.com/office/drawing/2014/main" id="{3FDB4053-8C9C-3195-76DE-0717DF58239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3993" y="1252716"/>
                          <a:ext cx="180000" cy="1800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 w="635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</p:grpSp>
                  <p:sp>
                    <p:nvSpPr>
                      <p:cNvPr id="21" name="Forme libre : forme 20">
                        <a:extLst>
                          <a:ext uri="{FF2B5EF4-FFF2-40B4-BE49-F238E27FC236}">
                            <a16:creationId xmlns:a16="http://schemas.microsoft.com/office/drawing/2014/main" id="{D3009DA1-2EB0-D06C-B784-6EA2B27A67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619626" y="381000"/>
                        <a:ext cx="2222118" cy="6067425"/>
                      </a:xfrm>
                      <a:custGeom>
                        <a:avLst/>
                        <a:gdLst>
                          <a:gd name="connsiteX0" fmla="*/ 0 w 2315049"/>
                          <a:gd name="connsiteY0" fmla="*/ 0 h 6067425"/>
                          <a:gd name="connsiteX1" fmla="*/ 2238375 w 2315049"/>
                          <a:gd name="connsiteY1" fmla="*/ 3048000 h 6067425"/>
                          <a:gd name="connsiteX2" fmla="*/ 1628775 w 2315049"/>
                          <a:gd name="connsiteY2" fmla="*/ 4895850 h 6067425"/>
                          <a:gd name="connsiteX3" fmla="*/ 0 w 2315049"/>
                          <a:gd name="connsiteY3" fmla="*/ 6067425 h 6067425"/>
                          <a:gd name="connsiteX4" fmla="*/ 0 w 2315049"/>
                          <a:gd name="connsiteY4" fmla="*/ 6067425 h 6067425"/>
                          <a:gd name="connsiteX5" fmla="*/ 381000 w 2315049"/>
                          <a:gd name="connsiteY5" fmla="*/ 4438650 h 6067425"/>
                          <a:gd name="connsiteX0" fmla="*/ 0 w 2315049"/>
                          <a:gd name="connsiteY0" fmla="*/ 0 h 6067425"/>
                          <a:gd name="connsiteX1" fmla="*/ 2238375 w 2315049"/>
                          <a:gd name="connsiteY1" fmla="*/ 3048000 h 6067425"/>
                          <a:gd name="connsiteX2" fmla="*/ 1628775 w 2315049"/>
                          <a:gd name="connsiteY2" fmla="*/ 4895850 h 6067425"/>
                          <a:gd name="connsiteX3" fmla="*/ 0 w 2315049"/>
                          <a:gd name="connsiteY3" fmla="*/ 6067425 h 6067425"/>
                          <a:gd name="connsiteX4" fmla="*/ 0 w 2315049"/>
                          <a:gd name="connsiteY4" fmla="*/ 6067425 h 6067425"/>
                          <a:gd name="connsiteX0" fmla="*/ 0 w 2238955"/>
                          <a:gd name="connsiteY0" fmla="*/ 0 h 6067425"/>
                          <a:gd name="connsiteX1" fmla="*/ 2238375 w 2238955"/>
                          <a:gd name="connsiteY1" fmla="*/ 3048000 h 6067425"/>
                          <a:gd name="connsiteX2" fmla="*/ 1628775 w 2238955"/>
                          <a:gd name="connsiteY2" fmla="*/ 4895850 h 6067425"/>
                          <a:gd name="connsiteX3" fmla="*/ 0 w 2238955"/>
                          <a:gd name="connsiteY3" fmla="*/ 6067425 h 6067425"/>
                          <a:gd name="connsiteX4" fmla="*/ 0 w 2238955"/>
                          <a:gd name="connsiteY4" fmla="*/ 6067425 h 6067425"/>
                          <a:gd name="connsiteX0" fmla="*/ 0 w 2238899"/>
                          <a:gd name="connsiteY0" fmla="*/ 0 h 6067425"/>
                          <a:gd name="connsiteX1" fmla="*/ 2238375 w 2238899"/>
                          <a:gd name="connsiteY1" fmla="*/ 3048000 h 6067425"/>
                          <a:gd name="connsiteX2" fmla="*/ 1628775 w 2238899"/>
                          <a:gd name="connsiteY2" fmla="*/ 4895850 h 6067425"/>
                          <a:gd name="connsiteX3" fmla="*/ 0 w 2238899"/>
                          <a:gd name="connsiteY3" fmla="*/ 6067425 h 6067425"/>
                          <a:gd name="connsiteX4" fmla="*/ 0 w 2238899"/>
                          <a:gd name="connsiteY4" fmla="*/ 6067425 h 6067425"/>
                          <a:gd name="connsiteX0" fmla="*/ 0 w 2238702"/>
                          <a:gd name="connsiteY0" fmla="*/ 0 h 6067425"/>
                          <a:gd name="connsiteX1" fmla="*/ 2238375 w 2238702"/>
                          <a:gd name="connsiteY1" fmla="*/ 3048000 h 6067425"/>
                          <a:gd name="connsiteX2" fmla="*/ 1628775 w 2238702"/>
                          <a:gd name="connsiteY2" fmla="*/ 4895850 h 6067425"/>
                          <a:gd name="connsiteX3" fmla="*/ 0 w 2238702"/>
                          <a:gd name="connsiteY3" fmla="*/ 6067425 h 6067425"/>
                          <a:gd name="connsiteX4" fmla="*/ 0 w 2238702"/>
                          <a:gd name="connsiteY4" fmla="*/ 6067425 h 6067425"/>
                          <a:gd name="connsiteX0" fmla="*/ 0 w 2239409"/>
                          <a:gd name="connsiteY0" fmla="*/ 0 h 6067425"/>
                          <a:gd name="connsiteX1" fmla="*/ 2238375 w 2239409"/>
                          <a:gd name="connsiteY1" fmla="*/ 3048000 h 6067425"/>
                          <a:gd name="connsiteX2" fmla="*/ 1628775 w 2239409"/>
                          <a:gd name="connsiteY2" fmla="*/ 4895850 h 6067425"/>
                          <a:gd name="connsiteX3" fmla="*/ 0 w 2239409"/>
                          <a:gd name="connsiteY3" fmla="*/ 6067425 h 6067425"/>
                          <a:gd name="connsiteX4" fmla="*/ 0 w 2239409"/>
                          <a:gd name="connsiteY4" fmla="*/ 6067425 h 6067425"/>
                          <a:gd name="connsiteX0" fmla="*/ 0 w 2239409"/>
                          <a:gd name="connsiteY0" fmla="*/ 0 h 6067425"/>
                          <a:gd name="connsiteX1" fmla="*/ 2238375 w 2239409"/>
                          <a:gd name="connsiteY1" fmla="*/ 3048000 h 6067425"/>
                          <a:gd name="connsiteX2" fmla="*/ 1628775 w 2239409"/>
                          <a:gd name="connsiteY2" fmla="*/ 4895850 h 6067425"/>
                          <a:gd name="connsiteX3" fmla="*/ 0 w 2239409"/>
                          <a:gd name="connsiteY3" fmla="*/ 6067425 h 6067425"/>
                          <a:gd name="connsiteX4" fmla="*/ 0 w 2239409"/>
                          <a:gd name="connsiteY4" fmla="*/ 6067425 h 6067425"/>
                          <a:gd name="connsiteX0" fmla="*/ 0 w 2241392"/>
                          <a:gd name="connsiteY0" fmla="*/ 0 h 6067425"/>
                          <a:gd name="connsiteX1" fmla="*/ 2238375 w 2241392"/>
                          <a:gd name="connsiteY1" fmla="*/ 3048000 h 6067425"/>
                          <a:gd name="connsiteX2" fmla="*/ 1628775 w 2241392"/>
                          <a:gd name="connsiteY2" fmla="*/ 4895850 h 6067425"/>
                          <a:gd name="connsiteX3" fmla="*/ 0 w 2241392"/>
                          <a:gd name="connsiteY3" fmla="*/ 6067425 h 6067425"/>
                          <a:gd name="connsiteX4" fmla="*/ 0 w 2241392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42227"/>
                          <a:gd name="connsiteY0" fmla="*/ 0 h 6067425"/>
                          <a:gd name="connsiteX1" fmla="*/ 2238375 w 2242227"/>
                          <a:gd name="connsiteY1" fmla="*/ 3048000 h 6067425"/>
                          <a:gd name="connsiteX2" fmla="*/ 1628775 w 2242227"/>
                          <a:gd name="connsiteY2" fmla="*/ 4895850 h 6067425"/>
                          <a:gd name="connsiteX3" fmla="*/ 0 w 2242227"/>
                          <a:gd name="connsiteY3" fmla="*/ 6067425 h 6067425"/>
                          <a:gd name="connsiteX4" fmla="*/ 0 w 2242227"/>
                          <a:gd name="connsiteY4" fmla="*/ 6067425 h 6067425"/>
                          <a:gd name="connsiteX0" fmla="*/ 0 w 2204913"/>
                          <a:gd name="connsiteY0" fmla="*/ 0 h 6067425"/>
                          <a:gd name="connsiteX1" fmla="*/ 2200275 w 2204913"/>
                          <a:gd name="connsiteY1" fmla="*/ 3048000 h 6067425"/>
                          <a:gd name="connsiteX2" fmla="*/ 1628775 w 2204913"/>
                          <a:gd name="connsiteY2" fmla="*/ 4895850 h 6067425"/>
                          <a:gd name="connsiteX3" fmla="*/ 0 w 2204913"/>
                          <a:gd name="connsiteY3" fmla="*/ 6067425 h 6067425"/>
                          <a:gd name="connsiteX4" fmla="*/ 0 w 2204913"/>
                          <a:gd name="connsiteY4" fmla="*/ 6067425 h 6067425"/>
                          <a:gd name="connsiteX0" fmla="*/ 0 w 2204913"/>
                          <a:gd name="connsiteY0" fmla="*/ 0 h 6067425"/>
                          <a:gd name="connsiteX1" fmla="*/ 2200275 w 2204913"/>
                          <a:gd name="connsiteY1" fmla="*/ 3048000 h 6067425"/>
                          <a:gd name="connsiteX2" fmla="*/ 1628775 w 2204913"/>
                          <a:gd name="connsiteY2" fmla="*/ 4895850 h 6067425"/>
                          <a:gd name="connsiteX3" fmla="*/ 0 w 2204913"/>
                          <a:gd name="connsiteY3" fmla="*/ 6067425 h 6067425"/>
                          <a:gd name="connsiteX4" fmla="*/ 0 w 2204913"/>
                          <a:gd name="connsiteY4" fmla="*/ 6067425 h 6067425"/>
                          <a:gd name="connsiteX0" fmla="*/ 0 w 2205175"/>
                          <a:gd name="connsiteY0" fmla="*/ 0 h 6067425"/>
                          <a:gd name="connsiteX1" fmla="*/ 2200275 w 2205175"/>
                          <a:gd name="connsiteY1" fmla="*/ 3048000 h 6067425"/>
                          <a:gd name="connsiteX2" fmla="*/ 1628775 w 2205175"/>
                          <a:gd name="connsiteY2" fmla="*/ 4895850 h 6067425"/>
                          <a:gd name="connsiteX3" fmla="*/ 0 w 2205175"/>
                          <a:gd name="connsiteY3" fmla="*/ 6067425 h 6067425"/>
                          <a:gd name="connsiteX4" fmla="*/ 0 w 2205175"/>
                          <a:gd name="connsiteY4" fmla="*/ 6067425 h 6067425"/>
                          <a:gd name="connsiteX0" fmla="*/ 0 w 2204708"/>
                          <a:gd name="connsiteY0" fmla="*/ 0 h 6067425"/>
                          <a:gd name="connsiteX1" fmla="*/ 2200275 w 2204708"/>
                          <a:gd name="connsiteY1" fmla="*/ 3048000 h 6067425"/>
                          <a:gd name="connsiteX2" fmla="*/ 1628775 w 2204708"/>
                          <a:gd name="connsiteY2" fmla="*/ 4895850 h 6067425"/>
                          <a:gd name="connsiteX3" fmla="*/ 0 w 2204708"/>
                          <a:gd name="connsiteY3" fmla="*/ 6067425 h 6067425"/>
                          <a:gd name="connsiteX4" fmla="*/ 0 w 2204708"/>
                          <a:gd name="connsiteY4" fmla="*/ 6067425 h 6067425"/>
                          <a:gd name="connsiteX0" fmla="*/ 0 w 2204735"/>
                          <a:gd name="connsiteY0" fmla="*/ 0 h 6067425"/>
                          <a:gd name="connsiteX1" fmla="*/ 2200275 w 2204735"/>
                          <a:gd name="connsiteY1" fmla="*/ 3048000 h 6067425"/>
                          <a:gd name="connsiteX2" fmla="*/ 1628775 w 2204735"/>
                          <a:gd name="connsiteY2" fmla="*/ 4895850 h 6067425"/>
                          <a:gd name="connsiteX3" fmla="*/ 0 w 2204735"/>
                          <a:gd name="connsiteY3" fmla="*/ 6067425 h 6067425"/>
                          <a:gd name="connsiteX4" fmla="*/ 0 w 2204735"/>
                          <a:gd name="connsiteY4" fmla="*/ 6067425 h 6067425"/>
                          <a:gd name="connsiteX0" fmla="*/ 0 w 2223725"/>
                          <a:gd name="connsiteY0" fmla="*/ 0 h 6067425"/>
                          <a:gd name="connsiteX1" fmla="*/ 2219325 w 2223725"/>
                          <a:gd name="connsiteY1" fmla="*/ 3048000 h 6067425"/>
                          <a:gd name="connsiteX2" fmla="*/ 1628775 w 2223725"/>
                          <a:gd name="connsiteY2" fmla="*/ 4895850 h 6067425"/>
                          <a:gd name="connsiteX3" fmla="*/ 0 w 2223725"/>
                          <a:gd name="connsiteY3" fmla="*/ 6067425 h 6067425"/>
                          <a:gd name="connsiteX4" fmla="*/ 0 w 2223725"/>
                          <a:gd name="connsiteY4" fmla="*/ 6067425 h 6067425"/>
                          <a:gd name="connsiteX0" fmla="*/ 0 w 2222118"/>
                          <a:gd name="connsiteY0" fmla="*/ 0 h 6067425"/>
                          <a:gd name="connsiteX1" fmla="*/ 2219325 w 2222118"/>
                          <a:gd name="connsiteY1" fmla="*/ 3048000 h 6067425"/>
                          <a:gd name="connsiteX2" fmla="*/ 1628775 w 2222118"/>
                          <a:gd name="connsiteY2" fmla="*/ 4895850 h 6067425"/>
                          <a:gd name="connsiteX3" fmla="*/ 0 w 2222118"/>
                          <a:gd name="connsiteY3" fmla="*/ 6067425 h 6067425"/>
                          <a:gd name="connsiteX4" fmla="*/ 0 w 2222118"/>
                          <a:gd name="connsiteY4" fmla="*/ 6067425 h 606742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22118" h="6067425">
                            <a:moveTo>
                              <a:pt x="0" y="0"/>
                            </a:moveTo>
                            <a:cubicBezTo>
                              <a:pt x="373856" y="30162"/>
                              <a:pt x="2072916" y="653639"/>
                              <a:pt x="2219325" y="3048000"/>
                            </a:cubicBezTo>
                            <a:cubicBezTo>
                              <a:pt x="2251749" y="3578260"/>
                              <a:pt x="1998662" y="4392613"/>
                              <a:pt x="1628775" y="4895850"/>
                            </a:cubicBezTo>
                            <a:cubicBezTo>
                              <a:pt x="1258888" y="5399087"/>
                              <a:pt x="0" y="6067425"/>
                              <a:pt x="0" y="6067425"/>
                            </a:cubicBezTo>
                            <a:lnTo>
                              <a:pt x="0" y="6067425"/>
                            </a:lnTo>
                          </a:path>
                        </a:pathLst>
                      </a:custGeom>
                      <a:noFill/>
                      <a:ln w="63500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sp>
                  <p:nvSpPr>
                    <p:cNvPr id="26" name="Ellipse 25">
                      <a:extLst>
                        <a:ext uri="{FF2B5EF4-FFF2-40B4-BE49-F238E27FC236}">
                          <a16:creationId xmlns:a16="http://schemas.microsoft.com/office/drawing/2014/main" id="{25D6A7D3-8A17-A8A2-23B7-186508E77F35}"/>
                        </a:ext>
                      </a:extLst>
                    </p:cNvPr>
                    <p:cNvSpPr/>
                    <p:nvPr/>
                  </p:nvSpPr>
                  <p:spPr>
                    <a:xfrm rot="19184605">
                      <a:off x="6700663" y="2899086"/>
                      <a:ext cx="180000" cy="180000"/>
                    </a:xfrm>
                    <a:prstGeom prst="ellipse">
                      <a:avLst/>
                    </a:prstGeom>
                    <a:solidFill>
                      <a:schemeClr val="accent6"/>
                    </a:solidFill>
                    <a:ln w="635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6" name="Forme libre : forme 5">
                    <a:extLst>
                      <a:ext uri="{FF2B5EF4-FFF2-40B4-BE49-F238E27FC236}">
                        <a16:creationId xmlns:a16="http://schemas.microsoft.com/office/drawing/2014/main" id="{91225679-8835-A651-5CA8-7F40C13143DD}"/>
                      </a:ext>
                    </a:extLst>
                  </p:cNvPr>
                  <p:cNvSpPr/>
                  <p:nvPr/>
                </p:nvSpPr>
                <p:spPr>
                  <a:xfrm>
                    <a:off x="4610099" y="400050"/>
                    <a:ext cx="1478631" cy="6019800"/>
                  </a:xfrm>
                  <a:custGeom>
                    <a:avLst/>
                    <a:gdLst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9526"/>
                      <a:gd name="connsiteY0" fmla="*/ 0 h 6019800"/>
                      <a:gd name="connsiteX1" fmla="*/ 1143000 w 1479526"/>
                      <a:gd name="connsiteY1" fmla="*/ 1314450 h 6019800"/>
                      <a:gd name="connsiteX2" fmla="*/ 1476375 w 1479526"/>
                      <a:gd name="connsiteY2" fmla="*/ 3028950 h 6019800"/>
                      <a:gd name="connsiteX3" fmla="*/ 1000125 w 1479526"/>
                      <a:gd name="connsiteY3" fmla="*/ 4972050 h 6019800"/>
                      <a:gd name="connsiteX4" fmla="*/ 19050 w 1479526"/>
                      <a:gd name="connsiteY4" fmla="*/ 6019800 h 6019800"/>
                      <a:gd name="connsiteX5" fmla="*/ 19050 w 1479526"/>
                      <a:gd name="connsiteY5" fmla="*/ 6019800 h 6019800"/>
                      <a:gd name="connsiteX0" fmla="*/ 0 w 1478745"/>
                      <a:gd name="connsiteY0" fmla="*/ 0 h 6019800"/>
                      <a:gd name="connsiteX1" fmla="*/ 1143000 w 1478745"/>
                      <a:gd name="connsiteY1" fmla="*/ 1314450 h 6019800"/>
                      <a:gd name="connsiteX2" fmla="*/ 1476375 w 1478745"/>
                      <a:gd name="connsiteY2" fmla="*/ 3028950 h 6019800"/>
                      <a:gd name="connsiteX3" fmla="*/ 1000125 w 1478745"/>
                      <a:gd name="connsiteY3" fmla="*/ 4972050 h 6019800"/>
                      <a:gd name="connsiteX4" fmla="*/ 19050 w 1478745"/>
                      <a:gd name="connsiteY4" fmla="*/ 6019800 h 6019800"/>
                      <a:gd name="connsiteX5" fmla="*/ 19050 w 1478745"/>
                      <a:gd name="connsiteY5" fmla="*/ 6019800 h 6019800"/>
                      <a:gd name="connsiteX0" fmla="*/ 0 w 1478631"/>
                      <a:gd name="connsiteY0" fmla="*/ 0 h 6019800"/>
                      <a:gd name="connsiteX1" fmla="*/ 1143000 w 1478631"/>
                      <a:gd name="connsiteY1" fmla="*/ 1314450 h 6019800"/>
                      <a:gd name="connsiteX2" fmla="*/ 1476375 w 1478631"/>
                      <a:gd name="connsiteY2" fmla="*/ 3028950 h 6019800"/>
                      <a:gd name="connsiteX3" fmla="*/ 1000125 w 1478631"/>
                      <a:gd name="connsiteY3" fmla="*/ 4972050 h 6019800"/>
                      <a:gd name="connsiteX4" fmla="*/ 19050 w 1478631"/>
                      <a:gd name="connsiteY4" fmla="*/ 6019800 h 6019800"/>
                      <a:gd name="connsiteX5" fmla="*/ 19050 w 1478631"/>
                      <a:gd name="connsiteY5" fmla="*/ 6019800 h 6019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78631" h="6019800">
                        <a:moveTo>
                          <a:pt x="0" y="0"/>
                        </a:moveTo>
                        <a:cubicBezTo>
                          <a:pt x="277019" y="23812"/>
                          <a:pt x="954088" y="819150"/>
                          <a:pt x="1143000" y="1314450"/>
                        </a:cubicBezTo>
                        <a:cubicBezTo>
                          <a:pt x="1331912" y="1809750"/>
                          <a:pt x="1500188" y="2419350"/>
                          <a:pt x="1476375" y="3028950"/>
                        </a:cubicBezTo>
                        <a:cubicBezTo>
                          <a:pt x="1452563" y="3638550"/>
                          <a:pt x="1338262" y="4330700"/>
                          <a:pt x="1000125" y="4972050"/>
                        </a:cubicBezTo>
                        <a:cubicBezTo>
                          <a:pt x="661988" y="5613400"/>
                          <a:pt x="19050" y="6019800"/>
                          <a:pt x="19050" y="6019800"/>
                        </a:cubicBezTo>
                        <a:lnTo>
                          <a:pt x="19050" y="6019800"/>
                        </a:lnTo>
                      </a:path>
                    </a:pathLst>
                  </a:custGeom>
                  <a:noFill/>
                  <a:ln w="635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4" name="Ellipse 23">
                  <a:extLst>
                    <a:ext uri="{FF2B5EF4-FFF2-40B4-BE49-F238E27FC236}">
                      <a16:creationId xmlns:a16="http://schemas.microsoft.com/office/drawing/2014/main" id="{44DB86D4-FFFF-D4F2-8936-B463866C4972}"/>
                    </a:ext>
                  </a:extLst>
                </p:cNvPr>
                <p:cNvSpPr/>
                <p:nvPr/>
              </p:nvSpPr>
              <p:spPr>
                <a:xfrm rot="5388367">
                  <a:off x="7547603" y="3336936"/>
                  <a:ext cx="180000" cy="180000"/>
                </a:xfrm>
                <a:prstGeom prst="ellipse">
                  <a:avLst/>
                </a:prstGeom>
                <a:solidFill>
                  <a:schemeClr val="tx1"/>
                </a:solidFill>
                <a:ln w="635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" name="Ellipse 27">
                  <a:extLst>
                    <a:ext uri="{FF2B5EF4-FFF2-40B4-BE49-F238E27FC236}">
                      <a16:creationId xmlns:a16="http://schemas.microsoft.com/office/drawing/2014/main" id="{8F3F47A2-9E32-DA5D-7871-11A2661BDC10}"/>
                    </a:ext>
                  </a:extLst>
                </p:cNvPr>
                <p:cNvSpPr/>
                <p:nvPr/>
              </p:nvSpPr>
              <p:spPr>
                <a:xfrm rot="5388367">
                  <a:off x="1517601" y="3329481"/>
                  <a:ext cx="180000" cy="180000"/>
                </a:xfrm>
                <a:prstGeom prst="ellipse">
                  <a:avLst/>
                </a:prstGeom>
                <a:solidFill>
                  <a:schemeClr val="tx1"/>
                </a:solidFill>
                <a:ln w="635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793E6070-A14E-54F4-1719-398C6EA6A37D}"/>
                  </a:ext>
                </a:extLst>
              </p:cNvPr>
              <p:cNvSpPr/>
              <p:nvPr/>
            </p:nvSpPr>
            <p:spPr>
              <a:xfrm rot="2005822">
                <a:off x="3058096" y="3339000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277A0961-3A0D-9DE3-67F3-3A88617347DE}"/>
                </a:ext>
              </a:extLst>
            </p:cNvPr>
            <p:cNvSpPr/>
            <p:nvPr/>
          </p:nvSpPr>
          <p:spPr>
            <a:xfrm>
              <a:off x="3705160" y="390525"/>
              <a:ext cx="943041" cy="6048375"/>
            </a:xfrm>
            <a:custGeom>
              <a:avLst/>
              <a:gdLst>
                <a:gd name="connsiteX0" fmla="*/ 939803 w 958853"/>
                <a:gd name="connsiteY0" fmla="*/ 0 h 6048375"/>
                <a:gd name="connsiteX1" fmla="*/ 130178 w 958853"/>
                <a:gd name="connsiteY1" fmla="*/ 1790700 h 6048375"/>
                <a:gd name="connsiteX2" fmla="*/ 15878 w 958853"/>
                <a:gd name="connsiteY2" fmla="*/ 3028950 h 6048375"/>
                <a:gd name="connsiteX3" fmla="*/ 282578 w 958853"/>
                <a:gd name="connsiteY3" fmla="*/ 4876800 h 6048375"/>
                <a:gd name="connsiteX4" fmla="*/ 958853 w 958853"/>
                <a:gd name="connsiteY4" fmla="*/ 6048375 h 6048375"/>
                <a:gd name="connsiteX0" fmla="*/ 928424 w 947474"/>
                <a:gd name="connsiteY0" fmla="*/ 0 h 6048375"/>
                <a:gd name="connsiteX1" fmla="*/ 118799 w 947474"/>
                <a:gd name="connsiteY1" fmla="*/ 1790700 h 6048375"/>
                <a:gd name="connsiteX2" fmla="*/ 4499 w 947474"/>
                <a:gd name="connsiteY2" fmla="*/ 3028950 h 6048375"/>
                <a:gd name="connsiteX3" fmla="*/ 271199 w 947474"/>
                <a:gd name="connsiteY3" fmla="*/ 4876800 h 6048375"/>
                <a:gd name="connsiteX4" fmla="*/ 947474 w 947474"/>
                <a:gd name="connsiteY4" fmla="*/ 6048375 h 6048375"/>
                <a:gd name="connsiteX0" fmla="*/ 927106 w 946156"/>
                <a:gd name="connsiteY0" fmla="*/ 0 h 6048375"/>
                <a:gd name="connsiteX1" fmla="*/ 117481 w 946156"/>
                <a:gd name="connsiteY1" fmla="*/ 1790700 h 6048375"/>
                <a:gd name="connsiteX2" fmla="*/ 3181 w 946156"/>
                <a:gd name="connsiteY2" fmla="*/ 3028950 h 6048375"/>
                <a:gd name="connsiteX3" fmla="*/ 269881 w 946156"/>
                <a:gd name="connsiteY3" fmla="*/ 4876800 h 6048375"/>
                <a:gd name="connsiteX4" fmla="*/ 946156 w 946156"/>
                <a:gd name="connsiteY4" fmla="*/ 6048375 h 6048375"/>
                <a:gd name="connsiteX0" fmla="*/ 923991 w 943041"/>
                <a:gd name="connsiteY0" fmla="*/ 0 h 6048375"/>
                <a:gd name="connsiteX1" fmla="*/ 114366 w 943041"/>
                <a:gd name="connsiteY1" fmla="*/ 1790700 h 6048375"/>
                <a:gd name="connsiteX2" fmla="*/ 66 w 943041"/>
                <a:gd name="connsiteY2" fmla="*/ 3028950 h 6048375"/>
                <a:gd name="connsiteX3" fmla="*/ 266766 w 943041"/>
                <a:gd name="connsiteY3" fmla="*/ 4876800 h 6048375"/>
                <a:gd name="connsiteX4" fmla="*/ 943041 w 943041"/>
                <a:gd name="connsiteY4" fmla="*/ 6048375 h 6048375"/>
                <a:gd name="connsiteX0" fmla="*/ 923991 w 943041"/>
                <a:gd name="connsiteY0" fmla="*/ 0 h 6048375"/>
                <a:gd name="connsiteX1" fmla="*/ 114366 w 943041"/>
                <a:gd name="connsiteY1" fmla="*/ 1790700 h 6048375"/>
                <a:gd name="connsiteX2" fmla="*/ 66 w 943041"/>
                <a:gd name="connsiteY2" fmla="*/ 3028950 h 6048375"/>
                <a:gd name="connsiteX3" fmla="*/ 266766 w 943041"/>
                <a:gd name="connsiteY3" fmla="*/ 4876800 h 6048375"/>
                <a:gd name="connsiteX4" fmla="*/ 943041 w 943041"/>
                <a:gd name="connsiteY4" fmla="*/ 6048375 h 604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3041" h="6048375">
                  <a:moveTo>
                    <a:pt x="923991" y="0"/>
                  </a:moveTo>
                  <a:cubicBezTo>
                    <a:pt x="710472" y="52387"/>
                    <a:pt x="220728" y="1266825"/>
                    <a:pt x="114366" y="1790700"/>
                  </a:cubicBezTo>
                  <a:cubicBezTo>
                    <a:pt x="8004" y="2314575"/>
                    <a:pt x="3241" y="2667000"/>
                    <a:pt x="66" y="3028950"/>
                  </a:cubicBezTo>
                  <a:cubicBezTo>
                    <a:pt x="-3109" y="3390900"/>
                    <a:pt x="109604" y="4373563"/>
                    <a:pt x="266766" y="4876800"/>
                  </a:cubicBezTo>
                  <a:cubicBezTo>
                    <a:pt x="423928" y="5380037"/>
                    <a:pt x="822391" y="5854700"/>
                    <a:pt x="943041" y="6048375"/>
                  </a:cubicBezTo>
                </a:path>
              </a:pathLst>
            </a:custGeom>
            <a:noFill/>
            <a:ln w="38100">
              <a:solidFill>
                <a:srgbClr val="FFC000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9" name="ZoneTexte 38">
            <a:extLst>
              <a:ext uri="{FF2B5EF4-FFF2-40B4-BE49-F238E27FC236}">
                <a16:creationId xmlns:a16="http://schemas.microsoft.com/office/drawing/2014/main" id="{0C957252-C093-8CE6-4D42-567749F3EBE3}"/>
              </a:ext>
            </a:extLst>
          </p:cNvPr>
          <p:cNvSpPr txBox="1"/>
          <p:nvPr/>
        </p:nvSpPr>
        <p:spPr>
          <a:xfrm>
            <a:off x="94704" y="1268219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210-30</a:t>
            </a:r>
            <a:endParaRPr lang="fr-FR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724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8DE41971-F6E2-3E7A-40A8-FB3D2F767B00}"/>
              </a:ext>
            </a:extLst>
          </p:cNvPr>
          <p:cNvGrpSpPr/>
          <p:nvPr/>
        </p:nvGrpSpPr>
        <p:grpSpPr>
          <a:xfrm rot="16200000">
            <a:off x="1180472" y="-28227"/>
            <a:ext cx="6878306" cy="6924433"/>
            <a:chOff x="1146071" y="-34052"/>
            <a:chExt cx="6878306" cy="6924433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>
              <a:off x="1146071" y="-34052"/>
              <a:ext cx="6878306" cy="6924433"/>
              <a:chOff x="1146071" y="-34052"/>
              <a:chExt cx="6878306" cy="6924433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57381" y="-34052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65831" y="6521049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27501" y="3227867"/>
                <a:ext cx="2968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46071" y="3227867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cxnSp>
          <p:nvCxnSpPr>
            <p:cNvPr id="3" name="Connecteur droit 2">
              <a:extLst>
                <a:ext uri="{FF2B5EF4-FFF2-40B4-BE49-F238E27FC236}">
                  <a16:creationId xmlns:a16="http://schemas.microsoft.com/office/drawing/2014/main" id="{E87A96E3-98EC-C753-3394-CA6C25F0A93F}"/>
                </a:ext>
              </a:extLst>
            </p:cNvPr>
            <p:cNvCxnSpPr>
              <a:cxnSpLocks/>
            </p:cNvCxnSpPr>
            <p:nvPr/>
          </p:nvCxnSpPr>
          <p:spPr>
            <a:xfrm>
              <a:off x="7643428" y="3418659"/>
              <a:ext cx="260316" cy="0"/>
            </a:xfrm>
            <a:prstGeom prst="line">
              <a:avLst/>
            </a:prstGeom>
            <a:ln w="63500" cap="rnd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36E579A8-9368-6063-0D2C-1CD13B7233FD}"/>
              </a:ext>
            </a:extLst>
          </p:cNvPr>
          <p:cNvSpPr txBox="1"/>
          <p:nvPr/>
        </p:nvSpPr>
        <p:spPr>
          <a:xfrm>
            <a:off x="6803131" y="0"/>
            <a:ext cx="2342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Tracer front de taille</a:t>
            </a:r>
          </a:p>
        </p:txBody>
      </p:sp>
    </p:spTree>
    <p:extLst>
      <p:ext uri="{BB962C8B-B14F-4D97-AF65-F5344CB8AC3E}">
        <p14:creationId xmlns:p14="http://schemas.microsoft.com/office/powerpoint/2010/main" val="18054409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DCEEC800-2FB1-9B29-3B4C-35D32A594572}"/>
              </a:ext>
            </a:extLst>
          </p:cNvPr>
          <p:cNvGrpSpPr/>
          <p:nvPr/>
        </p:nvGrpSpPr>
        <p:grpSpPr>
          <a:xfrm>
            <a:off x="1157408" y="-5163"/>
            <a:ext cx="6924433" cy="6878306"/>
            <a:chOff x="1157408" y="-5163"/>
            <a:chExt cx="6924433" cy="6878306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8DE41971-F6E2-3E7A-40A8-FB3D2F767B00}"/>
                </a:ext>
              </a:extLst>
            </p:cNvPr>
            <p:cNvGrpSpPr/>
            <p:nvPr/>
          </p:nvGrpSpPr>
          <p:grpSpPr>
            <a:xfrm rot="16200000">
              <a:off x="1180472" y="-28227"/>
              <a:ext cx="6878306" cy="6924433"/>
              <a:chOff x="1146071" y="-34052"/>
              <a:chExt cx="6878306" cy="6924433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E6335F1E-C57C-0C1B-8500-2F560AF1BE3A}"/>
                  </a:ext>
                </a:extLst>
              </p:cNvPr>
              <p:cNvGrpSpPr/>
              <p:nvPr/>
            </p:nvGrpSpPr>
            <p:grpSpPr>
              <a:xfrm>
                <a:off x="1146071" y="-34052"/>
                <a:ext cx="6878306" cy="6924433"/>
                <a:chOff x="1146071" y="-34052"/>
                <a:chExt cx="6878306" cy="6924433"/>
              </a:xfrm>
            </p:grpSpPr>
            <p:sp>
              <p:nvSpPr>
                <p:cNvPr id="5" name="Ellipse 4">
                  <a:extLst>
                    <a:ext uri="{FF2B5EF4-FFF2-40B4-BE49-F238E27FC236}">
                      <a16:creationId xmlns:a16="http://schemas.microsoft.com/office/drawing/2014/main" id="{B24177F4-B18B-F0BF-2E89-8DDFC3BBCA7E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" name="Connecteur droit 6">
                  <a:extLst>
                    <a:ext uri="{FF2B5EF4-FFF2-40B4-BE49-F238E27FC236}">
                      <a16:creationId xmlns:a16="http://schemas.microsoft.com/office/drawing/2014/main" id="{C053B2D3-682F-799C-FC49-88B4AD0CA653}"/>
                    </a:ext>
                  </a:extLst>
                </p:cNvPr>
                <p:cNvCxnSpPr>
                  <a:cxnSpLocks/>
                  <a:endCxn id="5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9">
                  <a:extLst>
                    <a:ext uri="{FF2B5EF4-FFF2-40B4-BE49-F238E27FC236}">
                      <a16:creationId xmlns:a16="http://schemas.microsoft.com/office/drawing/2014/main" id="{E5E9DE12-9E81-DFC6-1AC3-45FF954363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10">
                  <a:extLst>
                    <a:ext uri="{FF2B5EF4-FFF2-40B4-BE49-F238E27FC236}">
                      <a16:creationId xmlns:a16="http://schemas.microsoft.com/office/drawing/2014/main" id="{44176D55-59F8-6775-D16F-33E4EB2AB6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eur droit 11">
                  <a:extLst>
                    <a:ext uri="{FF2B5EF4-FFF2-40B4-BE49-F238E27FC236}">
                      <a16:creationId xmlns:a16="http://schemas.microsoft.com/office/drawing/2014/main" id="{602F103F-50C2-6915-78B1-E5314C192A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69108B33-6F1D-6D4A-0371-7678DD0EADD7}"/>
                    </a:ext>
                  </a:extLst>
                </p:cNvPr>
                <p:cNvSpPr txBox="1"/>
                <p:nvPr/>
              </p:nvSpPr>
              <p:spPr>
                <a:xfrm>
                  <a:off x="4457381" y="-34052"/>
                  <a:ext cx="33374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A99DF767-616E-DDE2-FA1E-034BFD7685BF}"/>
                    </a:ext>
                  </a:extLst>
                </p:cNvPr>
                <p:cNvSpPr txBox="1"/>
                <p:nvPr/>
              </p:nvSpPr>
              <p:spPr>
                <a:xfrm>
                  <a:off x="4465831" y="6521049"/>
                  <a:ext cx="29046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2ED3873A-0C4F-8FED-F7CA-B12DFC7DEF7C}"/>
                    </a:ext>
                  </a:extLst>
                </p:cNvPr>
                <p:cNvSpPr txBox="1"/>
                <p:nvPr/>
              </p:nvSpPr>
              <p:spPr>
                <a:xfrm>
                  <a:off x="7727501" y="3227867"/>
                  <a:ext cx="29687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D9FE0D62-12F9-15D4-A9ED-12D523D6C94F}"/>
                    </a:ext>
                  </a:extLst>
                </p:cNvPr>
                <p:cNvSpPr txBox="1"/>
                <p:nvPr/>
              </p:nvSpPr>
              <p:spPr>
                <a:xfrm>
                  <a:off x="1146071" y="3227867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cxnSp>
            <p:nvCxnSpPr>
              <p:cNvPr id="3" name="Connecteur droit 2">
                <a:extLst>
                  <a:ext uri="{FF2B5EF4-FFF2-40B4-BE49-F238E27FC236}">
                    <a16:creationId xmlns:a16="http://schemas.microsoft.com/office/drawing/2014/main" id="{E87A96E3-98EC-C753-3394-CA6C25F0A93F}"/>
                  </a:ext>
                </a:extLst>
              </p:cNvPr>
              <p:cNvCxnSpPr>
                <a:cxnSpLocks/>
                <a:endCxn id="5" idx="6"/>
              </p:cNvCxnSpPr>
              <p:nvPr/>
            </p:nvCxnSpPr>
            <p:spPr>
              <a:xfrm rot="5400000" flipH="1" flipV="1">
                <a:off x="4624726" y="429003"/>
                <a:ext cx="25176" cy="5992236"/>
              </a:xfrm>
              <a:prstGeom prst="line">
                <a:avLst/>
              </a:prstGeom>
              <a:ln w="63500" cap="rnd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EB7EA392-2E58-16C5-A68A-9E9DDB1AACD0}"/>
                </a:ext>
              </a:extLst>
            </p:cNvPr>
            <p:cNvSpPr/>
            <p:nvPr/>
          </p:nvSpPr>
          <p:spPr>
            <a:xfrm>
              <a:off x="4540008" y="5777091"/>
              <a:ext cx="180000" cy="180000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3FDB4053-8C9C-3195-76DE-0717DF582394}"/>
                </a:ext>
              </a:extLst>
            </p:cNvPr>
            <p:cNvSpPr/>
            <p:nvPr/>
          </p:nvSpPr>
          <p:spPr>
            <a:xfrm>
              <a:off x="4513993" y="1252716"/>
              <a:ext cx="180000" cy="180000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718C50B3-484F-5FFA-8A33-29628FBAA407}"/>
              </a:ext>
            </a:extLst>
          </p:cNvPr>
          <p:cNvCxnSpPr>
            <a:cxnSpLocks/>
          </p:cNvCxnSpPr>
          <p:nvPr/>
        </p:nvCxnSpPr>
        <p:spPr>
          <a:xfrm flipH="1" flipV="1">
            <a:off x="4788659" y="385781"/>
            <a:ext cx="78616" cy="1046935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BD66DADF-6E94-C271-B954-C84FD58A29AF}"/>
              </a:ext>
            </a:extLst>
          </p:cNvPr>
          <p:cNvSpPr txBox="1"/>
          <p:nvPr/>
        </p:nvSpPr>
        <p:spPr>
          <a:xfrm>
            <a:off x="4919757" y="853840"/>
            <a:ext cx="49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32°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5570925F-6D88-3173-0D7B-6C6043896536}"/>
              </a:ext>
            </a:extLst>
          </p:cNvPr>
          <p:cNvCxnSpPr>
            <a:cxnSpLocks/>
          </p:cNvCxnSpPr>
          <p:nvPr/>
        </p:nvCxnSpPr>
        <p:spPr>
          <a:xfrm flipH="1" flipV="1">
            <a:off x="4874362" y="5895698"/>
            <a:ext cx="4297" cy="60251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F791E5C7-AC0D-825E-3A6B-2F2B57187B7A}"/>
              </a:ext>
            </a:extLst>
          </p:cNvPr>
          <p:cNvSpPr txBox="1"/>
          <p:nvPr/>
        </p:nvSpPr>
        <p:spPr>
          <a:xfrm>
            <a:off x="4966454" y="6012287"/>
            <a:ext cx="49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20°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DF75C94-D366-0626-4A44-4246A968C26C}"/>
              </a:ext>
            </a:extLst>
          </p:cNvPr>
          <p:cNvSpPr txBox="1"/>
          <p:nvPr/>
        </p:nvSpPr>
        <p:spPr>
          <a:xfrm>
            <a:off x="6803131" y="0"/>
            <a:ext cx="2342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Tracer front de taille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8ACDE6E-9BB4-4891-860C-EF42E2A73593}"/>
              </a:ext>
            </a:extLst>
          </p:cNvPr>
          <p:cNvSpPr/>
          <p:nvPr/>
        </p:nvSpPr>
        <p:spPr>
          <a:xfrm>
            <a:off x="7540889" y="544582"/>
            <a:ext cx="180000" cy="1800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88F804EF-0ABD-5FEE-0E07-6B3321DEB1F4}"/>
              </a:ext>
            </a:extLst>
          </p:cNvPr>
          <p:cNvSpPr/>
          <p:nvPr/>
        </p:nvSpPr>
        <p:spPr>
          <a:xfrm>
            <a:off x="7549054" y="858506"/>
            <a:ext cx="180000" cy="180000"/>
          </a:xfrm>
          <a:prstGeom prst="ellipse">
            <a:avLst/>
          </a:prstGeom>
          <a:solidFill>
            <a:schemeClr val="tx1"/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1E15A05-F7F6-6EFF-357D-70A65826659C}"/>
              </a:ext>
            </a:extLst>
          </p:cNvPr>
          <p:cNvSpPr txBox="1"/>
          <p:nvPr/>
        </p:nvSpPr>
        <p:spPr>
          <a:xfrm>
            <a:off x="7921739" y="43713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S0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DB504AC-4BF9-253C-2D6E-6DB56A71D49E}"/>
              </a:ext>
            </a:extLst>
          </p:cNvPr>
          <p:cNvSpPr txBox="1"/>
          <p:nvPr/>
        </p:nvSpPr>
        <p:spPr>
          <a:xfrm>
            <a:off x="7974221" y="724582"/>
            <a:ext cx="668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Faille</a:t>
            </a:r>
          </a:p>
        </p:txBody>
      </p:sp>
    </p:spTree>
    <p:extLst>
      <p:ext uri="{BB962C8B-B14F-4D97-AF65-F5344CB8AC3E}">
        <p14:creationId xmlns:p14="http://schemas.microsoft.com/office/powerpoint/2010/main" val="1008533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DCEEC800-2FB1-9B29-3B4C-35D32A594572}"/>
              </a:ext>
            </a:extLst>
          </p:cNvPr>
          <p:cNvGrpSpPr/>
          <p:nvPr/>
        </p:nvGrpSpPr>
        <p:grpSpPr>
          <a:xfrm rot="5400000">
            <a:off x="1109783" y="-14688"/>
            <a:ext cx="6924433" cy="6904755"/>
            <a:chOff x="1157408" y="-5163"/>
            <a:chExt cx="6924433" cy="6904755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8DE41971-F6E2-3E7A-40A8-FB3D2F767B00}"/>
                </a:ext>
              </a:extLst>
            </p:cNvPr>
            <p:cNvGrpSpPr/>
            <p:nvPr/>
          </p:nvGrpSpPr>
          <p:grpSpPr>
            <a:xfrm rot="16200000">
              <a:off x="1167247" y="-15002"/>
              <a:ext cx="6904755" cy="6924433"/>
              <a:chOff x="1119622" y="-34052"/>
              <a:chExt cx="6904755" cy="6924433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E6335F1E-C57C-0C1B-8500-2F560AF1BE3A}"/>
                  </a:ext>
                </a:extLst>
              </p:cNvPr>
              <p:cNvGrpSpPr/>
              <p:nvPr/>
            </p:nvGrpSpPr>
            <p:grpSpPr>
              <a:xfrm>
                <a:off x="1119622" y="-34052"/>
                <a:ext cx="6904755" cy="6924433"/>
                <a:chOff x="1119622" y="-34052"/>
                <a:chExt cx="6904755" cy="6924433"/>
              </a:xfrm>
            </p:grpSpPr>
            <p:sp>
              <p:nvSpPr>
                <p:cNvPr id="5" name="Ellipse 4">
                  <a:extLst>
                    <a:ext uri="{FF2B5EF4-FFF2-40B4-BE49-F238E27FC236}">
                      <a16:creationId xmlns:a16="http://schemas.microsoft.com/office/drawing/2014/main" id="{B24177F4-B18B-F0BF-2E89-8DDFC3BBCA7E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" name="Connecteur droit 6">
                  <a:extLst>
                    <a:ext uri="{FF2B5EF4-FFF2-40B4-BE49-F238E27FC236}">
                      <a16:creationId xmlns:a16="http://schemas.microsoft.com/office/drawing/2014/main" id="{C053B2D3-682F-799C-FC49-88B4AD0CA653}"/>
                    </a:ext>
                  </a:extLst>
                </p:cNvPr>
                <p:cNvCxnSpPr>
                  <a:cxnSpLocks/>
                  <a:endCxn id="5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9">
                  <a:extLst>
                    <a:ext uri="{FF2B5EF4-FFF2-40B4-BE49-F238E27FC236}">
                      <a16:creationId xmlns:a16="http://schemas.microsoft.com/office/drawing/2014/main" id="{E5E9DE12-9E81-DFC6-1AC3-45FF954363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10">
                  <a:extLst>
                    <a:ext uri="{FF2B5EF4-FFF2-40B4-BE49-F238E27FC236}">
                      <a16:creationId xmlns:a16="http://schemas.microsoft.com/office/drawing/2014/main" id="{44176D55-59F8-6775-D16F-33E4EB2AB6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eur droit 11">
                  <a:extLst>
                    <a:ext uri="{FF2B5EF4-FFF2-40B4-BE49-F238E27FC236}">
                      <a16:creationId xmlns:a16="http://schemas.microsoft.com/office/drawing/2014/main" id="{602F103F-50C2-6915-78B1-E5314C192A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69108B33-6F1D-6D4A-0371-7678DD0EADD7}"/>
                    </a:ext>
                  </a:extLst>
                </p:cNvPr>
                <p:cNvSpPr txBox="1"/>
                <p:nvPr/>
              </p:nvSpPr>
              <p:spPr>
                <a:xfrm>
                  <a:off x="4457381" y="-34052"/>
                  <a:ext cx="33374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A99DF767-616E-DDE2-FA1E-034BFD7685BF}"/>
                    </a:ext>
                  </a:extLst>
                </p:cNvPr>
                <p:cNvSpPr txBox="1"/>
                <p:nvPr/>
              </p:nvSpPr>
              <p:spPr>
                <a:xfrm>
                  <a:off x="4465831" y="6521049"/>
                  <a:ext cx="29046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2ED3873A-0C4F-8FED-F7CA-B12DFC7DEF7C}"/>
                    </a:ext>
                  </a:extLst>
                </p:cNvPr>
                <p:cNvSpPr txBox="1"/>
                <p:nvPr/>
              </p:nvSpPr>
              <p:spPr>
                <a:xfrm>
                  <a:off x="7727501" y="3227867"/>
                  <a:ext cx="29687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D9FE0D62-12F9-15D4-A9ED-12D523D6C94F}"/>
                    </a:ext>
                  </a:extLst>
                </p:cNvPr>
                <p:cNvSpPr txBox="1"/>
                <p:nvPr/>
              </p:nvSpPr>
              <p:spPr>
                <a:xfrm>
                  <a:off x="1119622" y="3227867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cxnSp>
            <p:nvCxnSpPr>
              <p:cNvPr id="3" name="Connecteur droit 2">
                <a:extLst>
                  <a:ext uri="{FF2B5EF4-FFF2-40B4-BE49-F238E27FC236}">
                    <a16:creationId xmlns:a16="http://schemas.microsoft.com/office/drawing/2014/main" id="{E87A96E3-98EC-C753-3394-CA6C25F0A93F}"/>
                  </a:ext>
                </a:extLst>
              </p:cNvPr>
              <p:cNvCxnSpPr>
                <a:cxnSpLocks/>
                <a:endCxn id="5" idx="6"/>
              </p:cNvCxnSpPr>
              <p:nvPr/>
            </p:nvCxnSpPr>
            <p:spPr>
              <a:xfrm rot="5400000" flipH="1" flipV="1">
                <a:off x="4624726" y="429003"/>
                <a:ext cx="25176" cy="5992236"/>
              </a:xfrm>
              <a:prstGeom prst="line">
                <a:avLst/>
              </a:prstGeom>
              <a:ln w="63500" cap="rnd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EB7EA392-2E58-16C5-A68A-9E9DDB1AACD0}"/>
                </a:ext>
              </a:extLst>
            </p:cNvPr>
            <p:cNvSpPr/>
            <p:nvPr/>
          </p:nvSpPr>
          <p:spPr>
            <a:xfrm>
              <a:off x="4540008" y="5777091"/>
              <a:ext cx="180000" cy="180000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3FDB4053-8C9C-3195-76DE-0717DF582394}"/>
                </a:ext>
              </a:extLst>
            </p:cNvPr>
            <p:cNvSpPr/>
            <p:nvPr/>
          </p:nvSpPr>
          <p:spPr>
            <a:xfrm>
              <a:off x="4513993" y="1252716"/>
              <a:ext cx="180000" cy="180000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93603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 21">
            <a:extLst>
              <a:ext uri="{FF2B5EF4-FFF2-40B4-BE49-F238E27FC236}">
                <a16:creationId xmlns:a16="http://schemas.microsoft.com/office/drawing/2014/main" id="{993C304C-1296-9EEE-81B9-B804BD0430E7}"/>
              </a:ext>
            </a:extLst>
          </p:cNvPr>
          <p:cNvGrpSpPr/>
          <p:nvPr/>
        </p:nvGrpSpPr>
        <p:grpSpPr>
          <a:xfrm>
            <a:off x="1119622" y="-24527"/>
            <a:ext cx="6904755" cy="6924433"/>
            <a:chOff x="1119622" y="-24527"/>
            <a:chExt cx="6904755" cy="6924433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DCEEC800-2FB1-9B29-3B4C-35D32A594572}"/>
                </a:ext>
              </a:extLst>
            </p:cNvPr>
            <p:cNvGrpSpPr/>
            <p:nvPr/>
          </p:nvGrpSpPr>
          <p:grpSpPr>
            <a:xfrm rot="5400000">
              <a:off x="1109783" y="-14688"/>
              <a:ext cx="6924433" cy="6904755"/>
              <a:chOff x="1157408" y="-5163"/>
              <a:chExt cx="6924433" cy="6904755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8DE41971-F6E2-3E7A-40A8-FB3D2F767B00}"/>
                  </a:ext>
                </a:extLst>
              </p:cNvPr>
              <p:cNvGrpSpPr/>
              <p:nvPr/>
            </p:nvGrpSpPr>
            <p:grpSpPr>
              <a:xfrm rot="16200000">
                <a:off x="1167247" y="-15002"/>
                <a:ext cx="6904755" cy="6924433"/>
                <a:chOff x="1119622" y="-34052"/>
                <a:chExt cx="6904755" cy="6924433"/>
              </a:xfrm>
            </p:grpSpPr>
            <p:grpSp>
              <p:nvGrpSpPr>
                <p:cNvPr id="17" name="Groupe 16">
                  <a:extLst>
                    <a:ext uri="{FF2B5EF4-FFF2-40B4-BE49-F238E27FC236}">
                      <a16:creationId xmlns:a16="http://schemas.microsoft.com/office/drawing/2014/main" id="{E6335F1E-C57C-0C1B-8500-2F560AF1BE3A}"/>
                    </a:ext>
                  </a:extLst>
                </p:cNvPr>
                <p:cNvGrpSpPr/>
                <p:nvPr/>
              </p:nvGrpSpPr>
              <p:grpSpPr>
                <a:xfrm>
                  <a:off x="1119622" y="-34052"/>
                  <a:ext cx="6904755" cy="6924433"/>
                  <a:chOff x="1119622" y="-34052"/>
                  <a:chExt cx="6904755" cy="6924433"/>
                </a:xfrm>
              </p:grpSpPr>
              <p:sp>
                <p:nvSpPr>
                  <p:cNvPr id="5" name="Ellipse 4">
                    <a:extLst>
                      <a:ext uri="{FF2B5EF4-FFF2-40B4-BE49-F238E27FC236}">
                        <a16:creationId xmlns:a16="http://schemas.microsoft.com/office/drawing/2014/main" id="{B24177F4-B18B-F0BF-2E89-8DDFC3BBCA7E}"/>
                      </a:ext>
                    </a:extLst>
                  </p:cNvPr>
                  <p:cNvSpPr/>
                  <p:nvPr/>
                </p:nvSpPr>
                <p:spPr>
                  <a:xfrm>
                    <a:off x="1615076" y="400595"/>
                    <a:ext cx="6018356" cy="6023876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7" name="Connecteur droit 6">
                    <a:extLst>
                      <a:ext uri="{FF2B5EF4-FFF2-40B4-BE49-F238E27FC236}">
                        <a16:creationId xmlns:a16="http://schemas.microsoft.com/office/drawing/2014/main" id="{C053B2D3-682F-799C-FC49-88B4AD0CA653}"/>
                      </a:ext>
                    </a:extLst>
                  </p:cNvPr>
                  <p:cNvCxnSpPr>
                    <a:cxnSpLocks/>
                    <a:endCxn id="5" idx="0"/>
                  </p:cNvCxnSpPr>
                  <p:nvPr/>
                </p:nvCxnSpPr>
                <p:spPr>
                  <a:xfrm>
                    <a:off x="4624254" y="269966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Connecteur droit 9">
                    <a:extLst>
                      <a:ext uri="{FF2B5EF4-FFF2-40B4-BE49-F238E27FC236}">
                        <a16:creationId xmlns:a16="http://schemas.microsoft.com/office/drawing/2014/main" id="{E5E9DE12-9E81-DFC6-1AC3-45FF9543637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624254" y="6424471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Connecteur droit 10">
                    <a:extLst>
                      <a:ext uri="{FF2B5EF4-FFF2-40B4-BE49-F238E27FC236}">
                        <a16:creationId xmlns:a16="http://schemas.microsoft.com/office/drawing/2014/main" id="{44176D55-59F8-6775-D16F-33E4EB2AB69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7698746" y="3372396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Connecteur droit 11">
                    <a:extLst>
                      <a:ext uri="{FF2B5EF4-FFF2-40B4-BE49-F238E27FC236}">
                        <a16:creationId xmlns:a16="http://schemas.microsoft.com/office/drawing/2014/main" id="{602F103F-50C2-6915-78B1-E5314C192A7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1575882" y="3372395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" name="ZoneTexte 12">
                    <a:extLst>
                      <a:ext uri="{FF2B5EF4-FFF2-40B4-BE49-F238E27FC236}">
                        <a16:creationId xmlns:a16="http://schemas.microsoft.com/office/drawing/2014/main" id="{69108B33-6F1D-6D4A-0371-7678DD0EADD7}"/>
                      </a:ext>
                    </a:extLst>
                  </p:cNvPr>
                  <p:cNvSpPr txBox="1"/>
                  <p:nvPr/>
                </p:nvSpPr>
                <p:spPr>
                  <a:xfrm>
                    <a:off x="4457381" y="-34052"/>
                    <a:ext cx="33374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N</a:t>
                    </a:r>
                  </a:p>
                </p:txBody>
              </p:sp>
              <p:sp>
                <p:nvSpPr>
                  <p:cNvPr id="14" name="ZoneTexte 13">
                    <a:extLst>
                      <a:ext uri="{FF2B5EF4-FFF2-40B4-BE49-F238E27FC236}">
                        <a16:creationId xmlns:a16="http://schemas.microsoft.com/office/drawing/2014/main" id="{A99DF767-616E-DDE2-FA1E-034BFD7685BF}"/>
                      </a:ext>
                    </a:extLst>
                  </p:cNvPr>
                  <p:cNvSpPr txBox="1"/>
                  <p:nvPr/>
                </p:nvSpPr>
                <p:spPr>
                  <a:xfrm>
                    <a:off x="4465831" y="6521049"/>
                    <a:ext cx="29046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S</a:t>
                    </a:r>
                  </a:p>
                </p:txBody>
              </p:sp>
              <p:sp>
                <p:nvSpPr>
                  <p:cNvPr id="15" name="ZoneTexte 14">
                    <a:extLst>
                      <a:ext uri="{FF2B5EF4-FFF2-40B4-BE49-F238E27FC236}">
                        <a16:creationId xmlns:a16="http://schemas.microsoft.com/office/drawing/2014/main" id="{2ED3873A-0C4F-8FED-F7CA-B12DFC7DEF7C}"/>
                      </a:ext>
                    </a:extLst>
                  </p:cNvPr>
                  <p:cNvSpPr txBox="1"/>
                  <p:nvPr/>
                </p:nvSpPr>
                <p:spPr>
                  <a:xfrm>
                    <a:off x="7727501" y="3227867"/>
                    <a:ext cx="29687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E</a:t>
                    </a:r>
                  </a:p>
                </p:txBody>
              </p:sp>
              <p:sp>
                <p:nvSpPr>
                  <p:cNvPr id="16" name="ZoneTexte 15">
                    <a:extLst>
                      <a:ext uri="{FF2B5EF4-FFF2-40B4-BE49-F238E27FC236}">
                        <a16:creationId xmlns:a16="http://schemas.microsoft.com/office/drawing/2014/main" id="{D9FE0D62-12F9-15D4-A9ED-12D523D6C94F}"/>
                      </a:ext>
                    </a:extLst>
                  </p:cNvPr>
                  <p:cNvSpPr txBox="1"/>
                  <p:nvPr/>
                </p:nvSpPr>
                <p:spPr>
                  <a:xfrm>
                    <a:off x="1119622" y="3227867"/>
                    <a:ext cx="33695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O</a:t>
                    </a:r>
                  </a:p>
                </p:txBody>
              </p:sp>
            </p:grpSp>
            <p:cxnSp>
              <p:nvCxnSpPr>
                <p:cNvPr id="3" name="Connecteur droit 2">
                  <a:extLst>
                    <a:ext uri="{FF2B5EF4-FFF2-40B4-BE49-F238E27FC236}">
                      <a16:creationId xmlns:a16="http://schemas.microsoft.com/office/drawing/2014/main" id="{E87A96E3-98EC-C753-3394-CA6C25F0A93F}"/>
                    </a:ext>
                  </a:extLst>
                </p:cNvPr>
                <p:cNvCxnSpPr>
                  <a:cxnSpLocks/>
                  <a:endCxn id="5" idx="6"/>
                </p:cNvCxnSpPr>
                <p:nvPr/>
              </p:nvCxnSpPr>
              <p:spPr>
                <a:xfrm rot="5400000" flipH="1" flipV="1">
                  <a:off x="4624726" y="429003"/>
                  <a:ext cx="25176" cy="5992236"/>
                </a:xfrm>
                <a:prstGeom prst="line">
                  <a:avLst/>
                </a:prstGeom>
                <a:ln w="63500" cap="rnd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Ellipse 8">
                <a:extLst>
                  <a:ext uri="{FF2B5EF4-FFF2-40B4-BE49-F238E27FC236}">
                    <a16:creationId xmlns:a16="http://schemas.microsoft.com/office/drawing/2014/main" id="{EB7EA392-2E58-16C5-A68A-9E9DDB1AACD0}"/>
                  </a:ext>
                </a:extLst>
              </p:cNvPr>
              <p:cNvSpPr/>
              <p:nvPr/>
            </p:nvSpPr>
            <p:spPr>
              <a:xfrm>
                <a:off x="4540008" y="5777091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3FDB4053-8C9C-3195-76DE-0717DF582394}"/>
                  </a:ext>
                </a:extLst>
              </p:cNvPr>
              <p:cNvSpPr/>
              <p:nvPr/>
            </p:nvSpPr>
            <p:spPr>
              <a:xfrm>
                <a:off x="4513993" y="1252716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90D4CCB8-AADD-D993-FED4-8660563ADCB4}"/>
                </a:ext>
              </a:extLst>
            </p:cNvPr>
            <p:cNvCxnSpPr>
              <a:cxnSpLocks/>
            </p:cNvCxnSpPr>
            <p:nvPr/>
          </p:nvCxnSpPr>
          <p:spPr>
            <a:xfrm>
              <a:off x="6935386" y="5362575"/>
              <a:ext cx="217889" cy="171450"/>
            </a:xfrm>
            <a:prstGeom prst="line">
              <a:avLst/>
            </a:prstGeom>
            <a:ln w="635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9250801-54C7-674B-AA69-4576D9E07B92}"/>
              </a:ext>
            </a:extLst>
          </p:cNvPr>
          <p:cNvSpPr txBox="1"/>
          <p:nvPr/>
        </p:nvSpPr>
        <p:spPr>
          <a:xfrm>
            <a:off x="7711712" y="0"/>
            <a:ext cx="1433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Tracer faille</a:t>
            </a:r>
          </a:p>
        </p:txBody>
      </p:sp>
    </p:spTree>
    <p:extLst>
      <p:ext uri="{BB962C8B-B14F-4D97-AF65-F5344CB8AC3E}">
        <p14:creationId xmlns:p14="http://schemas.microsoft.com/office/powerpoint/2010/main" val="3672505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 21">
            <a:extLst>
              <a:ext uri="{FF2B5EF4-FFF2-40B4-BE49-F238E27FC236}">
                <a16:creationId xmlns:a16="http://schemas.microsoft.com/office/drawing/2014/main" id="{993C304C-1296-9EEE-81B9-B804BD0430E7}"/>
              </a:ext>
            </a:extLst>
          </p:cNvPr>
          <p:cNvGrpSpPr/>
          <p:nvPr/>
        </p:nvGrpSpPr>
        <p:grpSpPr>
          <a:xfrm rot="13784605">
            <a:off x="1219549" y="-25095"/>
            <a:ext cx="6878306" cy="6924433"/>
            <a:chOff x="1146072" y="-24528"/>
            <a:chExt cx="6878306" cy="6924433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DCEEC800-2FB1-9B29-3B4C-35D32A594572}"/>
                </a:ext>
              </a:extLst>
            </p:cNvPr>
            <p:cNvGrpSpPr/>
            <p:nvPr/>
          </p:nvGrpSpPr>
          <p:grpSpPr>
            <a:xfrm rot="5400000">
              <a:off x="1123008" y="-1464"/>
              <a:ext cx="6924433" cy="6878306"/>
              <a:chOff x="1157408" y="-5163"/>
              <a:chExt cx="6924433" cy="6878306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8DE41971-F6E2-3E7A-40A8-FB3D2F767B00}"/>
                  </a:ext>
                </a:extLst>
              </p:cNvPr>
              <p:cNvGrpSpPr/>
              <p:nvPr/>
            </p:nvGrpSpPr>
            <p:grpSpPr>
              <a:xfrm rot="16200000">
                <a:off x="1180472" y="-28227"/>
                <a:ext cx="6878306" cy="6924433"/>
                <a:chOff x="1146071" y="-34052"/>
                <a:chExt cx="6878306" cy="6924433"/>
              </a:xfrm>
            </p:grpSpPr>
            <p:grpSp>
              <p:nvGrpSpPr>
                <p:cNvPr id="17" name="Groupe 16">
                  <a:extLst>
                    <a:ext uri="{FF2B5EF4-FFF2-40B4-BE49-F238E27FC236}">
                      <a16:creationId xmlns:a16="http://schemas.microsoft.com/office/drawing/2014/main" id="{E6335F1E-C57C-0C1B-8500-2F560AF1BE3A}"/>
                    </a:ext>
                  </a:extLst>
                </p:cNvPr>
                <p:cNvGrpSpPr/>
                <p:nvPr/>
              </p:nvGrpSpPr>
              <p:grpSpPr>
                <a:xfrm>
                  <a:off x="1146071" y="-34052"/>
                  <a:ext cx="6878306" cy="6924433"/>
                  <a:chOff x="1146071" y="-34052"/>
                  <a:chExt cx="6878306" cy="6924433"/>
                </a:xfrm>
              </p:grpSpPr>
              <p:sp>
                <p:nvSpPr>
                  <p:cNvPr id="5" name="Ellipse 4">
                    <a:extLst>
                      <a:ext uri="{FF2B5EF4-FFF2-40B4-BE49-F238E27FC236}">
                        <a16:creationId xmlns:a16="http://schemas.microsoft.com/office/drawing/2014/main" id="{B24177F4-B18B-F0BF-2E89-8DDFC3BBCA7E}"/>
                      </a:ext>
                    </a:extLst>
                  </p:cNvPr>
                  <p:cNvSpPr/>
                  <p:nvPr/>
                </p:nvSpPr>
                <p:spPr>
                  <a:xfrm>
                    <a:off x="1615076" y="400595"/>
                    <a:ext cx="6018356" cy="6023876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7" name="Connecteur droit 6">
                    <a:extLst>
                      <a:ext uri="{FF2B5EF4-FFF2-40B4-BE49-F238E27FC236}">
                        <a16:creationId xmlns:a16="http://schemas.microsoft.com/office/drawing/2014/main" id="{C053B2D3-682F-799C-FC49-88B4AD0CA653}"/>
                      </a:ext>
                    </a:extLst>
                  </p:cNvPr>
                  <p:cNvCxnSpPr>
                    <a:cxnSpLocks/>
                    <a:endCxn id="5" idx="0"/>
                  </p:cNvCxnSpPr>
                  <p:nvPr/>
                </p:nvCxnSpPr>
                <p:spPr>
                  <a:xfrm>
                    <a:off x="4624254" y="269966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Connecteur droit 9">
                    <a:extLst>
                      <a:ext uri="{FF2B5EF4-FFF2-40B4-BE49-F238E27FC236}">
                        <a16:creationId xmlns:a16="http://schemas.microsoft.com/office/drawing/2014/main" id="{E5E9DE12-9E81-DFC6-1AC3-45FF9543637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624254" y="6424471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Connecteur droit 10">
                    <a:extLst>
                      <a:ext uri="{FF2B5EF4-FFF2-40B4-BE49-F238E27FC236}">
                        <a16:creationId xmlns:a16="http://schemas.microsoft.com/office/drawing/2014/main" id="{44176D55-59F8-6775-D16F-33E4EB2AB69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7698746" y="3372396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Connecteur droit 11">
                    <a:extLst>
                      <a:ext uri="{FF2B5EF4-FFF2-40B4-BE49-F238E27FC236}">
                        <a16:creationId xmlns:a16="http://schemas.microsoft.com/office/drawing/2014/main" id="{602F103F-50C2-6915-78B1-E5314C192A7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1575882" y="3372395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" name="ZoneTexte 12">
                    <a:extLst>
                      <a:ext uri="{FF2B5EF4-FFF2-40B4-BE49-F238E27FC236}">
                        <a16:creationId xmlns:a16="http://schemas.microsoft.com/office/drawing/2014/main" id="{69108B33-6F1D-6D4A-0371-7678DD0EADD7}"/>
                      </a:ext>
                    </a:extLst>
                  </p:cNvPr>
                  <p:cNvSpPr txBox="1"/>
                  <p:nvPr/>
                </p:nvSpPr>
                <p:spPr>
                  <a:xfrm>
                    <a:off x="4457381" y="-34052"/>
                    <a:ext cx="33374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N</a:t>
                    </a:r>
                  </a:p>
                </p:txBody>
              </p:sp>
              <p:sp>
                <p:nvSpPr>
                  <p:cNvPr id="14" name="ZoneTexte 13">
                    <a:extLst>
                      <a:ext uri="{FF2B5EF4-FFF2-40B4-BE49-F238E27FC236}">
                        <a16:creationId xmlns:a16="http://schemas.microsoft.com/office/drawing/2014/main" id="{A99DF767-616E-DDE2-FA1E-034BFD7685BF}"/>
                      </a:ext>
                    </a:extLst>
                  </p:cNvPr>
                  <p:cNvSpPr txBox="1"/>
                  <p:nvPr/>
                </p:nvSpPr>
                <p:spPr>
                  <a:xfrm>
                    <a:off x="4465831" y="6521049"/>
                    <a:ext cx="29046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S</a:t>
                    </a:r>
                  </a:p>
                </p:txBody>
              </p:sp>
              <p:sp>
                <p:nvSpPr>
                  <p:cNvPr id="15" name="ZoneTexte 14">
                    <a:extLst>
                      <a:ext uri="{FF2B5EF4-FFF2-40B4-BE49-F238E27FC236}">
                        <a16:creationId xmlns:a16="http://schemas.microsoft.com/office/drawing/2014/main" id="{2ED3873A-0C4F-8FED-F7CA-B12DFC7DEF7C}"/>
                      </a:ext>
                    </a:extLst>
                  </p:cNvPr>
                  <p:cNvSpPr txBox="1"/>
                  <p:nvPr/>
                </p:nvSpPr>
                <p:spPr>
                  <a:xfrm>
                    <a:off x="7727501" y="3227867"/>
                    <a:ext cx="29687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E</a:t>
                    </a:r>
                  </a:p>
                </p:txBody>
              </p:sp>
              <p:sp>
                <p:nvSpPr>
                  <p:cNvPr id="16" name="ZoneTexte 15">
                    <a:extLst>
                      <a:ext uri="{FF2B5EF4-FFF2-40B4-BE49-F238E27FC236}">
                        <a16:creationId xmlns:a16="http://schemas.microsoft.com/office/drawing/2014/main" id="{D9FE0D62-12F9-15D4-A9ED-12D523D6C94F}"/>
                      </a:ext>
                    </a:extLst>
                  </p:cNvPr>
                  <p:cNvSpPr txBox="1"/>
                  <p:nvPr/>
                </p:nvSpPr>
                <p:spPr>
                  <a:xfrm>
                    <a:off x="1146071" y="3227867"/>
                    <a:ext cx="33695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O</a:t>
                    </a:r>
                  </a:p>
                </p:txBody>
              </p:sp>
            </p:grpSp>
            <p:cxnSp>
              <p:nvCxnSpPr>
                <p:cNvPr id="3" name="Connecteur droit 2">
                  <a:extLst>
                    <a:ext uri="{FF2B5EF4-FFF2-40B4-BE49-F238E27FC236}">
                      <a16:creationId xmlns:a16="http://schemas.microsoft.com/office/drawing/2014/main" id="{E87A96E3-98EC-C753-3394-CA6C25F0A93F}"/>
                    </a:ext>
                  </a:extLst>
                </p:cNvPr>
                <p:cNvCxnSpPr>
                  <a:cxnSpLocks/>
                  <a:endCxn id="5" idx="6"/>
                </p:cNvCxnSpPr>
                <p:nvPr/>
              </p:nvCxnSpPr>
              <p:spPr>
                <a:xfrm rot="5400000" flipH="1" flipV="1">
                  <a:off x="4624726" y="429003"/>
                  <a:ext cx="25176" cy="5992236"/>
                </a:xfrm>
                <a:prstGeom prst="line">
                  <a:avLst/>
                </a:prstGeom>
                <a:ln w="63500" cap="rnd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Ellipse 8">
                <a:extLst>
                  <a:ext uri="{FF2B5EF4-FFF2-40B4-BE49-F238E27FC236}">
                    <a16:creationId xmlns:a16="http://schemas.microsoft.com/office/drawing/2014/main" id="{EB7EA392-2E58-16C5-A68A-9E9DDB1AACD0}"/>
                  </a:ext>
                </a:extLst>
              </p:cNvPr>
              <p:cNvSpPr/>
              <p:nvPr/>
            </p:nvSpPr>
            <p:spPr>
              <a:xfrm>
                <a:off x="4540008" y="5777091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3FDB4053-8C9C-3195-76DE-0717DF582394}"/>
                  </a:ext>
                </a:extLst>
              </p:cNvPr>
              <p:cNvSpPr/>
              <p:nvPr/>
            </p:nvSpPr>
            <p:spPr>
              <a:xfrm>
                <a:off x="4513993" y="1252716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90D4CCB8-AADD-D993-FED4-8660563ADCB4}"/>
                </a:ext>
              </a:extLst>
            </p:cNvPr>
            <p:cNvCxnSpPr>
              <a:cxnSpLocks/>
            </p:cNvCxnSpPr>
            <p:nvPr/>
          </p:nvCxnSpPr>
          <p:spPr>
            <a:xfrm>
              <a:off x="6935386" y="5362575"/>
              <a:ext cx="217889" cy="171450"/>
            </a:xfrm>
            <a:prstGeom prst="line">
              <a:avLst/>
            </a:prstGeom>
            <a:ln w="635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EC07A7F-094F-6FFE-9BD7-FFB7EDD3762D}"/>
              </a:ext>
            </a:extLst>
          </p:cNvPr>
          <p:cNvSpPr txBox="1"/>
          <p:nvPr/>
        </p:nvSpPr>
        <p:spPr>
          <a:xfrm>
            <a:off x="7711712" y="0"/>
            <a:ext cx="1433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Tracer faille</a:t>
            </a:r>
          </a:p>
        </p:txBody>
      </p:sp>
    </p:spTree>
    <p:extLst>
      <p:ext uri="{BB962C8B-B14F-4D97-AF65-F5344CB8AC3E}">
        <p14:creationId xmlns:p14="http://schemas.microsoft.com/office/powerpoint/2010/main" val="2519761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59F913-9FF9-F927-14E1-761A08E68F1B}"/>
              </a:ext>
            </a:extLst>
          </p:cNvPr>
          <p:cNvGrpSpPr/>
          <p:nvPr/>
        </p:nvGrpSpPr>
        <p:grpSpPr>
          <a:xfrm>
            <a:off x="1196487" y="-2031"/>
            <a:ext cx="6924433" cy="6878306"/>
            <a:chOff x="1196487" y="-2031"/>
            <a:chExt cx="6924433" cy="6878306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DCEEC800-2FB1-9B29-3B4C-35D32A594572}"/>
                </a:ext>
              </a:extLst>
            </p:cNvPr>
            <p:cNvGrpSpPr/>
            <p:nvPr/>
          </p:nvGrpSpPr>
          <p:grpSpPr>
            <a:xfrm rot="19184605">
              <a:off x="1196487" y="-2031"/>
              <a:ext cx="6924433" cy="6878306"/>
              <a:chOff x="1157408" y="-5163"/>
              <a:chExt cx="6924433" cy="6878306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8DE41971-F6E2-3E7A-40A8-FB3D2F767B00}"/>
                  </a:ext>
                </a:extLst>
              </p:cNvPr>
              <p:cNvGrpSpPr/>
              <p:nvPr/>
            </p:nvGrpSpPr>
            <p:grpSpPr>
              <a:xfrm rot="16200000">
                <a:off x="1180472" y="-28227"/>
                <a:ext cx="6878306" cy="6924433"/>
                <a:chOff x="1146071" y="-34052"/>
                <a:chExt cx="6878306" cy="6924433"/>
              </a:xfrm>
            </p:grpSpPr>
            <p:grpSp>
              <p:nvGrpSpPr>
                <p:cNvPr id="17" name="Groupe 16">
                  <a:extLst>
                    <a:ext uri="{FF2B5EF4-FFF2-40B4-BE49-F238E27FC236}">
                      <a16:creationId xmlns:a16="http://schemas.microsoft.com/office/drawing/2014/main" id="{E6335F1E-C57C-0C1B-8500-2F560AF1BE3A}"/>
                    </a:ext>
                  </a:extLst>
                </p:cNvPr>
                <p:cNvGrpSpPr/>
                <p:nvPr/>
              </p:nvGrpSpPr>
              <p:grpSpPr>
                <a:xfrm>
                  <a:off x="1146071" y="-34052"/>
                  <a:ext cx="6878306" cy="6924433"/>
                  <a:chOff x="1146071" y="-34052"/>
                  <a:chExt cx="6878306" cy="6924433"/>
                </a:xfrm>
              </p:grpSpPr>
              <p:sp>
                <p:nvSpPr>
                  <p:cNvPr id="5" name="Ellipse 4">
                    <a:extLst>
                      <a:ext uri="{FF2B5EF4-FFF2-40B4-BE49-F238E27FC236}">
                        <a16:creationId xmlns:a16="http://schemas.microsoft.com/office/drawing/2014/main" id="{B24177F4-B18B-F0BF-2E89-8DDFC3BBCA7E}"/>
                      </a:ext>
                    </a:extLst>
                  </p:cNvPr>
                  <p:cNvSpPr/>
                  <p:nvPr/>
                </p:nvSpPr>
                <p:spPr>
                  <a:xfrm>
                    <a:off x="1615076" y="400595"/>
                    <a:ext cx="6018356" cy="6023876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7" name="Connecteur droit 6">
                    <a:extLst>
                      <a:ext uri="{FF2B5EF4-FFF2-40B4-BE49-F238E27FC236}">
                        <a16:creationId xmlns:a16="http://schemas.microsoft.com/office/drawing/2014/main" id="{C053B2D3-682F-799C-FC49-88B4AD0CA653}"/>
                      </a:ext>
                    </a:extLst>
                  </p:cNvPr>
                  <p:cNvCxnSpPr>
                    <a:cxnSpLocks/>
                    <a:endCxn id="5" idx="0"/>
                  </p:cNvCxnSpPr>
                  <p:nvPr/>
                </p:nvCxnSpPr>
                <p:spPr>
                  <a:xfrm>
                    <a:off x="4624254" y="269966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Connecteur droit 9">
                    <a:extLst>
                      <a:ext uri="{FF2B5EF4-FFF2-40B4-BE49-F238E27FC236}">
                        <a16:creationId xmlns:a16="http://schemas.microsoft.com/office/drawing/2014/main" id="{E5E9DE12-9E81-DFC6-1AC3-45FF9543637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624254" y="6424471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Connecteur droit 10">
                    <a:extLst>
                      <a:ext uri="{FF2B5EF4-FFF2-40B4-BE49-F238E27FC236}">
                        <a16:creationId xmlns:a16="http://schemas.microsoft.com/office/drawing/2014/main" id="{44176D55-59F8-6775-D16F-33E4EB2AB69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7698746" y="3372396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Connecteur droit 11">
                    <a:extLst>
                      <a:ext uri="{FF2B5EF4-FFF2-40B4-BE49-F238E27FC236}">
                        <a16:creationId xmlns:a16="http://schemas.microsoft.com/office/drawing/2014/main" id="{602F103F-50C2-6915-78B1-E5314C192A7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1575882" y="3372395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" name="ZoneTexte 12">
                    <a:extLst>
                      <a:ext uri="{FF2B5EF4-FFF2-40B4-BE49-F238E27FC236}">
                        <a16:creationId xmlns:a16="http://schemas.microsoft.com/office/drawing/2014/main" id="{69108B33-6F1D-6D4A-0371-7678DD0EADD7}"/>
                      </a:ext>
                    </a:extLst>
                  </p:cNvPr>
                  <p:cNvSpPr txBox="1"/>
                  <p:nvPr/>
                </p:nvSpPr>
                <p:spPr>
                  <a:xfrm>
                    <a:off x="4457381" y="-34052"/>
                    <a:ext cx="33374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N</a:t>
                    </a:r>
                  </a:p>
                </p:txBody>
              </p:sp>
              <p:sp>
                <p:nvSpPr>
                  <p:cNvPr id="14" name="ZoneTexte 13">
                    <a:extLst>
                      <a:ext uri="{FF2B5EF4-FFF2-40B4-BE49-F238E27FC236}">
                        <a16:creationId xmlns:a16="http://schemas.microsoft.com/office/drawing/2014/main" id="{A99DF767-616E-DDE2-FA1E-034BFD7685BF}"/>
                      </a:ext>
                    </a:extLst>
                  </p:cNvPr>
                  <p:cNvSpPr txBox="1"/>
                  <p:nvPr/>
                </p:nvSpPr>
                <p:spPr>
                  <a:xfrm>
                    <a:off x="4465831" y="6521049"/>
                    <a:ext cx="29046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S</a:t>
                    </a:r>
                  </a:p>
                </p:txBody>
              </p:sp>
              <p:sp>
                <p:nvSpPr>
                  <p:cNvPr id="15" name="ZoneTexte 14">
                    <a:extLst>
                      <a:ext uri="{FF2B5EF4-FFF2-40B4-BE49-F238E27FC236}">
                        <a16:creationId xmlns:a16="http://schemas.microsoft.com/office/drawing/2014/main" id="{2ED3873A-0C4F-8FED-F7CA-B12DFC7DEF7C}"/>
                      </a:ext>
                    </a:extLst>
                  </p:cNvPr>
                  <p:cNvSpPr txBox="1"/>
                  <p:nvPr/>
                </p:nvSpPr>
                <p:spPr>
                  <a:xfrm>
                    <a:off x="7727501" y="3227867"/>
                    <a:ext cx="29687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E</a:t>
                    </a:r>
                  </a:p>
                </p:txBody>
              </p:sp>
              <p:sp>
                <p:nvSpPr>
                  <p:cNvPr id="16" name="ZoneTexte 15">
                    <a:extLst>
                      <a:ext uri="{FF2B5EF4-FFF2-40B4-BE49-F238E27FC236}">
                        <a16:creationId xmlns:a16="http://schemas.microsoft.com/office/drawing/2014/main" id="{D9FE0D62-12F9-15D4-A9ED-12D523D6C94F}"/>
                      </a:ext>
                    </a:extLst>
                  </p:cNvPr>
                  <p:cNvSpPr txBox="1"/>
                  <p:nvPr/>
                </p:nvSpPr>
                <p:spPr>
                  <a:xfrm>
                    <a:off x="1146071" y="3227867"/>
                    <a:ext cx="33695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O</a:t>
                    </a:r>
                  </a:p>
                </p:txBody>
              </p:sp>
            </p:grpSp>
            <p:cxnSp>
              <p:nvCxnSpPr>
                <p:cNvPr id="3" name="Connecteur droit 2">
                  <a:extLst>
                    <a:ext uri="{FF2B5EF4-FFF2-40B4-BE49-F238E27FC236}">
                      <a16:creationId xmlns:a16="http://schemas.microsoft.com/office/drawing/2014/main" id="{E87A96E3-98EC-C753-3394-CA6C25F0A93F}"/>
                    </a:ext>
                  </a:extLst>
                </p:cNvPr>
                <p:cNvCxnSpPr>
                  <a:cxnSpLocks/>
                  <a:endCxn id="5" idx="6"/>
                </p:cNvCxnSpPr>
                <p:nvPr/>
              </p:nvCxnSpPr>
              <p:spPr>
                <a:xfrm rot="5400000" flipH="1" flipV="1">
                  <a:off x="4624726" y="429003"/>
                  <a:ext cx="25176" cy="5992236"/>
                </a:xfrm>
                <a:prstGeom prst="line">
                  <a:avLst/>
                </a:prstGeom>
                <a:ln w="63500" cap="rnd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Ellipse 8">
                <a:extLst>
                  <a:ext uri="{FF2B5EF4-FFF2-40B4-BE49-F238E27FC236}">
                    <a16:creationId xmlns:a16="http://schemas.microsoft.com/office/drawing/2014/main" id="{EB7EA392-2E58-16C5-A68A-9E9DDB1AACD0}"/>
                  </a:ext>
                </a:extLst>
              </p:cNvPr>
              <p:cNvSpPr/>
              <p:nvPr/>
            </p:nvSpPr>
            <p:spPr>
              <a:xfrm>
                <a:off x="4540008" y="5777091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3FDB4053-8C9C-3195-76DE-0717DF582394}"/>
                  </a:ext>
                </a:extLst>
              </p:cNvPr>
              <p:cNvSpPr/>
              <p:nvPr/>
            </p:nvSpPr>
            <p:spPr>
              <a:xfrm>
                <a:off x="4513993" y="1252716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D3009DA1-2EB0-D06C-B784-6EA2B27A67DF}"/>
                </a:ext>
              </a:extLst>
            </p:cNvPr>
            <p:cNvSpPr/>
            <p:nvPr/>
          </p:nvSpPr>
          <p:spPr>
            <a:xfrm>
              <a:off x="4619626" y="381000"/>
              <a:ext cx="2222118" cy="6067425"/>
            </a:xfrm>
            <a:custGeom>
              <a:avLst/>
              <a:gdLst>
                <a:gd name="connsiteX0" fmla="*/ 0 w 2315049"/>
                <a:gd name="connsiteY0" fmla="*/ 0 h 6067425"/>
                <a:gd name="connsiteX1" fmla="*/ 2238375 w 2315049"/>
                <a:gd name="connsiteY1" fmla="*/ 3048000 h 6067425"/>
                <a:gd name="connsiteX2" fmla="*/ 1628775 w 2315049"/>
                <a:gd name="connsiteY2" fmla="*/ 4895850 h 6067425"/>
                <a:gd name="connsiteX3" fmla="*/ 0 w 2315049"/>
                <a:gd name="connsiteY3" fmla="*/ 6067425 h 6067425"/>
                <a:gd name="connsiteX4" fmla="*/ 0 w 2315049"/>
                <a:gd name="connsiteY4" fmla="*/ 6067425 h 6067425"/>
                <a:gd name="connsiteX5" fmla="*/ 381000 w 2315049"/>
                <a:gd name="connsiteY5" fmla="*/ 4438650 h 6067425"/>
                <a:gd name="connsiteX0" fmla="*/ 0 w 2315049"/>
                <a:gd name="connsiteY0" fmla="*/ 0 h 6067425"/>
                <a:gd name="connsiteX1" fmla="*/ 2238375 w 2315049"/>
                <a:gd name="connsiteY1" fmla="*/ 3048000 h 6067425"/>
                <a:gd name="connsiteX2" fmla="*/ 1628775 w 2315049"/>
                <a:gd name="connsiteY2" fmla="*/ 4895850 h 6067425"/>
                <a:gd name="connsiteX3" fmla="*/ 0 w 2315049"/>
                <a:gd name="connsiteY3" fmla="*/ 6067425 h 6067425"/>
                <a:gd name="connsiteX4" fmla="*/ 0 w 2315049"/>
                <a:gd name="connsiteY4" fmla="*/ 6067425 h 6067425"/>
                <a:gd name="connsiteX0" fmla="*/ 0 w 2238955"/>
                <a:gd name="connsiteY0" fmla="*/ 0 h 6067425"/>
                <a:gd name="connsiteX1" fmla="*/ 2238375 w 2238955"/>
                <a:gd name="connsiteY1" fmla="*/ 3048000 h 6067425"/>
                <a:gd name="connsiteX2" fmla="*/ 1628775 w 2238955"/>
                <a:gd name="connsiteY2" fmla="*/ 4895850 h 6067425"/>
                <a:gd name="connsiteX3" fmla="*/ 0 w 2238955"/>
                <a:gd name="connsiteY3" fmla="*/ 6067425 h 6067425"/>
                <a:gd name="connsiteX4" fmla="*/ 0 w 2238955"/>
                <a:gd name="connsiteY4" fmla="*/ 6067425 h 6067425"/>
                <a:gd name="connsiteX0" fmla="*/ 0 w 2238899"/>
                <a:gd name="connsiteY0" fmla="*/ 0 h 6067425"/>
                <a:gd name="connsiteX1" fmla="*/ 2238375 w 2238899"/>
                <a:gd name="connsiteY1" fmla="*/ 3048000 h 6067425"/>
                <a:gd name="connsiteX2" fmla="*/ 1628775 w 2238899"/>
                <a:gd name="connsiteY2" fmla="*/ 4895850 h 6067425"/>
                <a:gd name="connsiteX3" fmla="*/ 0 w 2238899"/>
                <a:gd name="connsiteY3" fmla="*/ 6067425 h 6067425"/>
                <a:gd name="connsiteX4" fmla="*/ 0 w 2238899"/>
                <a:gd name="connsiteY4" fmla="*/ 6067425 h 6067425"/>
                <a:gd name="connsiteX0" fmla="*/ 0 w 2238702"/>
                <a:gd name="connsiteY0" fmla="*/ 0 h 6067425"/>
                <a:gd name="connsiteX1" fmla="*/ 2238375 w 2238702"/>
                <a:gd name="connsiteY1" fmla="*/ 3048000 h 6067425"/>
                <a:gd name="connsiteX2" fmla="*/ 1628775 w 2238702"/>
                <a:gd name="connsiteY2" fmla="*/ 4895850 h 6067425"/>
                <a:gd name="connsiteX3" fmla="*/ 0 w 2238702"/>
                <a:gd name="connsiteY3" fmla="*/ 6067425 h 6067425"/>
                <a:gd name="connsiteX4" fmla="*/ 0 w 2238702"/>
                <a:gd name="connsiteY4" fmla="*/ 6067425 h 6067425"/>
                <a:gd name="connsiteX0" fmla="*/ 0 w 2239409"/>
                <a:gd name="connsiteY0" fmla="*/ 0 h 6067425"/>
                <a:gd name="connsiteX1" fmla="*/ 2238375 w 2239409"/>
                <a:gd name="connsiteY1" fmla="*/ 3048000 h 6067425"/>
                <a:gd name="connsiteX2" fmla="*/ 1628775 w 2239409"/>
                <a:gd name="connsiteY2" fmla="*/ 4895850 h 6067425"/>
                <a:gd name="connsiteX3" fmla="*/ 0 w 2239409"/>
                <a:gd name="connsiteY3" fmla="*/ 6067425 h 6067425"/>
                <a:gd name="connsiteX4" fmla="*/ 0 w 2239409"/>
                <a:gd name="connsiteY4" fmla="*/ 6067425 h 6067425"/>
                <a:gd name="connsiteX0" fmla="*/ 0 w 2239409"/>
                <a:gd name="connsiteY0" fmla="*/ 0 h 6067425"/>
                <a:gd name="connsiteX1" fmla="*/ 2238375 w 2239409"/>
                <a:gd name="connsiteY1" fmla="*/ 3048000 h 6067425"/>
                <a:gd name="connsiteX2" fmla="*/ 1628775 w 2239409"/>
                <a:gd name="connsiteY2" fmla="*/ 4895850 h 6067425"/>
                <a:gd name="connsiteX3" fmla="*/ 0 w 2239409"/>
                <a:gd name="connsiteY3" fmla="*/ 6067425 h 6067425"/>
                <a:gd name="connsiteX4" fmla="*/ 0 w 2239409"/>
                <a:gd name="connsiteY4" fmla="*/ 6067425 h 6067425"/>
                <a:gd name="connsiteX0" fmla="*/ 0 w 2241392"/>
                <a:gd name="connsiteY0" fmla="*/ 0 h 6067425"/>
                <a:gd name="connsiteX1" fmla="*/ 2238375 w 2241392"/>
                <a:gd name="connsiteY1" fmla="*/ 3048000 h 6067425"/>
                <a:gd name="connsiteX2" fmla="*/ 1628775 w 2241392"/>
                <a:gd name="connsiteY2" fmla="*/ 4895850 h 6067425"/>
                <a:gd name="connsiteX3" fmla="*/ 0 w 2241392"/>
                <a:gd name="connsiteY3" fmla="*/ 6067425 h 6067425"/>
                <a:gd name="connsiteX4" fmla="*/ 0 w 2241392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04913"/>
                <a:gd name="connsiteY0" fmla="*/ 0 h 6067425"/>
                <a:gd name="connsiteX1" fmla="*/ 2200275 w 2204913"/>
                <a:gd name="connsiteY1" fmla="*/ 3048000 h 6067425"/>
                <a:gd name="connsiteX2" fmla="*/ 1628775 w 2204913"/>
                <a:gd name="connsiteY2" fmla="*/ 4895850 h 6067425"/>
                <a:gd name="connsiteX3" fmla="*/ 0 w 2204913"/>
                <a:gd name="connsiteY3" fmla="*/ 6067425 h 6067425"/>
                <a:gd name="connsiteX4" fmla="*/ 0 w 2204913"/>
                <a:gd name="connsiteY4" fmla="*/ 6067425 h 6067425"/>
                <a:gd name="connsiteX0" fmla="*/ 0 w 2204913"/>
                <a:gd name="connsiteY0" fmla="*/ 0 h 6067425"/>
                <a:gd name="connsiteX1" fmla="*/ 2200275 w 2204913"/>
                <a:gd name="connsiteY1" fmla="*/ 3048000 h 6067425"/>
                <a:gd name="connsiteX2" fmla="*/ 1628775 w 2204913"/>
                <a:gd name="connsiteY2" fmla="*/ 4895850 h 6067425"/>
                <a:gd name="connsiteX3" fmla="*/ 0 w 2204913"/>
                <a:gd name="connsiteY3" fmla="*/ 6067425 h 6067425"/>
                <a:gd name="connsiteX4" fmla="*/ 0 w 2204913"/>
                <a:gd name="connsiteY4" fmla="*/ 6067425 h 6067425"/>
                <a:gd name="connsiteX0" fmla="*/ 0 w 2205175"/>
                <a:gd name="connsiteY0" fmla="*/ 0 h 6067425"/>
                <a:gd name="connsiteX1" fmla="*/ 2200275 w 2205175"/>
                <a:gd name="connsiteY1" fmla="*/ 3048000 h 6067425"/>
                <a:gd name="connsiteX2" fmla="*/ 1628775 w 2205175"/>
                <a:gd name="connsiteY2" fmla="*/ 4895850 h 6067425"/>
                <a:gd name="connsiteX3" fmla="*/ 0 w 2205175"/>
                <a:gd name="connsiteY3" fmla="*/ 6067425 h 6067425"/>
                <a:gd name="connsiteX4" fmla="*/ 0 w 2205175"/>
                <a:gd name="connsiteY4" fmla="*/ 6067425 h 6067425"/>
                <a:gd name="connsiteX0" fmla="*/ 0 w 2204708"/>
                <a:gd name="connsiteY0" fmla="*/ 0 h 6067425"/>
                <a:gd name="connsiteX1" fmla="*/ 2200275 w 2204708"/>
                <a:gd name="connsiteY1" fmla="*/ 3048000 h 6067425"/>
                <a:gd name="connsiteX2" fmla="*/ 1628775 w 2204708"/>
                <a:gd name="connsiteY2" fmla="*/ 4895850 h 6067425"/>
                <a:gd name="connsiteX3" fmla="*/ 0 w 2204708"/>
                <a:gd name="connsiteY3" fmla="*/ 6067425 h 6067425"/>
                <a:gd name="connsiteX4" fmla="*/ 0 w 2204708"/>
                <a:gd name="connsiteY4" fmla="*/ 6067425 h 6067425"/>
                <a:gd name="connsiteX0" fmla="*/ 0 w 2204735"/>
                <a:gd name="connsiteY0" fmla="*/ 0 h 6067425"/>
                <a:gd name="connsiteX1" fmla="*/ 2200275 w 2204735"/>
                <a:gd name="connsiteY1" fmla="*/ 3048000 h 6067425"/>
                <a:gd name="connsiteX2" fmla="*/ 1628775 w 2204735"/>
                <a:gd name="connsiteY2" fmla="*/ 4895850 h 6067425"/>
                <a:gd name="connsiteX3" fmla="*/ 0 w 2204735"/>
                <a:gd name="connsiteY3" fmla="*/ 6067425 h 6067425"/>
                <a:gd name="connsiteX4" fmla="*/ 0 w 2204735"/>
                <a:gd name="connsiteY4" fmla="*/ 6067425 h 6067425"/>
                <a:gd name="connsiteX0" fmla="*/ 0 w 2223725"/>
                <a:gd name="connsiteY0" fmla="*/ 0 h 6067425"/>
                <a:gd name="connsiteX1" fmla="*/ 2219325 w 2223725"/>
                <a:gd name="connsiteY1" fmla="*/ 3048000 h 6067425"/>
                <a:gd name="connsiteX2" fmla="*/ 1628775 w 2223725"/>
                <a:gd name="connsiteY2" fmla="*/ 4895850 h 6067425"/>
                <a:gd name="connsiteX3" fmla="*/ 0 w 2223725"/>
                <a:gd name="connsiteY3" fmla="*/ 6067425 h 6067425"/>
                <a:gd name="connsiteX4" fmla="*/ 0 w 2223725"/>
                <a:gd name="connsiteY4" fmla="*/ 6067425 h 6067425"/>
                <a:gd name="connsiteX0" fmla="*/ 0 w 2222118"/>
                <a:gd name="connsiteY0" fmla="*/ 0 h 6067425"/>
                <a:gd name="connsiteX1" fmla="*/ 2219325 w 2222118"/>
                <a:gd name="connsiteY1" fmla="*/ 3048000 h 6067425"/>
                <a:gd name="connsiteX2" fmla="*/ 1628775 w 2222118"/>
                <a:gd name="connsiteY2" fmla="*/ 4895850 h 6067425"/>
                <a:gd name="connsiteX3" fmla="*/ 0 w 2222118"/>
                <a:gd name="connsiteY3" fmla="*/ 6067425 h 6067425"/>
                <a:gd name="connsiteX4" fmla="*/ 0 w 2222118"/>
                <a:gd name="connsiteY4" fmla="*/ 6067425 h 606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2118" h="6067425">
                  <a:moveTo>
                    <a:pt x="0" y="0"/>
                  </a:moveTo>
                  <a:cubicBezTo>
                    <a:pt x="373856" y="30162"/>
                    <a:pt x="2072916" y="653639"/>
                    <a:pt x="2219325" y="3048000"/>
                  </a:cubicBezTo>
                  <a:cubicBezTo>
                    <a:pt x="2251749" y="3578260"/>
                    <a:pt x="1998662" y="4392613"/>
                    <a:pt x="1628775" y="4895850"/>
                  </a:cubicBezTo>
                  <a:cubicBezTo>
                    <a:pt x="1258888" y="5399087"/>
                    <a:pt x="0" y="6067425"/>
                    <a:pt x="0" y="6067425"/>
                  </a:cubicBezTo>
                  <a:lnTo>
                    <a:pt x="0" y="6067425"/>
                  </a:lnTo>
                </a:path>
              </a:pathLst>
            </a:cu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4" name="ZoneTexte 23">
            <a:extLst>
              <a:ext uri="{FF2B5EF4-FFF2-40B4-BE49-F238E27FC236}">
                <a16:creationId xmlns:a16="http://schemas.microsoft.com/office/drawing/2014/main" id="{E53057B2-CC7D-2C7D-A067-695561C10E60}"/>
              </a:ext>
            </a:extLst>
          </p:cNvPr>
          <p:cNvSpPr txBox="1"/>
          <p:nvPr/>
        </p:nvSpPr>
        <p:spPr>
          <a:xfrm>
            <a:off x="94704" y="110609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FE0F1A1-EBCA-40F9-437B-F91F7FE648A7}"/>
              </a:ext>
            </a:extLst>
          </p:cNvPr>
          <p:cNvSpPr txBox="1"/>
          <p:nvPr/>
        </p:nvSpPr>
        <p:spPr>
          <a:xfrm>
            <a:off x="7711712" y="0"/>
            <a:ext cx="1433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Tracer faille</a:t>
            </a:r>
          </a:p>
        </p:txBody>
      </p:sp>
    </p:spTree>
    <p:extLst>
      <p:ext uri="{BB962C8B-B14F-4D97-AF65-F5344CB8AC3E}">
        <p14:creationId xmlns:p14="http://schemas.microsoft.com/office/powerpoint/2010/main" val="2374807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59F913-9FF9-F927-14E1-761A08E68F1B}"/>
              </a:ext>
            </a:extLst>
          </p:cNvPr>
          <p:cNvGrpSpPr/>
          <p:nvPr/>
        </p:nvGrpSpPr>
        <p:grpSpPr>
          <a:xfrm rot="7806378">
            <a:off x="1123008" y="-11023"/>
            <a:ext cx="6924433" cy="6878306"/>
            <a:chOff x="1196487" y="-2031"/>
            <a:chExt cx="6924433" cy="6878306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DCEEC800-2FB1-9B29-3B4C-35D32A594572}"/>
                </a:ext>
              </a:extLst>
            </p:cNvPr>
            <p:cNvGrpSpPr/>
            <p:nvPr/>
          </p:nvGrpSpPr>
          <p:grpSpPr>
            <a:xfrm rot="19184605">
              <a:off x="1196487" y="-2031"/>
              <a:ext cx="6924433" cy="6878306"/>
              <a:chOff x="1157408" y="-5163"/>
              <a:chExt cx="6924433" cy="6878306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8DE41971-F6E2-3E7A-40A8-FB3D2F767B00}"/>
                  </a:ext>
                </a:extLst>
              </p:cNvPr>
              <p:cNvGrpSpPr/>
              <p:nvPr/>
            </p:nvGrpSpPr>
            <p:grpSpPr>
              <a:xfrm rot="16200000">
                <a:off x="1180472" y="-28227"/>
                <a:ext cx="6878306" cy="6924433"/>
                <a:chOff x="1146071" y="-34052"/>
                <a:chExt cx="6878306" cy="6924433"/>
              </a:xfrm>
            </p:grpSpPr>
            <p:grpSp>
              <p:nvGrpSpPr>
                <p:cNvPr id="17" name="Groupe 16">
                  <a:extLst>
                    <a:ext uri="{FF2B5EF4-FFF2-40B4-BE49-F238E27FC236}">
                      <a16:creationId xmlns:a16="http://schemas.microsoft.com/office/drawing/2014/main" id="{E6335F1E-C57C-0C1B-8500-2F560AF1BE3A}"/>
                    </a:ext>
                  </a:extLst>
                </p:cNvPr>
                <p:cNvGrpSpPr/>
                <p:nvPr/>
              </p:nvGrpSpPr>
              <p:grpSpPr>
                <a:xfrm>
                  <a:off x="1146071" y="-34052"/>
                  <a:ext cx="6878306" cy="6924433"/>
                  <a:chOff x="1146071" y="-34052"/>
                  <a:chExt cx="6878306" cy="6924433"/>
                </a:xfrm>
              </p:grpSpPr>
              <p:sp>
                <p:nvSpPr>
                  <p:cNvPr id="5" name="Ellipse 4">
                    <a:extLst>
                      <a:ext uri="{FF2B5EF4-FFF2-40B4-BE49-F238E27FC236}">
                        <a16:creationId xmlns:a16="http://schemas.microsoft.com/office/drawing/2014/main" id="{B24177F4-B18B-F0BF-2E89-8DDFC3BBCA7E}"/>
                      </a:ext>
                    </a:extLst>
                  </p:cNvPr>
                  <p:cNvSpPr/>
                  <p:nvPr/>
                </p:nvSpPr>
                <p:spPr>
                  <a:xfrm>
                    <a:off x="1615076" y="400595"/>
                    <a:ext cx="6018356" cy="6023876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7" name="Connecteur droit 6">
                    <a:extLst>
                      <a:ext uri="{FF2B5EF4-FFF2-40B4-BE49-F238E27FC236}">
                        <a16:creationId xmlns:a16="http://schemas.microsoft.com/office/drawing/2014/main" id="{C053B2D3-682F-799C-FC49-88B4AD0CA653}"/>
                      </a:ext>
                    </a:extLst>
                  </p:cNvPr>
                  <p:cNvCxnSpPr>
                    <a:cxnSpLocks/>
                    <a:endCxn id="5" idx="0"/>
                  </p:cNvCxnSpPr>
                  <p:nvPr/>
                </p:nvCxnSpPr>
                <p:spPr>
                  <a:xfrm>
                    <a:off x="4624254" y="269966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Connecteur droit 9">
                    <a:extLst>
                      <a:ext uri="{FF2B5EF4-FFF2-40B4-BE49-F238E27FC236}">
                        <a16:creationId xmlns:a16="http://schemas.microsoft.com/office/drawing/2014/main" id="{E5E9DE12-9E81-DFC6-1AC3-45FF9543637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624254" y="6424471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Connecteur droit 10">
                    <a:extLst>
                      <a:ext uri="{FF2B5EF4-FFF2-40B4-BE49-F238E27FC236}">
                        <a16:creationId xmlns:a16="http://schemas.microsoft.com/office/drawing/2014/main" id="{44176D55-59F8-6775-D16F-33E4EB2AB69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7698746" y="3372396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Connecteur droit 11">
                    <a:extLst>
                      <a:ext uri="{FF2B5EF4-FFF2-40B4-BE49-F238E27FC236}">
                        <a16:creationId xmlns:a16="http://schemas.microsoft.com/office/drawing/2014/main" id="{602F103F-50C2-6915-78B1-E5314C192A7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1575882" y="3372395"/>
                    <a:ext cx="0" cy="13062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" name="ZoneTexte 12">
                    <a:extLst>
                      <a:ext uri="{FF2B5EF4-FFF2-40B4-BE49-F238E27FC236}">
                        <a16:creationId xmlns:a16="http://schemas.microsoft.com/office/drawing/2014/main" id="{69108B33-6F1D-6D4A-0371-7678DD0EADD7}"/>
                      </a:ext>
                    </a:extLst>
                  </p:cNvPr>
                  <p:cNvSpPr txBox="1"/>
                  <p:nvPr/>
                </p:nvSpPr>
                <p:spPr>
                  <a:xfrm>
                    <a:off x="4457381" y="-34052"/>
                    <a:ext cx="33374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N</a:t>
                    </a:r>
                  </a:p>
                </p:txBody>
              </p:sp>
              <p:sp>
                <p:nvSpPr>
                  <p:cNvPr id="14" name="ZoneTexte 13">
                    <a:extLst>
                      <a:ext uri="{FF2B5EF4-FFF2-40B4-BE49-F238E27FC236}">
                        <a16:creationId xmlns:a16="http://schemas.microsoft.com/office/drawing/2014/main" id="{A99DF767-616E-DDE2-FA1E-034BFD7685BF}"/>
                      </a:ext>
                    </a:extLst>
                  </p:cNvPr>
                  <p:cNvSpPr txBox="1"/>
                  <p:nvPr/>
                </p:nvSpPr>
                <p:spPr>
                  <a:xfrm>
                    <a:off x="4465831" y="6521049"/>
                    <a:ext cx="29046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S</a:t>
                    </a:r>
                  </a:p>
                </p:txBody>
              </p:sp>
              <p:sp>
                <p:nvSpPr>
                  <p:cNvPr id="15" name="ZoneTexte 14">
                    <a:extLst>
                      <a:ext uri="{FF2B5EF4-FFF2-40B4-BE49-F238E27FC236}">
                        <a16:creationId xmlns:a16="http://schemas.microsoft.com/office/drawing/2014/main" id="{2ED3873A-0C4F-8FED-F7CA-B12DFC7DEF7C}"/>
                      </a:ext>
                    </a:extLst>
                  </p:cNvPr>
                  <p:cNvSpPr txBox="1"/>
                  <p:nvPr/>
                </p:nvSpPr>
                <p:spPr>
                  <a:xfrm>
                    <a:off x="7727501" y="3227867"/>
                    <a:ext cx="29687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E</a:t>
                    </a:r>
                  </a:p>
                </p:txBody>
              </p:sp>
              <p:sp>
                <p:nvSpPr>
                  <p:cNvPr id="16" name="ZoneTexte 15">
                    <a:extLst>
                      <a:ext uri="{FF2B5EF4-FFF2-40B4-BE49-F238E27FC236}">
                        <a16:creationId xmlns:a16="http://schemas.microsoft.com/office/drawing/2014/main" id="{D9FE0D62-12F9-15D4-A9ED-12D523D6C94F}"/>
                      </a:ext>
                    </a:extLst>
                  </p:cNvPr>
                  <p:cNvSpPr txBox="1"/>
                  <p:nvPr/>
                </p:nvSpPr>
                <p:spPr>
                  <a:xfrm>
                    <a:off x="1146071" y="3227867"/>
                    <a:ext cx="33695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/>
                      <a:t>O</a:t>
                    </a:r>
                  </a:p>
                </p:txBody>
              </p:sp>
            </p:grpSp>
            <p:cxnSp>
              <p:nvCxnSpPr>
                <p:cNvPr id="3" name="Connecteur droit 2">
                  <a:extLst>
                    <a:ext uri="{FF2B5EF4-FFF2-40B4-BE49-F238E27FC236}">
                      <a16:creationId xmlns:a16="http://schemas.microsoft.com/office/drawing/2014/main" id="{E87A96E3-98EC-C753-3394-CA6C25F0A93F}"/>
                    </a:ext>
                  </a:extLst>
                </p:cNvPr>
                <p:cNvCxnSpPr>
                  <a:cxnSpLocks/>
                  <a:endCxn id="5" idx="6"/>
                </p:cNvCxnSpPr>
                <p:nvPr/>
              </p:nvCxnSpPr>
              <p:spPr>
                <a:xfrm rot="5400000" flipH="1" flipV="1">
                  <a:off x="4624726" y="429003"/>
                  <a:ext cx="25176" cy="5992236"/>
                </a:xfrm>
                <a:prstGeom prst="line">
                  <a:avLst/>
                </a:prstGeom>
                <a:ln w="63500" cap="rnd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Ellipse 8">
                <a:extLst>
                  <a:ext uri="{FF2B5EF4-FFF2-40B4-BE49-F238E27FC236}">
                    <a16:creationId xmlns:a16="http://schemas.microsoft.com/office/drawing/2014/main" id="{EB7EA392-2E58-16C5-A68A-9E9DDB1AACD0}"/>
                  </a:ext>
                </a:extLst>
              </p:cNvPr>
              <p:cNvSpPr/>
              <p:nvPr/>
            </p:nvSpPr>
            <p:spPr>
              <a:xfrm>
                <a:off x="4540008" y="5777091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3FDB4053-8C9C-3195-76DE-0717DF582394}"/>
                  </a:ext>
                </a:extLst>
              </p:cNvPr>
              <p:cNvSpPr/>
              <p:nvPr/>
            </p:nvSpPr>
            <p:spPr>
              <a:xfrm>
                <a:off x="4513993" y="1252716"/>
                <a:ext cx="180000" cy="180000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D3009DA1-2EB0-D06C-B784-6EA2B27A67DF}"/>
                </a:ext>
              </a:extLst>
            </p:cNvPr>
            <p:cNvSpPr/>
            <p:nvPr/>
          </p:nvSpPr>
          <p:spPr>
            <a:xfrm>
              <a:off x="4619626" y="381000"/>
              <a:ext cx="2222118" cy="6067425"/>
            </a:xfrm>
            <a:custGeom>
              <a:avLst/>
              <a:gdLst>
                <a:gd name="connsiteX0" fmla="*/ 0 w 2315049"/>
                <a:gd name="connsiteY0" fmla="*/ 0 h 6067425"/>
                <a:gd name="connsiteX1" fmla="*/ 2238375 w 2315049"/>
                <a:gd name="connsiteY1" fmla="*/ 3048000 h 6067425"/>
                <a:gd name="connsiteX2" fmla="*/ 1628775 w 2315049"/>
                <a:gd name="connsiteY2" fmla="*/ 4895850 h 6067425"/>
                <a:gd name="connsiteX3" fmla="*/ 0 w 2315049"/>
                <a:gd name="connsiteY3" fmla="*/ 6067425 h 6067425"/>
                <a:gd name="connsiteX4" fmla="*/ 0 w 2315049"/>
                <a:gd name="connsiteY4" fmla="*/ 6067425 h 6067425"/>
                <a:gd name="connsiteX5" fmla="*/ 381000 w 2315049"/>
                <a:gd name="connsiteY5" fmla="*/ 4438650 h 6067425"/>
                <a:gd name="connsiteX0" fmla="*/ 0 w 2315049"/>
                <a:gd name="connsiteY0" fmla="*/ 0 h 6067425"/>
                <a:gd name="connsiteX1" fmla="*/ 2238375 w 2315049"/>
                <a:gd name="connsiteY1" fmla="*/ 3048000 h 6067425"/>
                <a:gd name="connsiteX2" fmla="*/ 1628775 w 2315049"/>
                <a:gd name="connsiteY2" fmla="*/ 4895850 h 6067425"/>
                <a:gd name="connsiteX3" fmla="*/ 0 w 2315049"/>
                <a:gd name="connsiteY3" fmla="*/ 6067425 h 6067425"/>
                <a:gd name="connsiteX4" fmla="*/ 0 w 2315049"/>
                <a:gd name="connsiteY4" fmla="*/ 6067425 h 6067425"/>
                <a:gd name="connsiteX0" fmla="*/ 0 w 2238955"/>
                <a:gd name="connsiteY0" fmla="*/ 0 h 6067425"/>
                <a:gd name="connsiteX1" fmla="*/ 2238375 w 2238955"/>
                <a:gd name="connsiteY1" fmla="*/ 3048000 h 6067425"/>
                <a:gd name="connsiteX2" fmla="*/ 1628775 w 2238955"/>
                <a:gd name="connsiteY2" fmla="*/ 4895850 h 6067425"/>
                <a:gd name="connsiteX3" fmla="*/ 0 w 2238955"/>
                <a:gd name="connsiteY3" fmla="*/ 6067425 h 6067425"/>
                <a:gd name="connsiteX4" fmla="*/ 0 w 2238955"/>
                <a:gd name="connsiteY4" fmla="*/ 6067425 h 6067425"/>
                <a:gd name="connsiteX0" fmla="*/ 0 w 2238899"/>
                <a:gd name="connsiteY0" fmla="*/ 0 h 6067425"/>
                <a:gd name="connsiteX1" fmla="*/ 2238375 w 2238899"/>
                <a:gd name="connsiteY1" fmla="*/ 3048000 h 6067425"/>
                <a:gd name="connsiteX2" fmla="*/ 1628775 w 2238899"/>
                <a:gd name="connsiteY2" fmla="*/ 4895850 h 6067425"/>
                <a:gd name="connsiteX3" fmla="*/ 0 w 2238899"/>
                <a:gd name="connsiteY3" fmla="*/ 6067425 h 6067425"/>
                <a:gd name="connsiteX4" fmla="*/ 0 w 2238899"/>
                <a:gd name="connsiteY4" fmla="*/ 6067425 h 6067425"/>
                <a:gd name="connsiteX0" fmla="*/ 0 w 2238702"/>
                <a:gd name="connsiteY0" fmla="*/ 0 h 6067425"/>
                <a:gd name="connsiteX1" fmla="*/ 2238375 w 2238702"/>
                <a:gd name="connsiteY1" fmla="*/ 3048000 h 6067425"/>
                <a:gd name="connsiteX2" fmla="*/ 1628775 w 2238702"/>
                <a:gd name="connsiteY2" fmla="*/ 4895850 h 6067425"/>
                <a:gd name="connsiteX3" fmla="*/ 0 w 2238702"/>
                <a:gd name="connsiteY3" fmla="*/ 6067425 h 6067425"/>
                <a:gd name="connsiteX4" fmla="*/ 0 w 2238702"/>
                <a:gd name="connsiteY4" fmla="*/ 6067425 h 6067425"/>
                <a:gd name="connsiteX0" fmla="*/ 0 w 2239409"/>
                <a:gd name="connsiteY0" fmla="*/ 0 h 6067425"/>
                <a:gd name="connsiteX1" fmla="*/ 2238375 w 2239409"/>
                <a:gd name="connsiteY1" fmla="*/ 3048000 h 6067425"/>
                <a:gd name="connsiteX2" fmla="*/ 1628775 w 2239409"/>
                <a:gd name="connsiteY2" fmla="*/ 4895850 h 6067425"/>
                <a:gd name="connsiteX3" fmla="*/ 0 w 2239409"/>
                <a:gd name="connsiteY3" fmla="*/ 6067425 h 6067425"/>
                <a:gd name="connsiteX4" fmla="*/ 0 w 2239409"/>
                <a:gd name="connsiteY4" fmla="*/ 6067425 h 6067425"/>
                <a:gd name="connsiteX0" fmla="*/ 0 w 2239409"/>
                <a:gd name="connsiteY0" fmla="*/ 0 h 6067425"/>
                <a:gd name="connsiteX1" fmla="*/ 2238375 w 2239409"/>
                <a:gd name="connsiteY1" fmla="*/ 3048000 h 6067425"/>
                <a:gd name="connsiteX2" fmla="*/ 1628775 w 2239409"/>
                <a:gd name="connsiteY2" fmla="*/ 4895850 h 6067425"/>
                <a:gd name="connsiteX3" fmla="*/ 0 w 2239409"/>
                <a:gd name="connsiteY3" fmla="*/ 6067425 h 6067425"/>
                <a:gd name="connsiteX4" fmla="*/ 0 w 2239409"/>
                <a:gd name="connsiteY4" fmla="*/ 6067425 h 6067425"/>
                <a:gd name="connsiteX0" fmla="*/ 0 w 2241392"/>
                <a:gd name="connsiteY0" fmla="*/ 0 h 6067425"/>
                <a:gd name="connsiteX1" fmla="*/ 2238375 w 2241392"/>
                <a:gd name="connsiteY1" fmla="*/ 3048000 h 6067425"/>
                <a:gd name="connsiteX2" fmla="*/ 1628775 w 2241392"/>
                <a:gd name="connsiteY2" fmla="*/ 4895850 h 6067425"/>
                <a:gd name="connsiteX3" fmla="*/ 0 w 2241392"/>
                <a:gd name="connsiteY3" fmla="*/ 6067425 h 6067425"/>
                <a:gd name="connsiteX4" fmla="*/ 0 w 2241392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42227"/>
                <a:gd name="connsiteY0" fmla="*/ 0 h 6067425"/>
                <a:gd name="connsiteX1" fmla="*/ 2238375 w 2242227"/>
                <a:gd name="connsiteY1" fmla="*/ 3048000 h 6067425"/>
                <a:gd name="connsiteX2" fmla="*/ 1628775 w 2242227"/>
                <a:gd name="connsiteY2" fmla="*/ 4895850 h 6067425"/>
                <a:gd name="connsiteX3" fmla="*/ 0 w 2242227"/>
                <a:gd name="connsiteY3" fmla="*/ 6067425 h 6067425"/>
                <a:gd name="connsiteX4" fmla="*/ 0 w 2242227"/>
                <a:gd name="connsiteY4" fmla="*/ 6067425 h 6067425"/>
                <a:gd name="connsiteX0" fmla="*/ 0 w 2204913"/>
                <a:gd name="connsiteY0" fmla="*/ 0 h 6067425"/>
                <a:gd name="connsiteX1" fmla="*/ 2200275 w 2204913"/>
                <a:gd name="connsiteY1" fmla="*/ 3048000 h 6067425"/>
                <a:gd name="connsiteX2" fmla="*/ 1628775 w 2204913"/>
                <a:gd name="connsiteY2" fmla="*/ 4895850 h 6067425"/>
                <a:gd name="connsiteX3" fmla="*/ 0 w 2204913"/>
                <a:gd name="connsiteY3" fmla="*/ 6067425 h 6067425"/>
                <a:gd name="connsiteX4" fmla="*/ 0 w 2204913"/>
                <a:gd name="connsiteY4" fmla="*/ 6067425 h 6067425"/>
                <a:gd name="connsiteX0" fmla="*/ 0 w 2204913"/>
                <a:gd name="connsiteY0" fmla="*/ 0 h 6067425"/>
                <a:gd name="connsiteX1" fmla="*/ 2200275 w 2204913"/>
                <a:gd name="connsiteY1" fmla="*/ 3048000 h 6067425"/>
                <a:gd name="connsiteX2" fmla="*/ 1628775 w 2204913"/>
                <a:gd name="connsiteY2" fmla="*/ 4895850 h 6067425"/>
                <a:gd name="connsiteX3" fmla="*/ 0 w 2204913"/>
                <a:gd name="connsiteY3" fmla="*/ 6067425 h 6067425"/>
                <a:gd name="connsiteX4" fmla="*/ 0 w 2204913"/>
                <a:gd name="connsiteY4" fmla="*/ 6067425 h 6067425"/>
                <a:gd name="connsiteX0" fmla="*/ 0 w 2205175"/>
                <a:gd name="connsiteY0" fmla="*/ 0 h 6067425"/>
                <a:gd name="connsiteX1" fmla="*/ 2200275 w 2205175"/>
                <a:gd name="connsiteY1" fmla="*/ 3048000 h 6067425"/>
                <a:gd name="connsiteX2" fmla="*/ 1628775 w 2205175"/>
                <a:gd name="connsiteY2" fmla="*/ 4895850 h 6067425"/>
                <a:gd name="connsiteX3" fmla="*/ 0 w 2205175"/>
                <a:gd name="connsiteY3" fmla="*/ 6067425 h 6067425"/>
                <a:gd name="connsiteX4" fmla="*/ 0 w 2205175"/>
                <a:gd name="connsiteY4" fmla="*/ 6067425 h 6067425"/>
                <a:gd name="connsiteX0" fmla="*/ 0 w 2204708"/>
                <a:gd name="connsiteY0" fmla="*/ 0 h 6067425"/>
                <a:gd name="connsiteX1" fmla="*/ 2200275 w 2204708"/>
                <a:gd name="connsiteY1" fmla="*/ 3048000 h 6067425"/>
                <a:gd name="connsiteX2" fmla="*/ 1628775 w 2204708"/>
                <a:gd name="connsiteY2" fmla="*/ 4895850 h 6067425"/>
                <a:gd name="connsiteX3" fmla="*/ 0 w 2204708"/>
                <a:gd name="connsiteY3" fmla="*/ 6067425 h 6067425"/>
                <a:gd name="connsiteX4" fmla="*/ 0 w 2204708"/>
                <a:gd name="connsiteY4" fmla="*/ 6067425 h 6067425"/>
                <a:gd name="connsiteX0" fmla="*/ 0 w 2204735"/>
                <a:gd name="connsiteY0" fmla="*/ 0 h 6067425"/>
                <a:gd name="connsiteX1" fmla="*/ 2200275 w 2204735"/>
                <a:gd name="connsiteY1" fmla="*/ 3048000 h 6067425"/>
                <a:gd name="connsiteX2" fmla="*/ 1628775 w 2204735"/>
                <a:gd name="connsiteY2" fmla="*/ 4895850 h 6067425"/>
                <a:gd name="connsiteX3" fmla="*/ 0 w 2204735"/>
                <a:gd name="connsiteY3" fmla="*/ 6067425 h 6067425"/>
                <a:gd name="connsiteX4" fmla="*/ 0 w 2204735"/>
                <a:gd name="connsiteY4" fmla="*/ 6067425 h 6067425"/>
                <a:gd name="connsiteX0" fmla="*/ 0 w 2223725"/>
                <a:gd name="connsiteY0" fmla="*/ 0 h 6067425"/>
                <a:gd name="connsiteX1" fmla="*/ 2219325 w 2223725"/>
                <a:gd name="connsiteY1" fmla="*/ 3048000 h 6067425"/>
                <a:gd name="connsiteX2" fmla="*/ 1628775 w 2223725"/>
                <a:gd name="connsiteY2" fmla="*/ 4895850 h 6067425"/>
                <a:gd name="connsiteX3" fmla="*/ 0 w 2223725"/>
                <a:gd name="connsiteY3" fmla="*/ 6067425 h 6067425"/>
                <a:gd name="connsiteX4" fmla="*/ 0 w 2223725"/>
                <a:gd name="connsiteY4" fmla="*/ 6067425 h 6067425"/>
                <a:gd name="connsiteX0" fmla="*/ 0 w 2222118"/>
                <a:gd name="connsiteY0" fmla="*/ 0 h 6067425"/>
                <a:gd name="connsiteX1" fmla="*/ 2219325 w 2222118"/>
                <a:gd name="connsiteY1" fmla="*/ 3048000 h 6067425"/>
                <a:gd name="connsiteX2" fmla="*/ 1628775 w 2222118"/>
                <a:gd name="connsiteY2" fmla="*/ 4895850 h 6067425"/>
                <a:gd name="connsiteX3" fmla="*/ 0 w 2222118"/>
                <a:gd name="connsiteY3" fmla="*/ 6067425 h 6067425"/>
                <a:gd name="connsiteX4" fmla="*/ 0 w 2222118"/>
                <a:gd name="connsiteY4" fmla="*/ 6067425 h 606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2118" h="6067425">
                  <a:moveTo>
                    <a:pt x="0" y="0"/>
                  </a:moveTo>
                  <a:cubicBezTo>
                    <a:pt x="373856" y="30162"/>
                    <a:pt x="2072916" y="653639"/>
                    <a:pt x="2219325" y="3048000"/>
                  </a:cubicBezTo>
                  <a:cubicBezTo>
                    <a:pt x="2251749" y="3578260"/>
                    <a:pt x="1998662" y="4392613"/>
                    <a:pt x="1628775" y="4895850"/>
                  </a:cubicBezTo>
                  <a:cubicBezTo>
                    <a:pt x="1258888" y="5399087"/>
                    <a:pt x="0" y="6067425"/>
                    <a:pt x="0" y="6067425"/>
                  </a:cubicBezTo>
                  <a:lnTo>
                    <a:pt x="0" y="6067425"/>
                  </a:lnTo>
                </a:path>
              </a:pathLst>
            </a:cu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BCCCC1DB-B0E9-3414-F7F8-22597995BEC9}"/>
              </a:ext>
            </a:extLst>
          </p:cNvPr>
          <p:cNvSpPr txBox="1"/>
          <p:nvPr/>
        </p:nvSpPr>
        <p:spPr>
          <a:xfrm>
            <a:off x="94704" y="110609"/>
            <a:ext cx="135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N130-30SW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7A6B34-A077-4EAC-2DDC-4918CD6BAC3D}"/>
              </a:ext>
            </a:extLst>
          </p:cNvPr>
          <p:cNvSpPr txBox="1"/>
          <p:nvPr/>
        </p:nvSpPr>
        <p:spPr>
          <a:xfrm>
            <a:off x="7163742" y="0"/>
            <a:ext cx="19815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i="1" dirty="0"/>
              <a:t>Tracer surface S0</a:t>
            </a:r>
          </a:p>
        </p:txBody>
      </p:sp>
    </p:spTree>
    <p:extLst>
      <p:ext uri="{BB962C8B-B14F-4D97-AF65-F5344CB8AC3E}">
        <p14:creationId xmlns:p14="http://schemas.microsoft.com/office/powerpoint/2010/main" val="1210626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111</TotalTime>
  <Words>302</Words>
  <Application>Microsoft Office PowerPoint</Application>
  <PresentationFormat>Affichage à l'écran (4:3)</PresentationFormat>
  <Paragraphs>184</Paragraphs>
  <Slides>26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Alexis Derycke</dc:creator>
  <cp:lastModifiedBy>Alexis Derycke</cp:lastModifiedBy>
  <cp:revision>7</cp:revision>
  <dcterms:created xsi:type="dcterms:W3CDTF">2023-10-11T14:36:12Z</dcterms:created>
  <dcterms:modified xsi:type="dcterms:W3CDTF">2024-07-25T12:38:07Z</dcterms:modified>
</cp:coreProperties>
</file>