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1486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040DA-63A7-DC45-A847-24CBB3FE8993}" type="datetimeFigureOut">
              <a:rPr lang="fr-FR" smtClean="0"/>
              <a:t>05/09/2022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6576B-2ACD-E243-AA0D-B623B0C6A5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94214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65565-D824-C245-9681-9E34CB98F7C8}" type="datetimeFigureOut">
              <a:rPr lang="fr-FR" smtClean="0"/>
              <a:t>05/09/2022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E7DE2-57A3-A24C-A85D-216393FB2F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5213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617317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42124" y="333461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43EB-33ED-EC43-905F-AED77F608D06}" type="datetime1">
              <a:rPr lang="fr-FR" smtClean="0"/>
              <a:t>05/09/2022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75" y="342843"/>
            <a:ext cx="3571313" cy="593180"/>
          </a:xfrm>
          <a:prstGeom prst="rect">
            <a:avLst/>
          </a:prstGeom>
        </p:spPr>
      </p:pic>
      <p:cxnSp>
        <p:nvCxnSpPr>
          <p:cNvPr id="9" name="Connecteur droit 8"/>
          <p:cNvCxnSpPr/>
          <p:nvPr userDrawn="1"/>
        </p:nvCxnSpPr>
        <p:spPr>
          <a:xfrm>
            <a:off x="191655" y="6221426"/>
            <a:ext cx="89523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 userDrawn="1"/>
        </p:nvCxnSpPr>
        <p:spPr>
          <a:xfrm>
            <a:off x="1218772" y="6341990"/>
            <a:ext cx="7925228" cy="153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Image 10" descr="Une image contenant texte&#10;&#10;Description générée automatiquement">
            <a:extLst>
              <a:ext uri="{FF2B5EF4-FFF2-40B4-BE49-F238E27FC236}">
                <a16:creationId xmlns:a16="http://schemas.microsoft.com/office/drawing/2014/main" id="{F0AA442C-5B2C-D0A5-04DE-31D175A203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0876" y="336486"/>
            <a:ext cx="2003124" cy="5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87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272AA-68D2-9D42-AA2C-7F1A8E367D66}" type="datetime1">
              <a:rPr lang="fr-FR" smtClean="0"/>
              <a:t>05/09/2022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8455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31015-DDC5-5744-AA63-61AE8B81B246}" type="datetime1">
              <a:rPr lang="fr-FR" smtClean="0"/>
              <a:t>05/09/2022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4383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3505" y="274638"/>
            <a:ext cx="8018239" cy="9824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75184"/>
            <a:ext cx="8229600" cy="4650979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F6D3F-50C4-894F-A427-B5C2A61ACB69}" type="datetime1">
              <a:rPr lang="fr-FR" smtClean="0"/>
              <a:t>05/09/2022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6611"/>
            <a:ext cx="2603688" cy="432462"/>
          </a:xfrm>
          <a:prstGeom prst="rect">
            <a:avLst/>
          </a:prstGeom>
        </p:spPr>
      </p:pic>
      <p:cxnSp>
        <p:nvCxnSpPr>
          <p:cNvPr id="10" name="Connecteur droit 9"/>
          <p:cNvCxnSpPr/>
          <p:nvPr userDrawn="1"/>
        </p:nvCxnSpPr>
        <p:spPr>
          <a:xfrm>
            <a:off x="191655" y="6234254"/>
            <a:ext cx="89523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 userDrawn="1"/>
        </p:nvCxnSpPr>
        <p:spPr>
          <a:xfrm>
            <a:off x="1218772" y="6354818"/>
            <a:ext cx="7925228" cy="153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 userDrawn="1"/>
        </p:nvCxnSpPr>
        <p:spPr>
          <a:xfrm>
            <a:off x="3309929" y="133530"/>
            <a:ext cx="5834071" cy="60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 userDrawn="1"/>
        </p:nvCxnSpPr>
        <p:spPr>
          <a:xfrm>
            <a:off x="3605000" y="260132"/>
            <a:ext cx="5539000" cy="1532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Image 11" descr="Une image contenant texte&#10;&#10;Description générée automatiquement">
            <a:extLst>
              <a:ext uri="{FF2B5EF4-FFF2-40B4-BE49-F238E27FC236}">
                <a16:creationId xmlns:a16="http://schemas.microsoft.com/office/drawing/2014/main" id="{6E232E62-F63F-D4B4-2565-F2D9FFB9CA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4948" b="4"/>
          <a:stretch/>
        </p:blipFill>
        <p:spPr>
          <a:xfrm>
            <a:off x="58176" y="623745"/>
            <a:ext cx="902457" cy="59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30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93D87-3841-2E47-A8DC-873438018708}" type="datetime1">
              <a:rPr lang="fr-FR" smtClean="0"/>
              <a:t>05/09/2022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498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72CAE-2BE5-E548-B9E5-8691F151CC82}" type="datetime1">
              <a:rPr lang="fr-FR" smtClean="0"/>
              <a:t>05/09/2022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2747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87CA-472C-4E40-B639-887FE29AB4F8}" type="datetime1">
              <a:rPr lang="fr-FR" smtClean="0"/>
              <a:t>05/09/2022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954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BF548-5144-B34A-B58B-2EFECF5E65A6}" type="datetime1">
              <a:rPr lang="fr-FR" smtClean="0"/>
              <a:t>05/09/2022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0514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5363-6A4E-D14C-B9BF-5A6CCB1E5E96}" type="datetime1">
              <a:rPr lang="fr-FR" smtClean="0"/>
              <a:t>05/09/2022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5213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9425A-B866-2E40-B352-FCE625302EF5}" type="datetime1">
              <a:rPr lang="fr-FR" smtClean="0"/>
              <a:t>05/09/2022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727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96D6F-91A0-0C40-8D6E-EC479D4D7AF7}" type="datetime1">
              <a:rPr lang="fr-FR" smtClean="0"/>
              <a:t>05/09/2022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0433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Optima"/>
                <a:cs typeface="Optima"/>
              </a:defRPr>
            </a:lvl1pPr>
          </a:lstStyle>
          <a:p>
            <a:fld id="{37C5962C-EF33-A24C-83C2-936A014C8ABB}" type="datetime1">
              <a:rPr lang="fr-FR" smtClean="0"/>
              <a:t>05/09/2022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Optima"/>
                <a:cs typeface="Optima"/>
              </a:defRPr>
            </a:lvl1pPr>
          </a:lstStyle>
          <a:p>
            <a:fld id="{088D5CEC-20B0-0C4B-B785-B1E71C8D8B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942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Optima"/>
          <a:ea typeface="+mj-ea"/>
          <a:cs typeface="Optim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Optima"/>
          <a:ea typeface="+mn-ea"/>
          <a:cs typeface="Optim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Optima"/>
          <a:ea typeface="+mn-ea"/>
          <a:cs typeface="Optim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Optima"/>
          <a:ea typeface="+mn-ea"/>
          <a:cs typeface="Optim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Optima"/>
          <a:ea typeface="+mn-ea"/>
          <a:cs typeface="Optim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Optima"/>
          <a:ea typeface="+mn-ea"/>
          <a:cs typeface="Opti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Proposition d’un système de manutention pour l’entreprise LEBROMAR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Nom des étudiants</a:t>
            </a:r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D4E6F-D9C4-5747-9970-D573913AC57C}" type="datetime1">
              <a:rPr lang="fr-FR" smtClean="0"/>
              <a:t>05/09/2022</a:t>
            </a:fld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256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Justification de la solution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EEB3C-2B73-4642-9E76-9759192A5C94}" type="datetime1">
              <a:rPr lang="fr-FR" smtClean="0"/>
              <a:t>05/09/2022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6369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Organisation du travail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0DAFA-980E-1C47-8C2D-A9BFD494F0A3}" type="datetime1">
              <a:rPr lang="fr-FR" smtClean="0"/>
              <a:t>05/09/2022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175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Bilan sur le travail en groupe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hangingPunct="0"/>
            <a:r>
              <a:rPr lang="fr-FR"/>
              <a:t>(5 pts </a:t>
            </a:r>
            <a:r>
              <a:rPr lang="fr-FR" dirty="0"/>
              <a:t>positifs et/ou négatif)</a:t>
            </a:r>
          </a:p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1BB49-0D6B-1849-BB44-987ADBBCD7EF}" type="datetime1">
              <a:rPr lang="fr-FR" smtClean="0"/>
              <a:t>05/09/2022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175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Evaluation de la solution obtenue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hangingPunct="0"/>
            <a:r>
              <a:rPr lang="fr-FR" dirty="0"/>
              <a:t>(5 pts forts / faibles)</a:t>
            </a:r>
          </a:p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F4CC7-4D17-814A-9E1E-083750E04A06}" type="datetime1">
              <a:rPr lang="fr-FR" smtClean="0"/>
              <a:t>05/09/2022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175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3505" y="382707"/>
            <a:ext cx="8018239" cy="982475"/>
          </a:xfrm>
        </p:spPr>
        <p:txBody>
          <a:bodyPr>
            <a:normAutofit fontScale="90000"/>
          </a:bodyPr>
          <a:lstStyle/>
          <a:p>
            <a:r>
              <a:rPr lang="fr-FR" dirty="0"/>
              <a:t>Nombre d’essais effectués au cours des trois jours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hangingPunct="0"/>
            <a:r>
              <a:rPr lang="fr-FR"/>
              <a:t> 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F4CC7-4D17-814A-9E1E-083750E04A06}" type="datetime1">
              <a:rPr lang="fr-FR" smtClean="0"/>
              <a:t>05/09/2022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5CEC-20B0-0C4B-B785-B1E71C8D8B7E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938962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66</Words>
  <Application>Microsoft Office PowerPoint</Application>
  <PresentationFormat>Affichage à l'écran (4:3)</PresentationFormat>
  <Paragraphs>22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Optima</vt:lpstr>
      <vt:lpstr>Thème Office</vt:lpstr>
      <vt:lpstr>Proposition d’un système de manutention pour l’entreprise LEBROMAR</vt:lpstr>
      <vt:lpstr>Justification de la solution</vt:lpstr>
      <vt:lpstr>Organisation du travail</vt:lpstr>
      <vt:lpstr>Bilan sur le travail en groupe</vt:lpstr>
      <vt:lpstr>Evaluation de la solution obtenue</vt:lpstr>
      <vt:lpstr>Nombre d’essais effectués au cours des trois jours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Marangé</dc:creator>
  <cp:lastModifiedBy>Alexis Aubry</cp:lastModifiedBy>
  <cp:revision>7</cp:revision>
  <dcterms:created xsi:type="dcterms:W3CDTF">2013-08-29T13:54:07Z</dcterms:created>
  <dcterms:modified xsi:type="dcterms:W3CDTF">2022-09-05T19:33:57Z</dcterms:modified>
</cp:coreProperties>
</file>