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3" r:id="rId4"/>
    <p:sldId id="257" r:id="rId5"/>
    <p:sldId id="258" r:id="rId6"/>
    <p:sldId id="259" r:id="rId7"/>
    <p:sldId id="260" r:id="rId8"/>
    <p:sldId id="261" r:id="rId9"/>
    <p:sldId id="264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92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997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38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1130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77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0937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843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872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81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24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35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81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4616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80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4705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86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100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899DC-E00A-4DFB-B41B-DE263D9D7FD2}" type="datetimeFigureOut">
              <a:rPr lang="en-GB" smtClean="0"/>
              <a:t>06/03/2023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63EC76D-E72C-4CD8-84F8-37CD93831E2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46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S’engager dans l’humanitaire comme bénévole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4263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Médecins sans Frontières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784464"/>
            <a:ext cx="8915400" cy="4250575"/>
          </a:xfrm>
        </p:spPr>
        <p:txBody>
          <a:bodyPr>
            <a:normAutofit fontScale="92500" lnSpcReduction="20000"/>
          </a:bodyPr>
          <a:lstStyle/>
          <a:p>
            <a:r>
              <a:rPr lang="fr-FR" sz="1700" dirty="0"/>
              <a:t>Organisation non Gouvernementale à but non lucratif (loi de 1901)</a:t>
            </a:r>
          </a:p>
          <a:p>
            <a:r>
              <a:rPr lang="fr-FR" sz="1700" dirty="0"/>
              <a:t>Aide médicale</a:t>
            </a:r>
          </a:p>
          <a:p>
            <a:pPr lvl="1"/>
            <a:r>
              <a:rPr lang="fr-FR" sz="1700" dirty="0"/>
              <a:t>Construction d’hôpital, de pharmacie</a:t>
            </a:r>
          </a:p>
          <a:p>
            <a:pPr lvl="1"/>
            <a:r>
              <a:rPr lang="fr-FR" sz="1700" dirty="0"/>
              <a:t>Mise en place de services pédiatriques</a:t>
            </a:r>
          </a:p>
          <a:p>
            <a:pPr lvl="1"/>
            <a:r>
              <a:rPr lang="fr-FR" sz="1700" dirty="0"/>
              <a:t>Support des ministères de la santé en place</a:t>
            </a:r>
          </a:p>
          <a:p>
            <a:pPr lvl="1"/>
            <a:r>
              <a:rPr lang="fr-FR" sz="1700" dirty="0"/>
              <a:t>Planning familial</a:t>
            </a:r>
          </a:p>
          <a:p>
            <a:pPr lvl="1"/>
            <a:r>
              <a:rPr lang="fr-FR" sz="1700" dirty="0"/>
              <a:t>Lutte anti vectorielle (paludisme)</a:t>
            </a:r>
          </a:p>
          <a:p>
            <a:pPr lvl="1"/>
            <a:r>
              <a:rPr lang="fr-FR" sz="1700" dirty="0"/>
              <a:t>Aide d’urgence</a:t>
            </a:r>
          </a:p>
          <a:p>
            <a:r>
              <a:rPr lang="fr-FR" sz="1700" dirty="0"/>
              <a:t>Assainissement de l’eau</a:t>
            </a:r>
          </a:p>
          <a:p>
            <a:r>
              <a:rPr lang="fr-FR" sz="1700" dirty="0"/>
              <a:t>Urgence (Ebola, Choléra, catastrophes naturelles, </a:t>
            </a:r>
            <a:r>
              <a:rPr lang="fr-FR" sz="1700" dirty="0" err="1"/>
              <a:t>etc</a:t>
            </a:r>
            <a:r>
              <a:rPr lang="fr-FR" sz="1700" dirty="0"/>
              <a:t>)</a:t>
            </a:r>
          </a:p>
          <a:p>
            <a:r>
              <a:rPr lang="fr-FR" sz="1700" dirty="0"/>
              <a:t>Chirurgie de guerre</a:t>
            </a:r>
          </a:p>
          <a:p>
            <a:r>
              <a:rPr lang="fr-FR" sz="1700" dirty="0"/>
              <a:t>Rééducation</a:t>
            </a:r>
          </a:p>
          <a:p>
            <a:r>
              <a:rPr lang="fr-FR" sz="1700" dirty="0"/>
              <a:t>Etc.</a:t>
            </a:r>
          </a:p>
          <a:p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4601" y="395510"/>
            <a:ext cx="229552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Présentation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404851"/>
            <a:ext cx="8915400" cy="5128953"/>
          </a:xfrm>
        </p:spPr>
        <p:txBody>
          <a:bodyPr>
            <a:normAutofit/>
          </a:bodyPr>
          <a:lstStyle/>
          <a:p>
            <a:r>
              <a:rPr lang="fr-FR" dirty="0"/>
              <a:t>59 ans</a:t>
            </a:r>
          </a:p>
          <a:p>
            <a:r>
              <a:rPr lang="fr-FR" dirty="0"/>
              <a:t>Ingénieur d’études au LRGP (Laboratoire réactions et génie des procédés)</a:t>
            </a:r>
          </a:p>
          <a:p>
            <a:r>
              <a:rPr lang="fr-FR" dirty="0"/>
              <a:t>Axe: Génie des Produits</a:t>
            </a:r>
          </a:p>
          <a:p>
            <a:pPr lvl="1"/>
            <a:r>
              <a:rPr lang="fr-FR" dirty="0"/>
              <a:t>Extrusion réactive</a:t>
            </a:r>
          </a:p>
          <a:p>
            <a:pPr lvl="1"/>
            <a:r>
              <a:rPr lang="fr-FR" dirty="0"/>
              <a:t>Recyclage des plastiques</a:t>
            </a:r>
          </a:p>
          <a:p>
            <a:pPr lvl="1"/>
            <a:r>
              <a:rPr lang="fr-FR" dirty="0"/>
              <a:t>Recyclage des déchets plastiques</a:t>
            </a:r>
          </a:p>
          <a:p>
            <a:pPr lvl="1"/>
            <a:r>
              <a:rPr lang="fr-FR" dirty="0"/>
              <a:t>Conception et montage de pilotes expérimentaux</a:t>
            </a:r>
          </a:p>
          <a:p>
            <a:pPr lvl="1"/>
            <a:endParaRPr lang="fr-FR" dirty="0"/>
          </a:p>
          <a:p>
            <a:r>
              <a:rPr lang="fr-FR" dirty="0"/>
              <a:t>Engagé (CDD) chez Médecins sans Frontières</a:t>
            </a:r>
          </a:p>
          <a:p>
            <a:pPr lvl="1"/>
            <a:r>
              <a:rPr lang="fr-FR" dirty="0"/>
              <a:t>Logisticien Hôpital</a:t>
            </a:r>
          </a:p>
          <a:p>
            <a:pPr lvl="1"/>
            <a:r>
              <a:rPr lang="fr-FR" dirty="0"/>
              <a:t>Urgence </a:t>
            </a:r>
            <a:r>
              <a:rPr lang="fr-FR" dirty="0" err="1"/>
              <a:t>Vacci</a:t>
            </a:r>
            <a:r>
              <a:rPr lang="fr-FR" dirty="0"/>
              <a:t> Fièvre Jaune</a:t>
            </a:r>
          </a:p>
          <a:p>
            <a:pPr lvl="1"/>
            <a:r>
              <a:rPr lang="fr-FR" dirty="0"/>
              <a:t>Mission de reconnaissance Frontière Soudanaise</a:t>
            </a:r>
          </a:p>
          <a:p>
            <a:pPr lvl="1"/>
            <a:r>
              <a:rPr lang="fr-FR" dirty="0"/>
              <a:t>Urgence </a:t>
            </a:r>
            <a:r>
              <a:rPr lang="fr-FR" dirty="0" err="1"/>
              <a:t>Vacci</a:t>
            </a:r>
            <a:r>
              <a:rPr lang="fr-FR" dirty="0"/>
              <a:t> Rougeole</a:t>
            </a:r>
          </a:p>
          <a:p>
            <a:pPr lvl="1"/>
            <a:endParaRPr lang="fr-FR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81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métiers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296785"/>
            <a:ext cx="8915400" cy="5045826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Médical</a:t>
            </a:r>
          </a:p>
          <a:p>
            <a:pPr lvl="1"/>
            <a:r>
              <a:rPr lang="fr-FR" dirty="0"/>
              <a:t>Microbiologistes</a:t>
            </a:r>
          </a:p>
          <a:p>
            <a:pPr lvl="1"/>
            <a:r>
              <a:rPr lang="fr-FR" dirty="0"/>
              <a:t>Médecins </a:t>
            </a:r>
          </a:p>
          <a:p>
            <a:pPr lvl="1"/>
            <a:r>
              <a:rPr lang="fr-FR" dirty="0"/>
              <a:t>Infirmiers</a:t>
            </a:r>
          </a:p>
          <a:p>
            <a:pPr lvl="1"/>
            <a:r>
              <a:rPr lang="fr-FR" dirty="0"/>
              <a:t>Pharmaciens</a:t>
            </a:r>
          </a:p>
          <a:p>
            <a:pPr lvl="1"/>
            <a:r>
              <a:rPr lang="fr-FR" dirty="0"/>
              <a:t>Psychologues</a:t>
            </a:r>
          </a:p>
          <a:p>
            <a:r>
              <a:rPr lang="fr-FR" dirty="0"/>
              <a:t>Logistique</a:t>
            </a:r>
          </a:p>
          <a:p>
            <a:pPr lvl="1"/>
            <a:r>
              <a:rPr lang="fr-FR" dirty="0"/>
              <a:t>Architectes</a:t>
            </a:r>
          </a:p>
          <a:p>
            <a:pPr lvl="1"/>
            <a:r>
              <a:rPr lang="fr-FR" dirty="0"/>
              <a:t>Électriciens</a:t>
            </a:r>
          </a:p>
          <a:p>
            <a:pPr lvl="1"/>
            <a:r>
              <a:rPr lang="fr-FR" dirty="0"/>
              <a:t>Logisticiens</a:t>
            </a:r>
          </a:p>
          <a:p>
            <a:pPr lvl="1"/>
            <a:r>
              <a:rPr lang="fr-FR" dirty="0"/>
              <a:t>Mécaniciens</a:t>
            </a:r>
          </a:p>
          <a:p>
            <a:pPr lvl="1"/>
            <a:r>
              <a:rPr lang="fr-FR" dirty="0"/>
              <a:t>Traitement de l’eau</a:t>
            </a:r>
          </a:p>
          <a:p>
            <a:pPr lvl="1"/>
            <a:r>
              <a:rPr lang="fr-FR" dirty="0"/>
              <a:t>Techniciens biomédical</a:t>
            </a:r>
          </a:p>
          <a:p>
            <a:r>
              <a:rPr lang="fr-FR" dirty="0"/>
              <a:t>Administratif</a:t>
            </a:r>
          </a:p>
          <a:p>
            <a:pPr lvl="1"/>
            <a:r>
              <a:rPr lang="fr-FR" dirty="0"/>
              <a:t>Comptables, </a:t>
            </a:r>
          </a:p>
          <a:p>
            <a:pPr lvl="1"/>
            <a:r>
              <a:rPr lang="fr-FR" dirty="0"/>
              <a:t>gestion administrative</a:t>
            </a:r>
          </a:p>
          <a:p>
            <a:pPr lvl="1"/>
            <a:r>
              <a:rPr lang="fr-FR" dirty="0"/>
              <a:t>RH</a:t>
            </a:r>
          </a:p>
          <a:p>
            <a:r>
              <a:rPr lang="fr-FR" dirty="0" err="1"/>
              <a:t>Etc</a:t>
            </a:r>
            <a:r>
              <a:rPr lang="fr-FR" dirty="0"/>
              <a:t>,</a:t>
            </a:r>
          </a:p>
          <a:p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963" y="3764865"/>
            <a:ext cx="4857422" cy="31087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912" y="373457"/>
            <a:ext cx="4857422" cy="32370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7963" y="3739270"/>
            <a:ext cx="5145080" cy="31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15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missions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799982"/>
            <a:ext cx="4826896" cy="3777622"/>
          </a:xfrm>
        </p:spPr>
        <p:txBody>
          <a:bodyPr/>
          <a:lstStyle/>
          <a:p>
            <a:r>
              <a:rPr lang="fr-FR" dirty="0"/>
              <a:t>Education</a:t>
            </a:r>
          </a:p>
          <a:p>
            <a:r>
              <a:rPr lang="fr-FR" dirty="0"/>
              <a:t>Médicale</a:t>
            </a:r>
          </a:p>
          <a:p>
            <a:pPr lvl="1"/>
            <a:r>
              <a:rPr lang="fr-FR" dirty="0"/>
              <a:t>Lutte anti vectorielle (paludisme)</a:t>
            </a:r>
          </a:p>
          <a:p>
            <a:pPr lvl="1"/>
            <a:r>
              <a:rPr lang="fr-FR" dirty="0"/>
              <a:t>Hygiène (traitement de l’eau)</a:t>
            </a:r>
          </a:p>
          <a:p>
            <a:pPr lvl="1"/>
            <a:r>
              <a:rPr lang="fr-FR" dirty="0"/>
              <a:t>Le planning Familial</a:t>
            </a:r>
          </a:p>
          <a:p>
            <a:r>
              <a:rPr lang="fr-FR" dirty="0"/>
              <a:t>Défense des droits des enfants</a:t>
            </a:r>
          </a:p>
          <a:p>
            <a:r>
              <a:rPr lang="fr-FR" dirty="0"/>
              <a:t>Agriculture et sécurité alimentaire</a:t>
            </a:r>
          </a:p>
          <a:p>
            <a:r>
              <a:rPr lang="fr-FR" dirty="0"/>
              <a:t>Migrations de populations</a:t>
            </a:r>
          </a:p>
          <a:p>
            <a:r>
              <a:rPr lang="fr-FR" dirty="0"/>
              <a:t>Urgences humanitaires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988" y="234832"/>
            <a:ext cx="3130301" cy="313030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3599148"/>
            <a:ext cx="3436593" cy="31303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6843" y="148230"/>
            <a:ext cx="4506446" cy="3364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7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Organisations Non Gouvernementales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512915"/>
            <a:ext cx="8915400" cy="5286895"/>
          </a:xfrm>
        </p:spPr>
        <p:txBody>
          <a:bodyPr>
            <a:normAutofit/>
          </a:bodyPr>
          <a:lstStyle/>
          <a:p>
            <a:r>
              <a:rPr lang="fr-FR" sz="1600" dirty="0"/>
              <a:t>Bien se renseigner (lire les bilans financiers)</a:t>
            </a:r>
          </a:p>
          <a:p>
            <a:r>
              <a:rPr lang="fr-FR" sz="1600" dirty="0"/>
              <a:t>Bien </a:t>
            </a:r>
            <a:r>
              <a:rPr lang="fr-FR" sz="1600" b="1" dirty="0"/>
              <a:t>réfléchir</a:t>
            </a:r>
            <a:r>
              <a:rPr lang="fr-FR" sz="1600" dirty="0"/>
              <a:t> (ce n’est pas une décision que l’on prend à la légère)</a:t>
            </a:r>
          </a:p>
          <a:p>
            <a:r>
              <a:rPr lang="fr-FR" sz="1600" dirty="0"/>
              <a:t>beaucoup proposent des missions s’étalant de 3 mois à 1 an (possible  reconduction)</a:t>
            </a:r>
          </a:p>
          <a:p>
            <a:r>
              <a:rPr lang="fr-FR" sz="1600" dirty="0"/>
              <a:t>Pas de surprises: les missions et contrats sont clairs dès le début</a:t>
            </a:r>
          </a:p>
          <a:p>
            <a:r>
              <a:rPr lang="fr-FR" sz="1600" b="1" dirty="0"/>
              <a:t>Formations</a:t>
            </a:r>
            <a:r>
              <a:rPr lang="fr-FR" sz="1600" dirty="0"/>
              <a:t> (1 à 2 semaines)</a:t>
            </a:r>
          </a:p>
          <a:p>
            <a:r>
              <a:rPr lang="fr-FR" sz="1600" dirty="0"/>
              <a:t>Quelques prérequis (mais pas obligatoires)</a:t>
            </a:r>
          </a:p>
          <a:p>
            <a:r>
              <a:rPr lang="fr-FR" sz="1600" dirty="0"/>
              <a:t>Dépaysement </a:t>
            </a:r>
            <a:r>
              <a:rPr lang="fr-FR" sz="1600" b="1" dirty="0"/>
              <a:t>mais</a:t>
            </a:r>
            <a:r>
              <a:rPr lang="fr-FR" sz="1600" dirty="0"/>
              <a:t> </a:t>
            </a:r>
            <a:r>
              <a:rPr lang="fr-FR" sz="1600" u="sng" dirty="0"/>
              <a:t>régions sensibles</a:t>
            </a:r>
            <a:r>
              <a:rPr lang="fr-FR" sz="1600" dirty="0"/>
              <a:t> (voire pour certaines: </a:t>
            </a:r>
            <a:r>
              <a:rPr lang="fr-FR" sz="1600" b="1" dirty="0"/>
              <a:t>instables</a:t>
            </a:r>
            <a:r>
              <a:rPr lang="fr-FR" sz="1600" dirty="0"/>
              <a:t>)</a:t>
            </a:r>
          </a:p>
          <a:p>
            <a:r>
              <a:rPr lang="fr-FR" sz="1600" dirty="0"/>
              <a:t>Expériences très enrichissantes (et très encadrées):</a:t>
            </a:r>
          </a:p>
          <a:p>
            <a:pPr lvl="1"/>
            <a:r>
              <a:rPr lang="fr-FR" dirty="0"/>
              <a:t>Gestion de projets</a:t>
            </a:r>
          </a:p>
          <a:p>
            <a:pPr lvl="1"/>
            <a:r>
              <a:rPr lang="fr-FR" dirty="0"/>
              <a:t>Management</a:t>
            </a:r>
          </a:p>
          <a:p>
            <a:pPr lvl="1"/>
            <a:r>
              <a:rPr lang="fr-FR" dirty="0"/>
              <a:t>Rédaction compte-rendu/rapports</a:t>
            </a:r>
          </a:p>
          <a:p>
            <a:pPr lvl="1"/>
            <a:r>
              <a:rPr lang="fr-FR" dirty="0"/>
              <a:t>Découvertes d’autres cultures</a:t>
            </a:r>
          </a:p>
          <a:p>
            <a:pPr lvl="1"/>
            <a:r>
              <a:rPr lang="fr-FR" dirty="0"/>
              <a:t>Optimiser les ressources (être réactif)</a:t>
            </a:r>
          </a:p>
          <a:p>
            <a:pPr lvl="1"/>
            <a:r>
              <a:rPr lang="fr-FR" dirty="0"/>
              <a:t>Etc.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9494" y="4156362"/>
            <a:ext cx="2595670" cy="249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32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Oxfam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716306"/>
          </a:xfrm>
        </p:spPr>
        <p:txBody>
          <a:bodyPr>
            <a:normAutofit fontScale="92500" lnSpcReduction="10000"/>
          </a:bodyPr>
          <a:lstStyle/>
          <a:p>
            <a:r>
              <a:rPr lang="fr-FR" sz="1600" dirty="0"/>
              <a:t>Agriculture et sécurité alimentaire</a:t>
            </a:r>
          </a:p>
          <a:p>
            <a:r>
              <a:rPr lang="fr-FR" sz="1600" dirty="0"/>
              <a:t>Climat Energie (panneaux photovoltaïques)</a:t>
            </a:r>
          </a:p>
          <a:p>
            <a:r>
              <a:rPr lang="fr-FR" sz="1600" dirty="0"/>
              <a:t>Traitement de l’eau</a:t>
            </a:r>
          </a:p>
          <a:p>
            <a:r>
              <a:rPr lang="fr-FR" sz="1600" dirty="0"/>
              <a:t>Construction de puits, mise en place de pompes</a:t>
            </a:r>
          </a:p>
          <a:p>
            <a:r>
              <a:rPr lang="fr-FR" sz="1600" dirty="0"/>
              <a:t>Migrations de populations (suivi, soutien)</a:t>
            </a:r>
          </a:p>
          <a:p>
            <a:r>
              <a:rPr lang="fr-FR" sz="1600" dirty="0"/>
              <a:t>Formation (installation dans des coopératives)</a:t>
            </a:r>
          </a:p>
          <a:p>
            <a:r>
              <a:rPr lang="fr-FR" sz="1600" dirty="0"/>
              <a:t>Urgences humanitaires (tremblement de terre, inondations, </a:t>
            </a:r>
            <a:r>
              <a:rPr lang="fr-FR" sz="1600" dirty="0" err="1"/>
              <a:t>etc</a:t>
            </a:r>
            <a:r>
              <a:rPr lang="fr-FR" sz="1600" dirty="0"/>
              <a:t>)</a:t>
            </a:r>
          </a:p>
          <a:p>
            <a:r>
              <a:rPr lang="fr-FR" sz="1600" dirty="0"/>
              <a:t>Distribution NFI et alimentaire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7797" y="312626"/>
            <a:ext cx="1820728" cy="18207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95123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Mentor Initiative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600" dirty="0"/>
              <a:t>Distribution de médicaments,</a:t>
            </a:r>
          </a:p>
          <a:p>
            <a:r>
              <a:rPr lang="fr-FR" sz="1600" dirty="0"/>
              <a:t>Suivi de migration</a:t>
            </a:r>
          </a:p>
          <a:p>
            <a:r>
              <a:rPr lang="fr-FR" sz="1600" dirty="0"/>
              <a:t>Lutte anti vectorielle (paludisme)</a:t>
            </a:r>
          </a:p>
          <a:p>
            <a:r>
              <a:rPr lang="fr-FR" sz="1600" dirty="0"/>
              <a:t>Traitement de l’eau</a:t>
            </a:r>
          </a:p>
          <a:p>
            <a:r>
              <a:rPr lang="fr-FR" sz="1600" dirty="0"/>
              <a:t>Maladies tropicales négligées</a:t>
            </a:r>
          </a:p>
          <a:p>
            <a:r>
              <a:rPr lang="fr-FR" sz="1600" dirty="0" err="1"/>
              <a:t>Etc</a:t>
            </a:r>
            <a:endParaRPr lang="fr-FR" sz="1600" dirty="0"/>
          </a:p>
          <a:p>
            <a:endParaRPr lang="en-GB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2357" y="377535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War</a:t>
            </a:r>
            <a:r>
              <a:rPr lang="fr-FR" dirty="0"/>
              <a:t> Child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Programme de protection à l’enfance dans les zones de guerre</a:t>
            </a:r>
          </a:p>
          <a:p>
            <a:r>
              <a:rPr lang="fr-FR" dirty="0"/>
              <a:t>Education</a:t>
            </a:r>
          </a:p>
          <a:p>
            <a:r>
              <a:rPr lang="fr-FR" dirty="0"/>
              <a:t>Protection</a:t>
            </a:r>
          </a:p>
          <a:p>
            <a:r>
              <a:rPr lang="fr-FR" dirty="0"/>
              <a:t>Défense des droits de l’enfant</a:t>
            </a:r>
          </a:p>
          <a:p>
            <a:r>
              <a:rPr lang="fr-FR" dirty="0"/>
              <a:t>Aide alimentaire</a:t>
            </a:r>
          </a:p>
          <a:p>
            <a:r>
              <a:rPr lang="fr-FR" dirty="0"/>
              <a:t>Recherche de famille</a:t>
            </a:r>
            <a:endParaRPr lang="en-GB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313" y="300928"/>
            <a:ext cx="1744287" cy="174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03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DRC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Défense des droits des déplacés</a:t>
            </a:r>
          </a:p>
          <a:p>
            <a:r>
              <a:rPr lang="fr-FR" dirty="0"/>
              <a:t>Apporte un soutien matériel aux populations</a:t>
            </a:r>
          </a:p>
          <a:p>
            <a:r>
              <a:rPr lang="fr-FR" dirty="0"/>
              <a:t>Engage des politiques de désarmement</a:t>
            </a:r>
          </a:p>
          <a:p>
            <a:r>
              <a:rPr lang="fr-FR" dirty="0"/>
              <a:t>Construit des abris, participe à la reconstruction des habitats</a:t>
            </a:r>
          </a:p>
          <a:p>
            <a:r>
              <a:rPr lang="fr-FR" dirty="0"/>
              <a:t>Gestion des camps de réfugiés</a:t>
            </a:r>
            <a:endParaRPr lang="en-GB" dirty="0"/>
          </a:p>
        </p:txBody>
      </p:sp>
      <p:pic>
        <p:nvPicPr>
          <p:cNvPr id="1026" name="Picture 2" descr="Danish Refugee Council (DRC) - ACT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648" y="558624"/>
            <a:ext cx="2328951" cy="110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964237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255</TotalTime>
  <Words>426</Words>
  <Application>Microsoft Macintosh PowerPoint</Application>
  <PresentationFormat>Grand écran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Brin</vt:lpstr>
      <vt:lpstr>S’engager dans l’humanitaire comme bénévole</vt:lpstr>
      <vt:lpstr>Présentation</vt:lpstr>
      <vt:lpstr>Les métiers</vt:lpstr>
      <vt:lpstr>Les missions</vt:lpstr>
      <vt:lpstr>Organisations Non Gouvernementales</vt:lpstr>
      <vt:lpstr>Oxfam</vt:lpstr>
      <vt:lpstr>Mentor Initiative</vt:lpstr>
      <vt:lpstr>War Child</vt:lpstr>
      <vt:lpstr>DRC</vt:lpstr>
      <vt:lpstr>Médecins sans Frontières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S’engager dans l’humanitaire comme bénévole</dc:title>
  <dc:creator>laine6</dc:creator>
  <cp:lastModifiedBy>Evelyne Muller</cp:lastModifiedBy>
  <cp:revision>21</cp:revision>
  <dcterms:created xsi:type="dcterms:W3CDTF">2022-10-24T07:13:35Z</dcterms:created>
  <dcterms:modified xsi:type="dcterms:W3CDTF">2023-03-06T13:56:12Z</dcterms:modified>
</cp:coreProperties>
</file>