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Lst>
  <p:notesMasterIdLst>
    <p:notesMasterId r:id="rId6"/>
  </p:notesMasterIdLst>
  <p:handoutMasterIdLst>
    <p:handoutMasterId r:id="rId7"/>
  </p:handoutMasterIdLst>
  <p:sldIdLst>
    <p:sldId id="260" r:id="rId2"/>
    <p:sldId id="258" r:id="rId3"/>
    <p:sldId id="261" r:id="rId4"/>
    <p:sldId id="266" r:id="rId5"/>
  </p:sldIdLst>
  <p:sldSz cx="9906000" cy="6858000" type="A4"/>
  <p:notesSz cx="9906000" cy="6858000"/>
  <p:defaultTex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2133A2E-C60E-46FE-308C-7DCDDF776532}">
  <a:tblStyle styleId="{42133A2E-C60E-46FE-308C-7DCDDF776532}" styleName="Medium Style 2 - Accent 1">
    <a:wholeTbl>
      <a:tcTxStyle>
        <a:fontRef idx="minor"/>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schemeClr val="lt1"/>
      </a:tcTxStyle>
      <a:tcStyle>
        <a:tcBdr/>
        <a:fill>
          <a:solidFill>
            <a:schemeClr val="accent1"/>
          </a:solidFill>
        </a:fill>
      </a:tcStyle>
    </a:lastCol>
    <a:firstCol>
      <a:tcTxStyle b="on">
        <a:fontRef idx="minor"/>
        <a:schemeClr val="lt1"/>
      </a:tcTxStyle>
      <a:tcStyle>
        <a:tcBdr/>
        <a:fill>
          <a:solidFill>
            <a:schemeClr val="accent1"/>
          </a:solidFill>
        </a:fill>
      </a:tcStyle>
    </a:firstCol>
    <a:lastRow>
      <a:tcTxStyle b="on">
        <a:fontRef idx="minor"/>
        <a:schemeClr val="lt1"/>
      </a:tcTxStyle>
      <a:tcStyle>
        <a:tcBdr>
          <a:top>
            <a:ln w="38100">
              <a:solidFill>
                <a:schemeClr val="lt1"/>
              </a:solidFill>
            </a:ln>
          </a:top>
        </a:tcBdr>
        <a:fill>
          <a:solidFill>
            <a:schemeClr val="accent1"/>
          </a:solidFill>
        </a:fill>
      </a:tcStyle>
    </a:lastRow>
    <a:seCell>
      <a:tcStyle>
        <a:tcBdr/>
      </a:tcStyle>
    </a:seCell>
    <a:swCell>
      <a:tcStyle>
        <a:tcBdr/>
      </a:tcStyle>
    </a:swCell>
    <a:firstRow>
      <a:tcTxStyle b="on">
        <a:fontRef idx="minor"/>
        <a:schemeClr val="lt1"/>
      </a:tcTxStyle>
      <a:tcStyle>
        <a:tcBdr>
          <a:bottom>
            <a:ln w="38100">
              <a:solidFill>
                <a:schemeClr val="lt1"/>
              </a:solidFill>
            </a:ln>
          </a:bottom>
        </a:tcBdr>
        <a:fill>
          <a:solidFill>
            <a:schemeClr val="accent1"/>
          </a:solidFill>
        </a:fill>
      </a:tcStyle>
    </a:firstRow>
    <a:neCell>
      <a:tcStyle>
        <a:tcBdr/>
      </a:tcStyle>
    </a:neCell>
    <a:nwCell>
      <a:tcStyle>
        <a:tcBdr/>
      </a:tcStyle>
    </a:nwCell>
  </a:tblStyle>
  <a:tblStyle styleId="{E07337A2-3998-F48B-6D26-AE58FDF0D73A}" styleName="Style moyen 2 - Accentuation 1">
    <a:wholeTbl>
      <a:tcTxStyle>
        <a:fontRef idx="minor">
          <a:prstClr val="black"/>
        </a:fontRef>
        <a:schemeClr val="dk1"/>
      </a:tcTxStyle>
      <a:tcStyle>
        <a:tcBdr>
          <a:left>
            <a:ln w="12700">
              <a:solidFill>
                <a:schemeClr val="lt1"/>
              </a:solidFill>
            </a:ln>
          </a:left>
          <a:right>
            <a:ln w="12700">
              <a:solidFill>
                <a:schemeClr val="lt1"/>
              </a:solidFill>
            </a:ln>
          </a:right>
          <a:top>
            <a:ln w="12700">
              <a:solidFill>
                <a:schemeClr val="lt1"/>
              </a:solidFill>
            </a:ln>
          </a:top>
          <a:bottom>
            <a:ln w="12700">
              <a:solidFill>
                <a:schemeClr val="lt1"/>
              </a:solidFill>
            </a:ln>
          </a:bottom>
          <a:insideH>
            <a:ln w="12700">
              <a:solidFill>
                <a:schemeClr val="lt1"/>
              </a:solidFill>
            </a:ln>
          </a:insideH>
          <a:insideV>
            <a:ln w="12700">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fill>
          <a:solidFill>
            <a:schemeClr val="accent1">
              <a:tint val="40000"/>
            </a:schemeClr>
          </a:solidFill>
        </a:fill>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a:solidFill>
                <a:schemeClr val="lt1"/>
              </a:solidFill>
            </a:ln>
          </a:top>
        </a:tcBdr>
        <a:fill>
          <a:solidFill>
            <a:schemeClr val="accent1"/>
          </a:solidFill>
        </a:fill>
      </a:tcStyle>
    </a:lastRow>
    <a:seCell>
      <a:tcStyle>
        <a:tcBdr/>
      </a:tcStyle>
    </a:seCell>
    <a:swCell>
      <a:tcStyle>
        <a:tcBdr/>
      </a:tcStyle>
    </a:swCell>
    <a:firstRow>
      <a:tcTxStyle b="on">
        <a:fontRef idx="minor">
          <a:prstClr val="black"/>
        </a:fontRef>
        <a:schemeClr val="lt1"/>
      </a:tcTxStyle>
      <a:tcStyle>
        <a:tcBdr>
          <a:bottom>
            <a:ln w="38100">
              <a:solidFill>
                <a:schemeClr val="lt1"/>
              </a:solidFill>
            </a:ln>
          </a:bottom>
        </a:tcBdr>
        <a:fill>
          <a:solidFill>
            <a:schemeClr val="accent1"/>
          </a:solid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4" autoAdjust="0"/>
    <p:restoredTop sz="94660"/>
  </p:normalViewPr>
  <p:slideViewPr>
    <p:cSldViewPr>
      <p:cViewPr varScale="1">
        <p:scale>
          <a:sx n="70" d="100"/>
          <a:sy n="70" d="100"/>
        </p:scale>
        <p:origin x="1038" y="72"/>
      </p:cViewPr>
      <p:guideLst>
        <p:guide orient="horz" pos="2160"/>
        <p:guide pos="2880"/>
      </p:guideLst>
    </p:cSldViewPr>
  </p:slideViewPr>
  <p:notesTextViewPr>
    <p:cViewPr>
      <p:scale>
        <a:sx n="100" d="100"/>
        <a:sy n="100" d="100"/>
      </p:scale>
      <p:origin x="0" y="0"/>
    </p:cViewPr>
  </p:notesTextViewPr>
  <p:notesViewPr>
    <p:cSldViewPr>
      <p:cViewPr varScale="1">
        <p:scale>
          <a:sx n="110" d="100"/>
          <a:sy n="110" d="100"/>
        </p:scale>
        <p:origin x="157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90B43F02-A8A8-4E9D-910A-0D36078EE5C9}"/>
              </a:ext>
            </a:extLst>
          </p:cNvPr>
          <p:cNvSpPr>
            <a:spLocks noGrp="1"/>
          </p:cNvSpPr>
          <p:nvPr>
            <p:ph type="hdr" sz="quarter"/>
          </p:nvPr>
        </p:nvSpPr>
        <p:spPr>
          <a:xfrm>
            <a:off x="0" y="0"/>
            <a:ext cx="4292600" cy="3444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C30D44BA-BFA5-49E5-8FB3-81872FAE48AE}"/>
              </a:ext>
            </a:extLst>
          </p:cNvPr>
          <p:cNvSpPr>
            <a:spLocks noGrp="1"/>
          </p:cNvSpPr>
          <p:nvPr>
            <p:ph type="dt" sz="quarter" idx="1"/>
          </p:nvPr>
        </p:nvSpPr>
        <p:spPr>
          <a:xfrm>
            <a:off x="5611813" y="0"/>
            <a:ext cx="4292600" cy="344488"/>
          </a:xfrm>
          <a:prstGeom prst="rect">
            <a:avLst/>
          </a:prstGeom>
        </p:spPr>
        <p:txBody>
          <a:bodyPr vert="horz" lIns="91440" tIns="45720" rIns="91440" bIns="45720" rtlCol="0"/>
          <a:lstStyle>
            <a:lvl1pPr algn="r">
              <a:defRPr sz="1200"/>
            </a:lvl1pPr>
          </a:lstStyle>
          <a:p>
            <a:fld id="{1C830B05-23BB-454B-909B-4DBA1CF5F5CD}" type="datetimeFigureOut">
              <a:rPr lang="fr-FR" smtClean="0"/>
              <a:t>04/04/2025</a:t>
            </a:fld>
            <a:endParaRPr lang="fr-FR"/>
          </a:p>
        </p:txBody>
      </p:sp>
      <p:sp>
        <p:nvSpPr>
          <p:cNvPr id="4" name="Espace réservé du pied de page 3">
            <a:extLst>
              <a:ext uri="{FF2B5EF4-FFF2-40B4-BE49-F238E27FC236}">
                <a16:creationId xmlns:a16="http://schemas.microsoft.com/office/drawing/2014/main" id="{34380E2C-C304-4146-8FBB-1B8D5A8E7B1E}"/>
              </a:ext>
            </a:extLst>
          </p:cNvPr>
          <p:cNvSpPr>
            <a:spLocks noGrp="1"/>
          </p:cNvSpPr>
          <p:nvPr>
            <p:ph type="ftr" sz="quarter" idx="2"/>
          </p:nvPr>
        </p:nvSpPr>
        <p:spPr>
          <a:xfrm>
            <a:off x="0" y="6513513"/>
            <a:ext cx="4292600" cy="3444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061D2597-D8F9-45C5-A5A3-161D5253D278}"/>
              </a:ext>
            </a:extLst>
          </p:cNvPr>
          <p:cNvSpPr>
            <a:spLocks noGrp="1"/>
          </p:cNvSpPr>
          <p:nvPr>
            <p:ph type="sldNum" sz="quarter" idx="3"/>
          </p:nvPr>
        </p:nvSpPr>
        <p:spPr>
          <a:xfrm>
            <a:off x="5611813" y="6513513"/>
            <a:ext cx="4292600" cy="344487"/>
          </a:xfrm>
          <a:prstGeom prst="rect">
            <a:avLst/>
          </a:prstGeom>
        </p:spPr>
        <p:txBody>
          <a:bodyPr vert="horz" lIns="91440" tIns="45720" rIns="91440" bIns="45720" rtlCol="0" anchor="b"/>
          <a:lstStyle>
            <a:lvl1pPr algn="r">
              <a:defRPr sz="1200"/>
            </a:lvl1pPr>
          </a:lstStyle>
          <a:p>
            <a:fld id="{64AAEF9F-D8C9-41C2-9F13-D68202C4BEA5}" type="slidenum">
              <a:rPr lang="fr-FR" smtClean="0"/>
              <a:t>‹N°›</a:t>
            </a:fld>
            <a:endParaRPr lang="fr-FR"/>
          </a:p>
        </p:txBody>
      </p:sp>
    </p:spTree>
    <p:extLst>
      <p:ext uri="{BB962C8B-B14F-4D97-AF65-F5344CB8AC3E}">
        <p14:creationId xmlns:p14="http://schemas.microsoft.com/office/powerpoint/2010/main" val="37112518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292600" cy="3444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5611813" y="0"/>
            <a:ext cx="4292600" cy="344488"/>
          </a:xfrm>
          <a:prstGeom prst="rect">
            <a:avLst/>
          </a:prstGeom>
        </p:spPr>
        <p:txBody>
          <a:bodyPr vert="horz" lIns="91440" tIns="45720" rIns="91440" bIns="45720" rtlCol="0"/>
          <a:lstStyle>
            <a:lvl1pPr algn="r">
              <a:defRPr sz="1200"/>
            </a:lvl1pPr>
          </a:lstStyle>
          <a:p>
            <a:fld id="{D205A79A-39B8-473E-BDC5-93B6ED8E1D26}" type="datetimeFigureOut">
              <a:rPr lang="fr-FR" smtClean="0"/>
              <a:t>04/04/2025</a:t>
            </a:fld>
            <a:endParaRPr lang="fr-FR"/>
          </a:p>
        </p:txBody>
      </p:sp>
      <p:sp>
        <p:nvSpPr>
          <p:cNvPr id="4" name="Espace réservé de l'image des diapositives 3"/>
          <p:cNvSpPr>
            <a:spLocks noGrp="1" noRot="1" noChangeAspect="1"/>
          </p:cNvSpPr>
          <p:nvPr>
            <p:ph type="sldImg" idx="2"/>
          </p:nvPr>
        </p:nvSpPr>
        <p:spPr>
          <a:xfrm>
            <a:off x="3281363" y="857250"/>
            <a:ext cx="3343275" cy="23145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990600" y="3300413"/>
            <a:ext cx="7924800" cy="2700337"/>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6513513"/>
            <a:ext cx="4292600" cy="3444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611813" y="6513513"/>
            <a:ext cx="4292600" cy="344487"/>
          </a:xfrm>
          <a:prstGeom prst="rect">
            <a:avLst/>
          </a:prstGeom>
        </p:spPr>
        <p:txBody>
          <a:bodyPr vert="horz" lIns="91440" tIns="45720" rIns="91440" bIns="45720" rtlCol="0" anchor="b"/>
          <a:lstStyle>
            <a:lvl1pPr algn="r">
              <a:defRPr sz="1200"/>
            </a:lvl1pPr>
          </a:lstStyle>
          <a:p>
            <a:fld id="{50D636DB-1E96-4F9D-82BB-63E1E297164F}" type="slidenum">
              <a:rPr lang="fr-FR" smtClean="0"/>
              <a:t>‹N°›</a:t>
            </a:fld>
            <a:endParaRPr lang="fr-FR"/>
          </a:p>
        </p:txBody>
      </p:sp>
    </p:spTree>
    <p:extLst>
      <p:ext uri="{BB962C8B-B14F-4D97-AF65-F5344CB8AC3E}">
        <p14:creationId xmlns:p14="http://schemas.microsoft.com/office/powerpoint/2010/main" val="14611015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0D636DB-1E96-4F9D-82BB-63E1E297164F}" type="slidenum">
              <a:rPr lang="fr-FR" smtClean="0"/>
              <a:t>2</a:t>
            </a:fld>
            <a:endParaRPr lang="fr-FR"/>
          </a:p>
        </p:txBody>
      </p:sp>
    </p:spTree>
    <p:extLst>
      <p:ext uri="{BB962C8B-B14F-4D97-AF65-F5344CB8AC3E}">
        <p14:creationId xmlns:p14="http://schemas.microsoft.com/office/powerpoint/2010/main" val="27974622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p:cSld name="Diapositive de titre">
    <p:spTree>
      <p:nvGrpSpPr>
        <p:cNvPr id="1" name=""/>
        <p:cNvGrpSpPr/>
        <p:nvPr/>
      </p:nvGrpSpPr>
      <p:grpSpPr bwMode="auto">
        <a:xfrm>
          <a:off x="0" y="0"/>
          <a:ext cx="0" cy="0"/>
          <a:chOff x="0" y="0"/>
          <a:chExt cx="0" cy="0"/>
        </a:xfrm>
      </p:grpSpPr>
      <p:pic>
        <p:nvPicPr>
          <p:cNvPr id="7" name="Image 6"/>
          <p:cNvPicPr>
            <a:picLocks noChangeAspect="1"/>
          </p:cNvPicPr>
          <p:nvPr/>
        </p:nvPicPr>
        <p:blipFill>
          <a:blip r:embed="rId2"/>
          <a:stretch/>
        </p:blipFill>
        <p:spPr bwMode="auto">
          <a:xfrm>
            <a:off x="3266686" y="4509120"/>
            <a:ext cx="6639315" cy="2348880"/>
          </a:xfrm>
          <a:prstGeom prst="rect">
            <a:avLst/>
          </a:prstGeom>
        </p:spPr>
      </p:pic>
      <p:pic>
        <p:nvPicPr>
          <p:cNvPr id="8" name="Image 7"/>
          <p:cNvPicPr/>
          <p:nvPr/>
        </p:nvPicPr>
        <p:blipFill>
          <a:blip r:embed="rId3"/>
          <a:stretch/>
        </p:blipFill>
        <p:spPr bwMode="auto">
          <a:xfrm>
            <a:off x="-1" y="0"/>
            <a:ext cx="6825209" cy="2780928"/>
          </a:xfrm>
          <a:prstGeom prst="rect">
            <a:avLst/>
          </a:prstGeom>
        </p:spPr>
      </p:pic>
      <p:sp>
        <p:nvSpPr>
          <p:cNvPr id="2" name="Titre 1"/>
          <p:cNvSpPr>
            <a:spLocks noGrp="1"/>
          </p:cNvSpPr>
          <p:nvPr>
            <p:ph type="ctrTitle"/>
          </p:nvPr>
        </p:nvSpPr>
        <p:spPr bwMode="auto">
          <a:xfrm>
            <a:off x="742950" y="2130427"/>
            <a:ext cx="8420100" cy="1470025"/>
          </a:xfrm>
        </p:spPr>
        <p:txBody>
          <a:bodyPr/>
          <a:lstStyle/>
          <a:p>
            <a:pPr>
              <a:defRPr/>
            </a:pPr>
            <a:r>
              <a:rPr lang="fr-FR"/>
              <a:t>Modifiez le style du titre</a:t>
            </a:r>
            <a:endParaRPr/>
          </a:p>
        </p:txBody>
      </p:sp>
      <p:sp>
        <p:nvSpPr>
          <p:cNvPr id="3" name="Sous-titre 2"/>
          <p:cNvSpPr>
            <a:spLocks noGrp="1"/>
          </p:cNvSpPr>
          <p:nvPr>
            <p:ph type="subTitle" idx="1"/>
          </p:nvPr>
        </p:nvSpPr>
        <p:spPr bwMode="auto">
          <a:xfrm>
            <a:off x="1485900" y="3886200"/>
            <a:ext cx="6934200" cy="1752599"/>
          </a:xfrm>
        </p:spPr>
        <p:txBody>
          <a:bodyPr/>
          <a:lstStyle>
            <a:lvl1pPr marL="0" indent="0" algn="ctr">
              <a:buNone/>
              <a:defRPr>
                <a:solidFill>
                  <a:schemeClr val="tx1">
                    <a:tint val="75000"/>
                  </a:schemeClr>
                </a:solidFill>
              </a:defRPr>
            </a:lvl1pPr>
            <a:lvl2pPr marL="371475" indent="0" algn="ctr">
              <a:buNone/>
              <a:defRPr>
                <a:solidFill>
                  <a:schemeClr val="tx1">
                    <a:tint val="75000"/>
                  </a:schemeClr>
                </a:solidFill>
              </a:defRPr>
            </a:lvl2pPr>
            <a:lvl3pPr marL="742950" indent="0" algn="ctr">
              <a:buNone/>
              <a:defRPr>
                <a:solidFill>
                  <a:schemeClr val="tx1">
                    <a:tint val="75000"/>
                  </a:schemeClr>
                </a:solidFill>
              </a:defRPr>
            </a:lvl3pPr>
            <a:lvl4pPr marL="1114425" indent="0" algn="ctr">
              <a:buNone/>
              <a:defRPr>
                <a:solidFill>
                  <a:schemeClr val="tx1">
                    <a:tint val="75000"/>
                  </a:schemeClr>
                </a:solidFill>
              </a:defRPr>
            </a:lvl4pPr>
            <a:lvl5pPr marL="1485900" indent="0" algn="ctr">
              <a:buNone/>
              <a:defRPr>
                <a:solidFill>
                  <a:schemeClr val="tx1">
                    <a:tint val="75000"/>
                  </a:schemeClr>
                </a:solidFill>
              </a:defRPr>
            </a:lvl5pPr>
            <a:lvl6pPr marL="1857375" indent="0" algn="ctr">
              <a:buNone/>
              <a:defRPr>
                <a:solidFill>
                  <a:schemeClr val="tx1">
                    <a:tint val="75000"/>
                  </a:schemeClr>
                </a:solidFill>
              </a:defRPr>
            </a:lvl6pPr>
            <a:lvl7pPr marL="2228850" indent="0" algn="ctr">
              <a:buNone/>
              <a:defRPr>
                <a:solidFill>
                  <a:schemeClr val="tx1">
                    <a:tint val="75000"/>
                  </a:schemeClr>
                </a:solidFill>
              </a:defRPr>
            </a:lvl7pPr>
            <a:lvl8pPr marL="2600325" indent="0" algn="ctr">
              <a:buNone/>
              <a:defRPr>
                <a:solidFill>
                  <a:schemeClr val="tx1">
                    <a:tint val="75000"/>
                  </a:schemeClr>
                </a:solidFill>
              </a:defRPr>
            </a:lvl8pPr>
            <a:lvl9pPr marL="2971800" indent="0" algn="ctr">
              <a:buNone/>
              <a:defRPr>
                <a:solidFill>
                  <a:schemeClr val="tx1">
                    <a:tint val="75000"/>
                  </a:schemeClr>
                </a:solidFill>
              </a:defRPr>
            </a:lvl9pPr>
          </a:lstStyle>
          <a:p>
            <a:pPr>
              <a:defRPr/>
            </a:pPr>
            <a:r>
              <a:rPr lang="fr-FR"/>
              <a:t>Modifiez le style des sous-titres du masque</a:t>
            </a:r>
            <a:endParaRPr/>
          </a:p>
        </p:txBody>
      </p:sp>
      <p:sp>
        <p:nvSpPr>
          <p:cNvPr id="4" name="Espace réservé de la date 3"/>
          <p:cNvSpPr>
            <a:spLocks noGrp="1"/>
          </p:cNvSpPr>
          <p:nvPr>
            <p:ph type="dt" sz="half" idx="10"/>
          </p:nvPr>
        </p:nvSpPr>
        <p:spPr bwMode="auto">
          <a:xfrm>
            <a:off x="495300" y="6356352"/>
            <a:ext cx="2311399" cy="365125"/>
          </a:xfrm>
          <a:prstGeom prst="rect">
            <a:avLst/>
          </a:prstGeom>
        </p:spPr>
        <p:txBody>
          <a:bodyPr/>
          <a:lstStyle/>
          <a:p>
            <a:pPr>
              <a:defRPr/>
            </a:pPr>
            <a:endParaRPr lang="fr-FR"/>
          </a:p>
        </p:txBody>
      </p:sp>
      <p:sp>
        <p:nvSpPr>
          <p:cNvPr id="5" name="Espace réservé du pied de page 4"/>
          <p:cNvSpPr>
            <a:spLocks noGrp="1"/>
          </p:cNvSpPr>
          <p:nvPr>
            <p:ph type="ftr" sz="quarter" idx="11"/>
          </p:nvPr>
        </p:nvSpPr>
        <p:spPr bwMode="auto"/>
        <p:txBody>
          <a:bodyPr/>
          <a:lstStyle/>
          <a:p>
            <a:pPr>
              <a:defRPr/>
            </a:pPr>
            <a:r>
              <a:rPr lang="fr-FR"/>
              <a:t>V.2019-11-AM</a:t>
            </a:r>
          </a:p>
        </p:txBody>
      </p:sp>
      <p:sp>
        <p:nvSpPr>
          <p:cNvPr id="6" name="Espace réservé du numéro de diapositive 5"/>
          <p:cNvSpPr>
            <a:spLocks noGrp="1"/>
          </p:cNvSpPr>
          <p:nvPr>
            <p:ph type="sldNum" sz="quarter" idx="12"/>
          </p:nvPr>
        </p:nvSpPr>
        <p:spPr bwMode="auto">
          <a:xfrm>
            <a:off x="8838755" y="6382668"/>
            <a:ext cx="992211" cy="365125"/>
          </a:xfrm>
        </p:spPr>
        <p:txBody>
          <a:bodyPr/>
          <a:lstStyle>
            <a:lvl1pPr>
              <a:defRPr b="1">
                <a:solidFill>
                  <a:schemeClr val="bg1"/>
                </a:solidFill>
              </a:defRPr>
            </a:lvl1pPr>
          </a:lstStyle>
          <a:p>
            <a:pPr>
              <a:defRPr/>
            </a:pPr>
            <a:fld id="{7B21F7F1-2EBD-4075-9C39-7F4C28F0F29B}" type="slidenum">
              <a:rPr lang="fr-FR" smtClean="0"/>
              <a:t>‹N°›</a:t>
            </a:fld>
            <a:endParaRPr lang="fr-FR"/>
          </a:p>
        </p:txBody>
      </p:sp>
      <p:pic>
        <p:nvPicPr>
          <p:cNvPr id="9" name="Image 8">
            <a:extLst>
              <a:ext uri="{FF2B5EF4-FFF2-40B4-BE49-F238E27FC236}">
                <a16:creationId xmlns:a16="http://schemas.microsoft.com/office/drawing/2014/main" id="{49729702-546E-4B5B-87DC-5C1E2757677F}"/>
              </a:ext>
            </a:extLst>
          </p:cNvPr>
          <p:cNvPicPr>
            <a:picLocks noChangeAspect="1"/>
          </p:cNvPicPr>
          <p:nvPr userDrawn="1"/>
        </p:nvPicPr>
        <p:blipFill>
          <a:blip r:embed="rId2"/>
          <a:stretch/>
        </p:blipFill>
        <p:spPr bwMode="auto">
          <a:xfrm>
            <a:off x="3266686" y="4509120"/>
            <a:ext cx="6639315" cy="2348880"/>
          </a:xfrm>
          <a:prstGeom prst="rect">
            <a:avLst/>
          </a:prstGeom>
        </p:spPr>
      </p:pic>
      <p:pic>
        <p:nvPicPr>
          <p:cNvPr id="10" name="Image 9">
            <a:extLst>
              <a:ext uri="{FF2B5EF4-FFF2-40B4-BE49-F238E27FC236}">
                <a16:creationId xmlns:a16="http://schemas.microsoft.com/office/drawing/2014/main" id="{565D9D90-C30B-4179-8378-A9C11E747D70}"/>
              </a:ext>
            </a:extLst>
          </p:cNvPr>
          <p:cNvPicPr/>
          <p:nvPr userDrawn="1"/>
        </p:nvPicPr>
        <p:blipFill>
          <a:blip r:embed="rId3"/>
          <a:stretch/>
        </p:blipFill>
        <p:spPr bwMode="auto">
          <a:xfrm>
            <a:off x="-1" y="0"/>
            <a:ext cx="6825209" cy="2780928"/>
          </a:xfrm>
          <a:prstGeom prst="rect">
            <a:avLst/>
          </a:prstGeom>
        </p:spPr>
      </p:pic>
    </p:spTree>
    <p:extLst>
      <p:ext uri="{BB962C8B-B14F-4D97-AF65-F5344CB8AC3E}">
        <p14:creationId xmlns:p14="http://schemas.microsoft.com/office/powerpoint/2010/main" val="13457375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type="title" preserve="1" userDrawn="1">
  <p:cSld name="1_Diapositive de titre">
    <p:spTree>
      <p:nvGrpSpPr>
        <p:cNvPr id="1" name=""/>
        <p:cNvGrpSpPr/>
        <p:nvPr/>
      </p:nvGrpSpPr>
      <p:grpSpPr bwMode="auto">
        <a:xfrm>
          <a:off x="0" y="0"/>
          <a:ext cx="0" cy="0"/>
          <a:chOff x="0" y="0"/>
          <a:chExt cx="0" cy="0"/>
        </a:xfrm>
      </p:grpSpPr>
      <p:pic>
        <p:nvPicPr>
          <p:cNvPr id="7" name="Image 6"/>
          <p:cNvPicPr>
            <a:picLocks noChangeAspect="1"/>
          </p:cNvPicPr>
          <p:nvPr userDrawn="1"/>
        </p:nvPicPr>
        <p:blipFill>
          <a:blip r:embed="rId2"/>
          <a:stretch/>
        </p:blipFill>
        <p:spPr bwMode="auto">
          <a:xfrm>
            <a:off x="3266686" y="4509120"/>
            <a:ext cx="6639315" cy="2348880"/>
          </a:xfrm>
          <a:prstGeom prst="rect">
            <a:avLst/>
          </a:prstGeom>
        </p:spPr>
      </p:pic>
      <p:pic>
        <p:nvPicPr>
          <p:cNvPr id="8" name="Image 7"/>
          <p:cNvPicPr/>
          <p:nvPr userDrawn="1"/>
        </p:nvPicPr>
        <p:blipFill>
          <a:blip r:embed="rId3"/>
          <a:stretch/>
        </p:blipFill>
        <p:spPr bwMode="auto">
          <a:xfrm>
            <a:off x="-1" y="0"/>
            <a:ext cx="6825209" cy="2780928"/>
          </a:xfrm>
          <a:prstGeom prst="rect">
            <a:avLst/>
          </a:prstGeom>
        </p:spPr>
      </p:pic>
      <p:sp>
        <p:nvSpPr>
          <p:cNvPr id="2" name="Titre 1"/>
          <p:cNvSpPr>
            <a:spLocks noGrp="1"/>
          </p:cNvSpPr>
          <p:nvPr>
            <p:ph type="ctrTitle"/>
          </p:nvPr>
        </p:nvSpPr>
        <p:spPr bwMode="auto">
          <a:xfrm>
            <a:off x="742950" y="2130427"/>
            <a:ext cx="8420100" cy="1470025"/>
          </a:xfrm>
        </p:spPr>
        <p:txBody>
          <a:bodyPr/>
          <a:lstStyle/>
          <a:p>
            <a:pPr>
              <a:defRPr/>
            </a:pPr>
            <a:r>
              <a:rPr lang="fr-FR"/>
              <a:t>Modifiez le style du titre</a:t>
            </a:r>
            <a:endParaRPr/>
          </a:p>
        </p:txBody>
      </p:sp>
      <p:sp>
        <p:nvSpPr>
          <p:cNvPr id="3" name="Sous-titre 2"/>
          <p:cNvSpPr>
            <a:spLocks noGrp="1"/>
          </p:cNvSpPr>
          <p:nvPr>
            <p:ph type="subTitle" idx="1"/>
          </p:nvPr>
        </p:nvSpPr>
        <p:spPr bwMode="auto">
          <a:xfrm>
            <a:off x="1485900" y="3886200"/>
            <a:ext cx="6934200" cy="1752599"/>
          </a:xfrm>
        </p:spPr>
        <p:txBody>
          <a:bodyPr/>
          <a:lstStyle>
            <a:lvl1pPr marL="0" indent="0" algn="ctr">
              <a:buNone/>
              <a:defRPr>
                <a:solidFill>
                  <a:schemeClr val="tx1">
                    <a:tint val="75000"/>
                  </a:schemeClr>
                </a:solidFill>
              </a:defRPr>
            </a:lvl1pPr>
            <a:lvl2pPr marL="371475" indent="0" algn="ctr">
              <a:buNone/>
              <a:defRPr>
                <a:solidFill>
                  <a:schemeClr val="tx1">
                    <a:tint val="75000"/>
                  </a:schemeClr>
                </a:solidFill>
              </a:defRPr>
            </a:lvl2pPr>
            <a:lvl3pPr marL="742950" indent="0" algn="ctr">
              <a:buNone/>
              <a:defRPr>
                <a:solidFill>
                  <a:schemeClr val="tx1">
                    <a:tint val="75000"/>
                  </a:schemeClr>
                </a:solidFill>
              </a:defRPr>
            </a:lvl3pPr>
            <a:lvl4pPr marL="1114425" indent="0" algn="ctr">
              <a:buNone/>
              <a:defRPr>
                <a:solidFill>
                  <a:schemeClr val="tx1">
                    <a:tint val="75000"/>
                  </a:schemeClr>
                </a:solidFill>
              </a:defRPr>
            </a:lvl4pPr>
            <a:lvl5pPr marL="1485900" indent="0" algn="ctr">
              <a:buNone/>
              <a:defRPr>
                <a:solidFill>
                  <a:schemeClr val="tx1">
                    <a:tint val="75000"/>
                  </a:schemeClr>
                </a:solidFill>
              </a:defRPr>
            </a:lvl5pPr>
            <a:lvl6pPr marL="1857375" indent="0" algn="ctr">
              <a:buNone/>
              <a:defRPr>
                <a:solidFill>
                  <a:schemeClr val="tx1">
                    <a:tint val="75000"/>
                  </a:schemeClr>
                </a:solidFill>
              </a:defRPr>
            </a:lvl6pPr>
            <a:lvl7pPr marL="2228850" indent="0" algn="ctr">
              <a:buNone/>
              <a:defRPr>
                <a:solidFill>
                  <a:schemeClr val="tx1">
                    <a:tint val="75000"/>
                  </a:schemeClr>
                </a:solidFill>
              </a:defRPr>
            </a:lvl7pPr>
            <a:lvl8pPr marL="2600325" indent="0" algn="ctr">
              <a:buNone/>
              <a:defRPr>
                <a:solidFill>
                  <a:schemeClr val="tx1">
                    <a:tint val="75000"/>
                  </a:schemeClr>
                </a:solidFill>
              </a:defRPr>
            </a:lvl8pPr>
            <a:lvl9pPr marL="2971800" indent="0" algn="ctr">
              <a:buNone/>
              <a:defRPr>
                <a:solidFill>
                  <a:schemeClr val="tx1">
                    <a:tint val="75000"/>
                  </a:schemeClr>
                </a:solidFill>
              </a:defRPr>
            </a:lvl9pPr>
          </a:lstStyle>
          <a:p>
            <a:pPr>
              <a:defRPr/>
            </a:pPr>
            <a:r>
              <a:rPr lang="fr-FR"/>
              <a:t>Modifiez le style des sous-titres du masque</a:t>
            </a:r>
            <a:endParaRPr/>
          </a:p>
        </p:txBody>
      </p:sp>
      <p:sp>
        <p:nvSpPr>
          <p:cNvPr id="4" name="Espace réservé de la date 3"/>
          <p:cNvSpPr>
            <a:spLocks noGrp="1"/>
          </p:cNvSpPr>
          <p:nvPr>
            <p:ph type="dt" sz="half" idx="10"/>
          </p:nvPr>
        </p:nvSpPr>
        <p:spPr bwMode="auto">
          <a:xfrm>
            <a:off x="495300" y="6356352"/>
            <a:ext cx="2311399" cy="365125"/>
          </a:xfrm>
          <a:prstGeom prst="rect">
            <a:avLst/>
          </a:prstGeom>
        </p:spPr>
        <p:txBody>
          <a:bodyPr/>
          <a:lstStyle/>
          <a:p>
            <a:pPr>
              <a:defRPr/>
            </a:pPr>
            <a:endParaRPr lang="fr-FR"/>
          </a:p>
        </p:txBody>
      </p:sp>
      <p:sp>
        <p:nvSpPr>
          <p:cNvPr id="5" name="Espace réservé du pied de page 4"/>
          <p:cNvSpPr>
            <a:spLocks noGrp="1"/>
          </p:cNvSpPr>
          <p:nvPr>
            <p:ph type="ftr" sz="quarter" idx="11"/>
          </p:nvPr>
        </p:nvSpPr>
        <p:spPr bwMode="auto"/>
        <p:txBody>
          <a:bodyPr/>
          <a:lstStyle/>
          <a:p>
            <a:pPr>
              <a:defRPr/>
            </a:pPr>
            <a:r>
              <a:rPr lang="fr-FR"/>
              <a:t>V.2019-11-AM</a:t>
            </a:r>
          </a:p>
        </p:txBody>
      </p:sp>
      <p:sp>
        <p:nvSpPr>
          <p:cNvPr id="6" name="Espace réservé du numéro de diapositive 5"/>
          <p:cNvSpPr>
            <a:spLocks noGrp="1"/>
          </p:cNvSpPr>
          <p:nvPr>
            <p:ph type="sldNum" sz="quarter" idx="12"/>
          </p:nvPr>
        </p:nvSpPr>
        <p:spPr bwMode="auto">
          <a:xfrm>
            <a:off x="8838755" y="6382668"/>
            <a:ext cx="992211" cy="365125"/>
          </a:xfrm>
        </p:spPr>
        <p:txBody>
          <a:bodyPr/>
          <a:lstStyle>
            <a:lvl1pPr>
              <a:defRPr b="1">
                <a:solidFill>
                  <a:schemeClr val="bg1"/>
                </a:solidFill>
              </a:defRPr>
            </a:lvl1pPr>
          </a:lstStyle>
          <a:p>
            <a:pPr>
              <a:defRPr/>
            </a:pPr>
            <a:fld id="{7B21F7F1-2EBD-4075-9C39-7F4C28F0F29B}" type="slidenum">
              <a:rPr lang="fr-F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type="obj" preserve="1" userDrawn="1">
  <p:cSld name="1_Titre et contenu">
    <p:spTree>
      <p:nvGrpSpPr>
        <p:cNvPr id="1" name=""/>
        <p:cNvGrpSpPr/>
        <p:nvPr/>
      </p:nvGrpSpPr>
      <p:grpSpPr bwMode="auto">
        <a:xfrm>
          <a:off x="0" y="0"/>
          <a:ext cx="0" cy="0"/>
          <a:chOff x="0" y="0"/>
          <a:chExt cx="0" cy="0"/>
        </a:xfrm>
      </p:grpSpPr>
      <p:pic>
        <p:nvPicPr>
          <p:cNvPr id="7" name="Image 6"/>
          <p:cNvPicPr>
            <a:picLocks noChangeAspect="1"/>
          </p:cNvPicPr>
          <p:nvPr userDrawn="1"/>
        </p:nvPicPr>
        <p:blipFill>
          <a:blip r:embed="rId2">
            <a:alphaModFix amt="40000"/>
          </a:blip>
          <a:stretch/>
        </p:blipFill>
        <p:spPr bwMode="auto">
          <a:xfrm>
            <a:off x="4520951" y="5661248"/>
            <a:ext cx="5390671" cy="1198680"/>
          </a:xfrm>
          <a:prstGeom prst="rect">
            <a:avLst/>
          </a:prstGeom>
        </p:spPr>
      </p:pic>
      <p:pic>
        <p:nvPicPr>
          <p:cNvPr id="8" name="Image 7"/>
          <p:cNvPicPr>
            <a:picLocks noChangeAspect="1"/>
          </p:cNvPicPr>
          <p:nvPr userDrawn="1"/>
        </p:nvPicPr>
        <p:blipFill>
          <a:blip r:embed="rId3">
            <a:alphaModFix amt="40000"/>
          </a:blip>
          <a:stretch/>
        </p:blipFill>
        <p:spPr bwMode="auto">
          <a:xfrm>
            <a:off x="-1" y="0"/>
            <a:ext cx="6249145" cy="980728"/>
          </a:xfrm>
          <a:prstGeom prst="rect">
            <a:avLst/>
          </a:prstGeom>
        </p:spPr>
      </p:pic>
      <p:sp>
        <p:nvSpPr>
          <p:cNvPr id="2" name="Titre 1"/>
          <p:cNvSpPr>
            <a:spLocks noGrp="1"/>
          </p:cNvSpPr>
          <p:nvPr>
            <p:ph type="title"/>
          </p:nvPr>
        </p:nvSpPr>
        <p:spPr bwMode="auto">
          <a:xfrm>
            <a:off x="916051" y="913912"/>
            <a:ext cx="6494222" cy="776118"/>
          </a:xfrm>
        </p:spPr>
        <p:txBody>
          <a:bodyPr/>
          <a:lstStyle>
            <a:lvl1pPr algn="l">
              <a:defRPr/>
            </a:lvl1pPr>
          </a:lstStyle>
          <a:p>
            <a:pPr>
              <a:defRPr/>
            </a:pPr>
            <a:r>
              <a:rPr lang="fr-FR"/>
              <a:t>Modifiez le style du titre</a:t>
            </a:r>
            <a:endParaRPr/>
          </a:p>
        </p:txBody>
      </p:sp>
      <p:sp>
        <p:nvSpPr>
          <p:cNvPr id="3" name="Espace réservé du contenu 2"/>
          <p:cNvSpPr>
            <a:spLocks noGrp="1"/>
          </p:cNvSpPr>
          <p:nvPr>
            <p:ph idx="1"/>
          </p:nvPr>
        </p:nvSpPr>
        <p:spPr bwMode="auto">
          <a:xfrm>
            <a:off x="495300" y="1828482"/>
            <a:ext cx="8915400" cy="4297682"/>
          </a:xfrm>
        </p:spPr>
        <p:txBody>
          <a:bodyPr/>
          <a:lstStyle/>
          <a:p>
            <a:pPr lvl="0">
              <a:defRPr/>
            </a:pPr>
            <a:r>
              <a:rPr lang="fr-FR"/>
              <a:t>Modifiez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e la date 3"/>
          <p:cNvSpPr>
            <a:spLocks noGrp="1"/>
          </p:cNvSpPr>
          <p:nvPr>
            <p:ph type="dt" sz="half" idx="10"/>
          </p:nvPr>
        </p:nvSpPr>
        <p:spPr bwMode="auto">
          <a:xfrm>
            <a:off x="495300" y="6356352"/>
            <a:ext cx="2311399" cy="365125"/>
          </a:xfrm>
          <a:prstGeom prst="rect">
            <a:avLst/>
          </a:prstGeom>
        </p:spPr>
        <p:txBody>
          <a:bodyPr/>
          <a:lstStyle/>
          <a:p>
            <a:pPr>
              <a:defRPr/>
            </a:pPr>
            <a:endParaRPr lang="fr-FR"/>
          </a:p>
        </p:txBody>
      </p:sp>
      <p:sp>
        <p:nvSpPr>
          <p:cNvPr id="5" name="Espace réservé du pied de page 4"/>
          <p:cNvSpPr>
            <a:spLocks noGrp="1"/>
          </p:cNvSpPr>
          <p:nvPr>
            <p:ph type="ftr" sz="quarter" idx="11"/>
          </p:nvPr>
        </p:nvSpPr>
        <p:spPr bwMode="auto"/>
        <p:txBody>
          <a:bodyPr/>
          <a:lstStyle/>
          <a:p>
            <a:pPr>
              <a:defRPr/>
            </a:pPr>
            <a:r>
              <a:rPr lang="fr-FR"/>
              <a:t>V.2019-11-AM</a:t>
            </a:r>
          </a:p>
        </p:txBody>
      </p:sp>
      <p:sp>
        <p:nvSpPr>
          <p:cNvPr id="6" name="Espace réservé du numéro de diapositive 5"/>
          <p:cNvSpPr>
            <a:spLocks noGrp="1"/>
          </p:cNvSpPr>
          <p:nvPr>
            <p:ph type="sldNum" sz="quarter" idx="12"/>
          </p:nvPr>
        </p:nvSpPr>
        <p:spPr bwMode="auto"/>
        <p:txBody>
          <a:bodyPr/>
          <a:lstStyle/>
          <a:p>
            <a:pPr>
              <a:defRPr/>
            </a:pPr>
            <a:fld id="{7B21F7F1-2EBD-4075-9C39-7F4C28F0F29B}" type="slidenum">
              <a:rPr lang="fr-FR"/>
              <a:t>‹N°›</a:t>
            </a:fld>
            <a:endParaRPr lang="fr-FR"/>
          </a:p>
        </p:txBody>
      </p:sp>
      <p:sp>
        <p:nvSpPr>
          <p:cNvPr id="9" name="Espace réservé du numéro de diapositive 5"/>
          <p:cNvSpPr txBox="1"/>
          <p:nvPr userDrawn="1"/>
        </p:nvSpPr>
        <p:spPr bwMode="auto">
          <a:xfrm>
            <a:off x="8838755" y="6382668"/>
            <a:ext cx="992211" cy="365125"/>
          </a:xfrm>
          <a:prstGeom prst="rect">
            <a:avLst/>
          </a:prstGeom>
        </p:spPr>
        <p:txBody>
          <a:bodyPr vert="horz" lIns="91440" tIns="45720" rIns="91440" bIns="45720" rtlCol="0" anchor="ctr"/>
          <a:lstStyle>
            <a:defPPr>
              <a:defRPr lang="fr-FR"/>
            </a:defPPr>
            <a:lvl1pPr marL="0" algn="r" defTabSz="914400">
              <a:defRPr sz="1000" b="1">
                <a:solidFill>
                  <a:schemeClr val="bg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fld id="{7B21F7F1-2EBD-4075-9C39-7F4C28F0F29B}" type="slidenum">
              <a:rPr lang="fr-F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type="secHead" preserve="1" userDrawn="1">
  <p:cSld name="1_Titre de section">
    <p:spTree>
      <p:nvGrpSpPr>
        <p:cNvPr id="1" name=""/>
        <p:cNvGrpSpPr/>
        <p:nvPr/>
      </p:nvGrpSpPr>
      <p:grpSpPr bwMode="auto">
        <a:xfrm>
          <a:off x="0" y="0"/>
          <a:ext cx="0" cy="0"/>
          <a:chOff x="0" y="0"/>
          <a:chExt cx="0" cy="0"/>
        </a:xfrm>
      </p:grpSpPr>
      <p:pic>
        <p:nvPicPr>
          <p:cNvPr id="7" name="Image 6"/>
          <p:cNvPicPr>
            <a:picLocks noChangeAspect="1"/>
          </p:cNvPicPr>
          <p:nvPr userDrawn="1"/>
        </p:nvPicPr>
        <p:blipFill>
          <a:blip r:embed="rId2"/>
          <a:stretch/>
        </p:blipFill>
        <p:spPr bwMode="auto">
          <a:xfrm>
            <a:off x="3266686" y="3861048"/>
            <a:ext cx="6639315" cy="2996952"/>
          </a:xfrm>
          <a:prstGeom prst="rect">
            <a:avLst/>
          </a:prstGeom>
        </p:spPr>
      </p:pic>
      <p:pic>
        <p:nvPicPr>
          <p:cNvPr id="8" name="Image 7"/>
          <p:cNvPicPr/>
          <p:nvPr userDrawn="1"/>
        </p:nvPicPr>
        <p:blipFill>
          <a:blip r:embed="rId3"/>
          <a:stretch/>
        </p:blipFill>
        <p:spPr bwMode="auto">
          <a:xfrm>
            <a:off x="-1" y="0"/>
            <a:ext cx="6825209" cy="3082766"/>
          </a:xfrm>
          <a:prstGeom prst="rect">
            <a:avLst/>
          </a:prstGeom>
        </p:spPr>
      </p:pic>
      <p:sp>
        <p:nvSpPr>
          <p:cNvPr id="2" name="Titre 1"/>
          <p:cNvSpPr>
            <a:spLocks noGrp="1"/>
          </p:cNvSpPr>
          <p:nvPr>
            <p:ph type="title"/>
          </p:nvPr>
        </p:nvSpPr>
        <p:spPr bwMode="auto">
          <a:xfrm>
            <a:off x="782506" y="4406902"/>
            <a:ext cx="8420100" cy="1362075"/>
          </a:xfrm>
        </p:spPr>
        <p:txBody>
          <a:bodyPr anchor="t"/>
          <a:lstStyle>
            <a:lvl1pPr algn="l">
              <a:defRPr sz="3250" b="1" cap="all"/>
            </a:lvl1pPr>
          </a:lstStyle>
          <a:p>
            <a:pPr>
              <a:defRPr/>
            </a:pPr>
            <a:r>
              <a:rPr lang="fr-FR"/>
              <a:t>Modifiez le style du titre</a:t>
            </a:r>
            <a:endParaRPr/>
          </a:p>
        </p:txBody>
      </p:sp>
      <p:sp>
        <p:nvSpPr>
          <p:cNvPr id="3" name="Espace réservé du texte 2"/>
          <p:cNvSpPr>
            <a:spLocks noGrp="1"/>
          </p:cNvSpPr>
          <p:nvPr>
            <p:ph type="body" idx="1"/>
          </p:nvPr>
        </p:nvSpPr>
        <p:spPr bwMode="auto">
          <a:xfrm>
            <a:off x="782506" y="2906713"/>
            <a:ext cx="8420100" cy="1500187"/>
          </a:xfrm>
        </p:spPr>
        <p:txBody>
          <a:bodyPr anchor="b"/>
          <a:lstStyle>
            <a:lvl1pPr marL="0" indent="0">
              <a:buNone/>
              <a:defRPr sz="1650">
                <a:solidFill>
                  <a:schemeClr val="tx1">
                    <a:tint val="75000"/>
                  </a:schemeClr>
                </a:solidFill>
              </a:defRPr>
            </a:lvl1pPr>
            <a:lvl2pPr marL="371475" indent="0">
              <a:buNone/>
              <a:defRPr sz="1450">
                <a:solidFill>
                  <a:schemeClr val="tx1">
                    <a:tint val="75000"/>
                  </a:schemeClr>
                </a:solidFill>
              </a:defRPr>
            </a:lvl2pPr>
            <a:lvl3pPr marL="742950" indent="0">
              <a:buNone/>
              <a:defRPr sz="1300">
                <a:solidFill>
                  <a:schemeClr val="tx1">
                    <a:tint val="75000"/>
                  </a:schemeClr>
                </a:solidFill>
              </a:defRPr>
            </a:lvl3pPr>
            <a:lvl4pPr marL="1114425" indent="0">
              <a:buNone/>
              <a:defRPr sz="1150">
                <a:solidFill>
                  <a:schemeClr val="tx1">
                    <a:tint val="75000"/>
                  </a:schemeClr>
                </a:solidFill>
              </a:defRPr>
            </a:lvl4pPr>
            <a:lvl5pPr marL="1485900" indent="0">
              <a:buNone/>
              <a:defRPr sz="1150">
                <a:solidFill>
                  <a:schemeClr val="tx1">
                    <a:tint val="75000"/>
                  </a:schemeClr>
                </a:solidFill>
              </a:defRPr>
            </a:lvl5pPr>
            <a:lvl6pPr marL="1857375" indent="0">
              <a:buNone/>
              <a:defRPr sz="1150">
                <a:solidFill>
                  <a:schemeClr val="tx1">
                    <a:tint val="75000"/>
                  </a:schemeClr>
                </a:solidFill>
              </a:defRPr>
            </a:lvl6pPr>
            <a:lvl7pPr marL="2228850" indent="0">
              <a:buNone/>
              <a:defRPr sz="1150">
                <a:solidFill>
                  <a:schemeClr val="tx1">
                    <a:tint val="75000"/>
                  </a:schemeClr>
                </a:solidFill>
              </a:defRPr>
            </a:lvl7pPr>
            <a:lvl8pPr marL="2600325" indent="0">
              <a:buNone/>
              <a:defRPr sz="1150">
                <a:solidFill>
                  <a:schemeClr val="tx1">
                    <a:tint val="75000"/>
                  </a:schemeClr>
                </a:solidFill>
              </a:defRPr>
            </a:lvl8pPr>
            <a:lvl9pPr marL="2971800" indent="0">
              <a:buNone/>
              <a:defRPr sz="1150">
                <a:solidFill>
                  <a:schemeClr val="tx1">
                    <a:tint val="75000"/>
                  </a:schemeClr>
                </a:solidFill>
              </a:defRPr>
            </a:lvl9pPr>
          </a:lstStyle>
          <a:p>
            <a:pPr lvl="0">
              <a:defRPr/>
            </a:pPr>
            <a:r>
              <a:rPr lang="fr-FR"/>
              <a:t>Modifiez les styles du texte du masque</a:t>
            </a:r>
            <a:endParaRPr/>
          </a:p>
        </p:txBody>
      </p:sp>
      <p:sp>
        <p:nvSpPr>
          <p:cNvPr id="4" name="Espace réservé de la date 3"/>
          <p:cNvSpPr>
            <a:spLocks noGrp="1"/>
          </p:cNvSpPr>
          <p:nvPr>
            <p:ph type="dt" sz="half" idx="10"/>
          </p:nvPr>
        </p:nvSpPr>
        <p:spPr bwMode="auto">
          <a:xfrm>
            <a:off x="495300" y="6356352"/>
            <a:ext cx="2311399" cy="365125"/>
          </a:xfrm>
          <a:prstGeom prst="rect">
            <a:avLst/>
          </a:prstGeom>
        </p:spPr>
        <p:txBody>
          <a:bodyPr/>
          <a:lstStyle/>
          <a:p>
            <a:pPr>
              <a:defRPr/>
            </a:pPr>
            <a:endParaRPr lang="fr-FR"/>
          </a:p>
        </p:txBody>
      </p:sp>
      <p:sp>
        <p:nvSpPr>
          <p:cNvPr id="5" name="Espace réservé du pied de page 4"/>
          <p:cNvSpPr>
            <a:spLocks noGrp="1"/>
          </p:cNvSpPr>
          <p:nvPr>
            <p:ph type="ftr" sz="quarter" idx="11"/>
          </p:nvPr>
        </p:nvSpPr>
        <p:spPr bwMode="auto"/>
        <p:txBody>
          <a:bodyPr/>
          <a:lstStyle/>
          <a:p>
            <a:pPr>
              <a:defRPr/>
            </a:pPr>
            <a:r>
              <a:rPr lang="fr-FR"/>
              <a:t>V.2019-11-AM</a:t>
            </a:r>
          </a:p>
        </p:txBody>
      </p:sp>
      <p:sp>
        <p:nvSpPr>
          <p:cNvPr id="6" name="Espace réservé du numéro de diapositive 5"/>
          <p:cNvSpPr>
            <a:spLocks noGrp="1"/>
          </p:cNvSpPr>
          <p:nvPr>
            <p:ph type="sldNum" sz="quarter" idx="12"/>
          </p:nvPr>
        </p:nvSpPr>
        <p:spPr bwMode="auto"/>
        <p:txBody>
          <a:bodyPr/>
          <a:lstStyle/>
          <a:p>
            <a:pPr>
              <a:defRPr/>
            </a:pPr>
            <a:fld id="{7B21F7F1-2EBD-4075-9C39-7F4C28F0F29B}" type="slidenum">
              <a:rPr lang="fr-FR"/>
              <a:t>‹N°›</a:t>
            </a:fld>
            <a:endParaRPr lang="fr-FR"/>
          </a:p>
        </p:txBody>
      </p:sp>
      <p:sp>
        <p:nvSpPr>
          <p:cNvPr id="9" name="Espace réservé du numéro de diapositive 5"/>
          <p:cNvSpPr txBox="1"/>
          <p:nvPr userDrawn="1"/>
        </p:nvSpPr>
        <p:spPr bwMode="auto">
          <a:xfrm>
            <a:off x="8838755" y="6382668"/>
            <a:ext cx="992211" cy="365125"/>
          </a:xfrm>
          <a:prstGeom prst="rect">
            <a:avLst/>
          </a:prstGeom>
        </p:spPr>
        <p:txBody>
          <a:bodyPr vert="horz" lIns="91440" tIns="45720" rIns="91440" bIns="45720" rtlCol="0" anchor="ctr"/>
          <a:lstStyle>
            <a:defPPr>
              <a:defRPr lang="fr-FR"/>
            </a:defPPr>
            <a:lvl1pPr marL="0" algn="r" defTabSz="914400">
              <a:defRPr sz="1000" b="1">
                <a:solidFill>
                  <a:schemeClr val="bg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fld id="{7B21F7F1-2EBD-4075-9C39-7F4C28F0F29B}" type="slidenum">
              <a:rPr lang="fr-F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preserve="1" userDrawn="1">
  <p:cSld name="1_Deux contenus">
    <p:spTree>
      <p:nvGrpSpPr>
        <p:cNvPr id="1" name=""/>
        <p:cNvGrpSpPr/>
        <p:nvPr/>
      </p:nvGrpSpPr>
      <p:grpSpPr bwMode="auto">
        <a:xfrm>
          <a:off x="0" y="0"/>
          <a:ext cx="0" cy="0"/>
          <a:chOff x="0" y="0"/>
          <a:chExt cx="0" cy="0"/>
        </a:xfrm>
      </p:grpSpPr>
      <p:sp>
        <p:nvSpPr>
          <p:cNvPr id="3" name="Espace réservé du contenu 2"/>
          <p:cNvSpPr>
            <a:spLocks noGrp="1"/>
          </p:cNvSpPr>
          <p:nvPr>
            <p:ph sz="half" idx="1"/>
          </p:nvPr>
        </p:nvSpPr>
        <p:spPr bwMode="auto">
          <a:xfrm>
            <a:off x="495300" y="1772816"/>
            <a:ext cx="4375150" cy="4353348"/>
          </a:xfrm>
        </p:spPr>
        <p:txBody>
          <a:bodyPr/>
          <a:lstStyle>
            <a:lvl1pPr>
              <a:defRPr sz="2300"/>
            </a:lvl1pPr>
            <a:lvl2pPr>
              <a:defRPr sz="1950"/>
            </a:lvl2pPr>
            <a:lvl3pPr>
              <a:defRPr sz="1650"/>
            </a:lvl3pPr>
            <a:lvl4pPr>
              <a:defRPr sz="1450"/>
            </a:lvl4pPr>
            <a:lvl5pPr>
              <a:defRPr sz="1450"/>
            </a:lvl5pPr>
            <a:lvl6pPr>
              <a:defRPr sz="1450"/>
            </a:lvl6pPr>
            <a:lvl7pPr>
              <a:defRPr sz="1450"/>
            </a:lvl7pPr>
            <a:lvl8pPr>
              <a:defRPr sz="1450"/>
            </a:lvl8pPr>
            <a:lvl9pPr>
              <a:defRPr sz="1450"/>
            </a:lvl9pPr>
          </a:lstStyle>
          <a:p>
            <a:pPr lvl="0">
              <a:defRPr/>
            </a:pPr>
            <a:r>
              <a:rPr lang="fr-FR"/>
              <a:t>Modifiez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u contenu 3"/>
          <p:cNvSpPr>
            <a:spLocks noGrp="1"/>
          </p:cNvSpPr>
          <p:nvPr>
            <p:ph sz="half" idx="2"/>
          </p:nvPr>
        </p:nvSpPr>
        <p:spPr bwMode="auto">
          <a:xfrm>
            <a:off x="5035550" y="1772816"/>
            <a:ext cx="4375150" cy="4353348"/>
          </a:xfrm>
        </p:spPr>
        <p:txBody>
          <a:bodyPr/>
          <a:lstStyle>
            <a:lvl1pPr>
              <a:defRPr sz="2300"/>
            </a:lvl1pPr>
            <a:lvl2pPr>
              <a:defRPr sz="1950"/>
            </a:lvl2pPr>
            <a:lvl3pPr>
              <a:defRPr sz="1650"/>
            </a:lvl3pPr>
            <a:lvl4pPr>
              <a:defRPr sz="1450"/>
            </a:lvl4pPr>
            <a:lvl5pPr>
              <a:defRPr sz="1450"/>
            </a:lvl5pPr>
            <a:lvl6pPr>
              <a:defRPr sz="1450"/>
            </a:lvl6pPr>
            <a:lvl7pPr>
              <a:defRPr sz="1450"/>
            </a:lvl7pPr>
            <a:lvl8pPr>
              <a:defRPr sz="1450"/>
            </a:lvl8pPr>
            <a:lvl9pPr>
              <a:defRPr sz="1450"/>
            </a:lvl9pPr>
          </a:lstStyle>
          <a:p>
            <a:pPr lvl="0">
              <a:defRPr/>
            </a:pPr>
            <a:r>
              <a:rPr lang="fr-FR"/>
              <a:t>Modifiez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5" name="Espace réservé de la date 4"/>
          <p:cNvSpPr>
            <a:spLocks noGrp="1"/>
          </p:cNvSpPr>
          <p:nvPr>
            <p:ph type="dt" sz="half" idx="10"/>
          </p:nvPr>
        </p:nvSpPr>
        <p:spPr bwMode="auto">
          <a:xfrm>
            <a:off x="495300" y="6356352"/>
            <a:ext cx="2311399" cy="365125"/>
          </a:xfrm>
          <a:prstGeom prst="rect">
            <a:avLst/>
          </a:prstGeom>
        </p:spPr>
        <p:txBody>
          <a:bodyPr/>
          <a:lstStyle/>
          <a:p>
            <a:pPr>
              <a:defRPr/>
            </a:pPr>
            <a:endParaRPr lang="fr-FR"/>
          </a:p>
        </p:txBody>
      </p:sp>
      <p:sp>
        <p:nvSpPr>
          <p:cNvPr id="6" name="Espace réservé du pied de page 5"/>
          <p:cNvSpPr>
            <a:spLocks noGrp="1"/>
          </p:cNvSpPr>
          <p:nvPr>
            <p:ph type="ftr" sz="quarter" idx="11"/>
          </p:nvPr>
        </p:nvSpPr>
        <p:spPr bwMode="auto"/>
        <p:txBody>
          <a:bodyPr/>
          <a:lstStyle/>
          <a:p>
            <a:pPr>
              <a:defRPr/>
            </a:pPr>
            <a:r>
              <a:rPr lang="fr-FR"/>
              <a:t>V.2019-11-AM</a:t>
            </a:r>
          </a:p>
        </p:txBody>
      </p:sp>
      <p:sp>
        <p:nvSpPr>
          <p:cNvPr id="7" name="Espace réservé du numéro de diapositive 6"/>
          <p:cNvSpPr>
            <a:spLocks noGrp="1"/>
          </p:cNvSpPr>
          <p:nvPr>
            <p:ph type="sldNum" sz="quarter" idx="12"/>
          </p:nvPr>
        </p:nvSpPr>
        <p:spPr bwMode="auto"/>
        <p:txBody>
          <a:bodyPr/>
          <a:lstStyle/>
          <a:p>
            <a:pPr>
              <a:defRPr/>
            </a:pPr>
            <a:fld id="{7B21F7F1-2EBD-4075-9C39-7F4C28F0F29B}" type="slidenum">
              <a:rPr lang="fr-FR"/>
              <a:t>‹N°›</a:t>
            </a:fld>
            <a:endParaRPr lang="fr-FR"/>
          </a:p>
        </p:txBody>
      </p:sp>
      <p:sp>
        <p:nvSpPr>
          <p:cNvPr id="13" name="Titre 11"/>
          <p:cNvSpPr>
            <a:spLocks noGrp="1"/>
          </p:cNvSpPr>
          <p:nvPr>
            <p:ph type="title"/>
          </p:nvPr>
        </p:nvSpPr>
        <p:spPr bwMode="auto">
          <a:xfrm>
            <a:off x="921436" y="913912"/>
            <a:ext cx="5903772" cy="776118"/>
          </a:xfrm>
        </p:spPr>
        <p:txBody>
          <a:bodyPr/>
          <a:lstStyle>
            <a:lvl1pPr algn="l">
              <a:defRPr/>
            </a:lvl1pPr>
          </a:lstStyle>
          <a:p>
            <a:pPr>
              <a:defRPr/>
            </a:pPr>
            <a:r>
              <a:rPr lang="fr-FR"/>
              <a:t>Modifiez le style du titre</a:t>
            </a:r>
            <a:endParaRPr/>
          </a:p>
        </p:txBody>
      </p:sp>
      <p:pic>
        <p:nvPicPr>
          <p:cNvPr id="10" name="Image 9"/>
          <p:cNvPicPr>
            <a:picLocks noChangeAspect="1"/>
          </p:cNvPicPr>
          <p:nvPr userDrawn="1"/>
        </p:nvPicPr>
        <p:blipFill>
          <a:blip r:embed="rId2">
            <a:alphaModFix amt="40000"/>
          </a:blip>
          <a:stretch/>
        </p:blipFill>
        <p:spPr bwMode="auto">
          <a:xfrm>
            <a:off x="4520951" y="5661248"/>
            <a:ext cx="5390671" cy="1198680"/>
          </a:xfrm>
          <a:prstGeom prst="rect">
            <a:avLst/>
          </a:prstGeom>
        </p:spPr>
      </p:pic>
      <p:pic>
        <p:nvPicPr>
          <p:cNvPr id="11" name="Image 10"/>
          <p:cNvPicPr>
            <a:picLocks noChangeAspect="1"/>
          </p:cNvPicPr>
          <p:nvPr userDrawn="1"/>
        </p:nvPicPr>
        <p:blipFill>
          <a:blip r:embed="rId3">
            <a:alphaModFix amt="40000"/>
          </a:blip>
          <a:stretch/>
        </p:blipFill>
        <p:spPr bwMode="auto">
          <a:xfrm>
            <a:off x="-1" y="0"/>
            <a:ext cx="6249145" cy="980728"/>
          </a:xfrm>
          <a:prstGeom prst="rect">
            <a:avLst/>
          </a:prstGeom>
        </p:spPr>
      </p:pic>
      <p:sp>
        <p:nvSpPr>
          <p:cNvPr id="12" name="Espace réservé du numéro de diapositive 5"/>
          <p:cNvSpPr txBox="1"/>
          <p:nvPr userDrawn="1"/>
        </p:nvSpPr>
        <p:spPr bwMode="auto">
          <a:xfrm>
            <a:off x="8838755" y="6382668"/>
            <a:ext cx="992211" cy="365125"/>
          </a:xfrm>
          <a:prstGeom prst="rect">
            <a:avLst/>
          </a:prstGeom>
        </p:spPr>
        <p:txBody>
          <a:bodyPr vert="horz" lIns="91440" tIns="45720" rIns="91440" bIns="45720" rtlCol="0" anchor="ctr"/>
          <a:lstStyle>
            <a:defPPr>
              <a:defRPr lang="fr-FR"/>
            </a:defPPr>
            <a:lvl1pPr marL="0" algn="r" defTabSz="914400">
              <a:defRPr sz="1000" b="1">
                <a:solidFill>
                  <a:schemeClr val="bg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fld id="{7B21F7F1-2EBD-4075-9C39-7F4C28F0F29B}" type="slidenum">
              <a:rPr lang="fr-F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1_Comparaison">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lvl1pPr>
              <a:defRPr/>
            </a:lvl1pPr>
          </a:lstStyle>
          <a:p>
            <a:pPr>
              <a:defRPr/>
            </a:pPr>
            <a:r>
              <a:rPr lang="fr-FR"/>
              <a:t>Modifiez le style du titre</a:t>
            </a:r>
            <a:endParaRPr/>
          </a:p>
        </p:txBody>
      </p:sp>
      <p:sp>
        <p:nvSpPr>
          <p:cNvPr id="3" name="Espace réservé du texte 2"/>
          <p:cNvSpPr>
            <a:spLocks noGrp="1"/>
          </p:cNvSpPr>
          <p:nvPr>
            <p:ph type="body" idx="1"/>
          </p:nvPr>
        </p:nvSpPr>
        <p:spPr bwMode="auto">
          <a:xfrm>
            <a:off x="495300" y="1535113"/>
            <a:ext cx="4376870" cy="639762"/>
          </a:xfrm>
        </p:spPr>
        <p:txBody>
          <a:bodyPr anchor="b"/>
          <a:lstStyle>
            <a:lvl1pPr marL="0" indent="0">
              <a:buNone/>
              <a:defRPr sz="1950" b="1"/>
            </a:lvl1pPr>
            <a:lvl2pPr marL="371475" indent="0">
              <a:buNone/>
              <a:defRPr sz="1650" b="1"/>
            </a:lvl2pPr>
            <a:lvl3pPr marL="742950" indent="0">
              <a:buNone/>
              <a:defRPr sz="1450"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defRPr/>
            </a:pPr>
            <a:r>
              <a:rPr lang="fr-FR"/>
              <a:t>Modifiez les styles du texte du masque</a:t>
            </a:r>
            <a:endParaRPr/>
          </a:p>
        </p:txBody>
      </p:sp>
      <p:sp>
        <p:nvSpPr>
          <p:cNvPr id="4" name="Espace réservé du contenu 3"/>
          <p:cNvSpPr>
            <a:spLocks noGrp="1"/>
          </p:cNvSpPr>
          <p:nvPr>
            <p:ph sz="half" idx="2"/>
          </p:nvPr>
        </p:nvSpPr>
        <p:spPr bwMode="auto">
          <a:xfrm>
            <a:off x="495300" y="2174875"/>
            <a:ext cx="4376870" cy="3951288"/>
          </a:xfrm>
        </p:spPr>
        <p:txBody>
          <a:bodyPr/>
          <a:lstStyle>
            <a:lvl1pPr>
              <a:defRPr sz="1950"/>
            </a:lvl1pPr>
            <a:lvl2pPr>
              <a:defRPr sz="1650"/>
            </a:lvl2pPr>
            <a:lvl3pPr>
              <a:defRPr sz="1450"/>
            </a:lvl3pPr>
            <a:lvl4pPr>
              <a:defRPr sz="1300"/>
            </a:lvl4pPr>
            <a:lvl5pPr>
              <a:defRPr sz="1300"/>
            </a:lvl5pPr>
            <a:lvl6pPr>
              <a:defRPr sz="1300"/>
            </a:lvl6pPr>
            <a:lvl7pPr>
              <a:defRPr sz="1300"/>
            </a:lvl7pPr>
            <a:lvl8pPr>
              <a:defRPr sz="1300"/>
            </a:lvl8pPr>
            <a:lvl9pPr>
              <a:defRPr sz="1300"/>
            </a:lvl9pPr>
          </a:lstStyle>
          <a:p>
            <a:pPr lvl="0">
              <a:defRPr/>
            </a:pPr>
            <a:r>
              <a:rPr lang="fr-FR"/>
              <a:t>Modifiez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5" name="Espace réservé du texte 4"/>
          <p:cNvSpPr>
            <a:spLocks noGrp="1"/>
          </p:cNvSpPr>
          <p:nvPr>
            <p:ph type="body" sz="quarter" idx="3"/>
          </p:nvPr>
        </p:nvSpPr>
        <p:spPr bwMode="auto">
          <a:xfrm>
            <a:off x="5032112" y="1535113"/>
            <a:ext cx="4378589" cy="639762"/>
          </a:xfrm>
        </p:spPr>
        <p:txBody>
          <a:bodyPr anchor="b"/>
          <a:lstStyle>
            <a:lvl1pPr marL="0" indent="0">
              <a:buNone/>
              <a:defRPr sz="1950" b="1"/>
            </a:lvl1pPr>
            <a:lvl2pPr marL="371475" indent="0">
              <a:buNone/>
              <a:defRPr sz="1650" b="1"/>
            </a:lvl2pPr>
            <a:lvl3pPr marL="742950" indent="0">
              <a:buNone/>
              <a:defRPr sz="1450"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defRPr/>
            </a:pPr>
            <a:r>
              <a:rPr lang="fr-FR"/>
              <a:t>Modifiez les styles du texte du masque</a:t>
            </a:r>
            <a:endParaRPr/>
          </a:p>
        </p:txBody>
      </p:sp>
      <p:sp>
        <p:nvSpPr>
          <p:cNvPr id="6" name="Espace réservé du contenu 5"/>
          <p:cNvSpPr>
            <a:spLocks noGrp="1"/>
          </p:cNvSpPr>
          <p:nvPr>
            <p:ph sz="quarter" idx="4"/>
          </p:nvPr>
        </p:nvSpPr>
        <p:spPr bwMode="auto">
          <a:xfrm>
            <a:off x="5032112" y="2174875"/>
            <a:ext cx="4378589" cy="3951288"/>
          </a:xfrm>
        </p:spPr>
        <p:txBody>
          <a:bodyPr/>
          <a:lstStyle>
            <a:lvl1pPr>
              <a:defRPr sz="1950"/>
            </a:lvl1pPr>
            <a:lvl2pPr>
              <a:defRPr sz="1650"/>
            </a:lvl2pPr>
            <a:lvl3pPr>
              <a:defRPr sz="1450"/>
            </a:lvl3pPr>
            <a:lvl4pPr>
              <a:defRPr sz="1300"/>
            </a:lvl4pPr>
            <a:lvl5pPr>
              <a:defRPr sz="1300"/>
            </a:lvl5pPr>
            <a:lvl6pPr>
              <a:defRPr sz="1300"/>
            </a:lvl6pPr>
            <a:lvl7pPr>
              <a:defRPr sz="1300"/>
            </a:lvl7pPr>
            <a:lvl8pPr>
              <a:defRPr sz="1300"/>
            </a:lvl8pPr>
            <a:lvl9pPr>
              <a:defRPr sz="1300"/>
            </a:lvl9pPr>
          </a:lstStyle>
          <a:p>
            <a:pPr lvl="0">
              <a:defRPr/>
            </a:pPr>
            <a:r>
              <a:rPr lang="fr-FR"/>
              <a:t>Modifiez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7" name="Espace réservé de la date 6"/>
          <p:cNvSpPr>
            <a:spLocks noGrp="1"/>
          </p:cNvSpPr>
          <p:nvPr>
            <p:ph type="dt" sz="half" idx="10"/>
          </p:nvPr>
        </p:nvSpPr>
        <p:spPr bwMode="auto">
          <a:xfrm>
            <a:off x="495300" y="6356352"/>
            <a:ext cx="2311399" cy="365125"/>
          </a:xfrm>
          <a:prstGeom prst="rect">
            <a:avLst/>
          </a:prstGeom>
        </p:spPr>
        <p:txBody>
          <a:bodyPr/>
          <a:lstStyle/>
          <a:p>
            <a:pPr>
              <a:defRPr/>
            </a:pPr>
            <a:endParaRPr lang="fr-FR"/>
          </a:p>
        </p:txBody>
      </p:sp>
      <p:sp>
        <p:nvSpPr>
          <p:cNvPr id="8" name="Espace réservé du pied de page 7"/>
          <p:cNvSpPr>
            <a:spLocks noGrp="1"/>
          </p:cNvSpPr>
          <p:nvPr>
            <p:ph type="ftr" sz="quarter" idx="11"/>
          </p:nvPr>
        </p:nvSpPr>
        <p:spPr bwMode="auto"/>
        <p:txBody>
          <a:bodyPr/>
          <a:lstStyle/>
          <a:p>
            <a:pPr>
              <a:defRPr/>
            </a:pPr>
            <a:r>
              <a:rPr lang="fr-FR"/>
              <a:t>V.2019-11-AM</a:t>
            </a:r>
          </a:p>
        </p:txBody>
      </p:sp>
      <p:sp>
        <p:nvSpPr>
          <p:cNvPr id="9" name="Espace réservé du numéro de diapositive 8"/>
          <p:cNvSpPr>
            <a:spLocks noGrp="1"/>
          </p:cNvSpPr>
          <p:nvPr>
            <p:ph type="sldNum" sz="quarter" idx="12"/>
          </p:nvPr>
        </p:nvSpPr>
        <p:spPr bwMode="auto"/>
        <p:txBody>
          <a:bodyPr/>
          <a:lstStyle/>
          <a:p>
            <a:pPr>
              <a:defRPr/>
            </a:pPr>
            <a:fld id="{7B21F7F1-2EBD-4075-9C39-7F4C28F0F29B}" type="slidenum">
              <a:rPr lang="fr-FR"/>
              <a:t>‹N°›</a:t>
            </a:fld>
            <a:endParaRPr lang="fr-FR"/>
          </a:p>
        </p:txBody>
      </p:sp>
      <p:pic>
        <p:nvPicPr>
          <p:cNvPr id="12" name="Image 11"/>
          <p:cNvPicPr>
            <a:picLocks noChangeAspect="1"/>
          </p:cNvPicPr>
          <p:nvPr userDrawn="1"/>
        </p:nvPicPr>
        <p:blipFill>
          <a:blip r:embed="rId2">
            <a:alphaModFix amt="40000"/>
          </a:blip>
          <a:stretch/>
        </p:blipFill>
        <p:spPr bwMode="auto">
          <a:xfrm>
            <a:off x="4520951" y="5661248"/>
            <a:ext cx="5390671" cy="1198680"/>
          </a:xfrm>
          <a:prstGeom prst="rect">
            <a:avLst/>
          </a:prstGeom>
        </p:spPr>
      </p:pic>
      <p:pic>
        <p:nvPicPr>
          <p:cNvPr id="15" name="Image 14"/>
          <p:cNvPicPr>
            <a:picLocks noChangeAspect="1"/>
          </p:cNvPicPr>
          <p:nvPr userDrawn="1"/>
        </p:nvPicPr>
        <p:blipFill>
          <a:blip r:embed="rId3">
            <a:alphaModFix amt="40000"/>
          </a:blip>
          <a:stretch/>
        </p:blipFill>
        <p:spPr bwMode="auto">
          <a:xfrm>
            <a:off x="-1" y="0"/>
            <a:ext cx="6249145" cy="980728"/>
          </a:xfrm>
          <a:prstGeom prst="rect">
            <a:avLst/>
          </a:prstGeom>
        </p:spPr>
      </p:pic>
      <p:sp>
        <p:nvSpPr>
          <p:cNvPr id="16" name="Espace réservé du numéro de diapositive 5"/>
          <p:cNvSpPr txBox="1"/>
          <p:nvPr userDrawn="1"/>
        </p:nvSpPr>
        <p:spPr bwMode="auto">
          <a:xfrm>
            <a:off x="8838755" y="6382668"/>
            <a:ext cx="992211" cy="365125"/>
          </a:xfrm>
          <a:prstGeom prst="rect">
            <a:avLst/>
          </a:prstGeom>
        </p:spPr>
        <p:txBody>
          <a:bodyPr vert="horz" lIns="91440" tIns="45720" rIns="91440" bIns="45720" rtlCol="0" anchor="ctr"/>
          <a:lstStyle>
            <a:defPPr>
              <a:defRPr lang="fr-FR"/>
            </a:defPPr>
            <a:lvl1pPr marL="0" algn="r" defTabSz="914400">
              <a:defRPr sz="1000" b="1">
                <a:solidFill>
                  <a:schemeClr val="bg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fld id="{7B21F7F1-2EBD-4075-9C39-7F4C28F0F29B}" type="slidenum">
              <a:rPr lang="fr-F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PhAnim="0" preserve="1" userDrawn="1">
  <p:cSld name="1_Titre seul">
    <p:spTree>
      <p:nvGrpSpPr>
        <p:cNvPr id="1" name=""/>
        <p:cNvGrpSpPr/>
        <p:nvPr/>
      </p:nvGrpSpPr>
      <p:grpSpPr bwMode="auto">
        <a:xfrm>
          <a:off x="0" y="0"/>
          <a:ext cx="0" cy="0"/>
          <a:chOff x="0" y="0"/>
          <a:chExt cx="0" cy="0"/>
        </a:xfrm>
      </p:grpSpPr>
      <p:sp>
        <p:nvSpPr>
          <p:cNvPr id="10" name="Titre 9"/>
          <p:cNvSpPr>
            <a:spLocks noGrp="1"/>
          </p:cNvSpPr>
          <p:nvPr>
            <p:ph type="title"/>
          </p:nvPr>
        </p:nvSpPr>
        <p:spPr bwMode="auto">
          <a:xfrm>
            <a:off x="916051" y="913912"/>
            <a:ext cx="5909157" cy="776118"/>
          </a:xfrm>
        </p:spPr>
        <p:txBody>
          <a:bodyPr/>
          <a:lstStyle>
            <a:lvl1pPr algn="l">
              <a:defRPr/>
            </a:lvl1pPr>
          </a:lstStyle>
          <a:p>
            <a:pPr>
              <a:defRPr/>
            </a:pPr>
            <a:r>
              <a:rPr lang="fr-FR"/>
              <a:t>Modifiez le style du titre</a:t>
            </a:r>
            <a:endParaRPr/>
          </a:p>
        </p:txBody>
      </p:sp>
      <p:pic>
        <p:nvPicPr>
          <p:cNvPr id="8" name="Image 7"/>
          <p:cNvPicPr>
            <a:picLocks noChangeAspect="1"/>
          </p:cNvPicPr>
          <p:nvPr userDrawn="1"/>
        </p:nvPicPr>
        <p:blipFill>
          <a:blip r:embed="rId2">
            <a:alphaModFix amt="40000"/>
          </a:blip>
          <a:stretch/>
        </p:blipFill>
        <p:spPr bwMode="auto">
          <a:xfrm>
            <a:off x="4520951" y="5661248"/>
            <a:ext cx="5390671" cy="1198680"/>
          </a:xfrm>
          <a:prstGeom prst="rect">
            <a:avLst/>
          </a:prstGeom>
        </p:spPr>
      </p:pic>
      <p:pic>
        <p:nvPicPr>
          <p:cNvPr id="9" name="Image 8"/>
          <p:cNvPicPr>
            <a:picLocks noChangeAspect="1"/>
          </p:cNvPicPr>
          <p:nvPr userDrawn="1"/>
        </p:nvPicPr>
        <p:blipFill>
          <a:blip r:embed="rId3">
            <a:alphaModFix amt="40000"/>
          </a:blip>
          <a:stretch/>
        </p:blipFill>
        <p:spPr bwMode="auto">
          <a:xfrm>
            <a:off x="-1" y="0"/>
            <a:ext cx="6249145" cy="980728"/>
          </a:xfrm>
          <a:prstGeom prst="rect">
            <a:avLst/>
          </a:prstGeom>
        </p:spPr>
      </p:pic>
      <p:sp>
        <p:nvSpPr>
          <p:cNvPr id="11" name="Espace réservé du numéro de diapositive 5"/>
          <p:cNvSpPr>
            <a:spLocks noGrp="1"/>
          </p:cNvSpPr>
          <p:nvPr>
            <p:ph type="sldNum" sz="quarter" idx="12"/>
          </p:nvPr>
        </p:nvSpPr>
        <p:spPr bwMode="auto">
          <a:xfrm>
            <a:off x="8838755" y="6382668"/>
            <a:ext cx="992211" cy="365125"/>
          </a:xfrm>
        </p:spPr>
        <p:txBody>
          <a:bodyPr/>
          <a:lstStyle>
            <a:lvl1pPr>
              <a:defRPr b="1">
                <a:solidFill>
                  <a:schemeClr val="bg1"/>
                </a:solidFill>
              </a:defRPr>
            </a:lvl1pPr>
          </a:lstStyle>
          <a:p>
            <a:pPr>
              <a:defRPr/>
            </a:pPr>
            <a:fld id="{7B21F7F1-2EBD-4075-9C39-7F4C28F0F29B}" type="slidenum">
              <a:rPr lang="fr-FR"/>
              <a:t>‹N°›</a:t>
            </a:fld>
            <a:endParaRPr lang="fr-FR"/>
          </a:p>
        </p:txBody>
      </p:sp>
      <p:sp>
        <p:nvSpPr>
          <p:cNvPr id="6" name="Espace réservé du pied de page 4"/>
          <p:cNvSpPr>
            <a:spLocks noGrp="1"/>
          </p:cNvSpPr>
          <p:nvPr>
            <p:ph type="ftr" sz="quarter" idx="3"/>
          </p:nvPr>
        </p:nvSpPr>
        <p:spPr bwMode="auto">
          <a:xfrm>
            <a:off x="0" y="6492875"/>
            <a:ext cx="3136900" cy="365125"/>
          </a:xfrm>
          <a:prstGeom prst="rect">
            <a:avLst/>
          </a:prstGeom>
        </p:spPr>
        <p:txBody>
          <a:bodyPr vert="horz" lIns="91440" tIns="45720" rIns="91440" bIns="45720" rtlCol="0" anchor="b"/>
          <a:lstStyle>
            <a:lvl1pPr algn="l">
              <a:defRPr sz="800" b="1">
                <a:solidFill>
                  <a:schemeClr val="tx1">
                    <a:tint val="75000"/>
                  </a:schemeClr>
                </a:solidFill>
                <a:latin typeface="Segoe UI Light"/>
                <a:cs typeface="Segoe UI Light"/>
              </a:defRPr>
            </a:lvl1pPr>
          </a:lstStyle>
          <a:p>
            <a:pPr>
              <a:defRPr/>
            </a:pPr>
            <a:r>
              <a:rPr lang="fr-FR"/>
              <a:t>V.2019-11-AM</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PhAnim="0" type="blank" preserve="1" userDrawn="1">
  <p:cSld name="1_Vide">
    <p:spTree>
      <p:nvGrpSpPr>
        <p:cNvPr id="1" name=""/>
        <p:cNvGrpSpPr/>
        <p:nvPr/>
      </p:nvGrpSpPr>
      <p:grpSpPr bwMode="auto">
        <a:xfrm>
          <a:off x="0" y="0"/>
          <a:ext cx="0" cy="0"/>
          <a:chOff x="0" y="0"/>
          <a:chExt cx="0" cy="0"/>
        </a:xfrm>
      </p:grpSpPr>
      <p:pic>
        <p:nvPicPr>
          <p:cNvPr id="7" name="Image 6"/>
          <p:cNvPicPr>
            <a:picLocks noChangeAspect="1"/>
          </p:cNvPicPr>
          <p:nvPr userDrawn="1"/>
        </p:nvPicPr>
        <p:blipFill>
          <a:blip r:embed="rId2">
            <a:alphaModFix amt="40000"/>
          </a:blip>
          <a:stretch/>
        </p:blipFill>
        <p:spPr bwMode="auto">
          <a:xfrm>
            <a:off x="4520951" y="5661248"/>
            <a:ext cx="5390671" cy="1198680"/>
          </a:xfrm>
          <a:prstGeom prst="rect">
            <a:avLst/>
          </a:prstGeom>
        </p:spPr>
      </p:pic>
      <p:pic>
        <p:nvPicPr>
          <p:cNvPr id="8" name="Image 7"/>
          <p:cNvPicPr>
            <a:picLocks noChangeAspect="1"/>
          </p:cNvPicPr>
          <p:nvPr userDrawn="1"/>
        </p:nvPicPr>
        <p:blipFill>
          <a:blip r:embed="rId3">
            <a:alphaModFix amt="40000"/>
          </a:blip>
          <a:stretch/>
        </p:blipFill>
        <p:spPr bwMode="auto">
          <a:xfrm>
            <a:off x="-1" y="0"/>
            <a:ext cx="6249145" cy="980728"/>
          </a:xfrm>
          <a:prstGeom prst="rect">
            <a:avLst/>
          </a:prstGeom>
        </p:spPr>
      </p:pic>
      <p:sp>
        <p:nvSpPr>
          <p:cNvPr id="9" name="Espace réservé du numéro de diapositive 5"/>
          <p:cNvSpPr>
            <a:spLocks noGrp="1"/>
          </p:cNvSpPr>
          <p:nvPr>
            <p:ph type="sldNum" sz="quarter" idx="12"/>
          </p:nvPr>
        </p:nvSpPr>
        <p:spPr bwMode="auto">
          <a:xfrm>
            <a:off x="8838755" y="6382668"/>
            <a:ext cx="992211" cy="365125"/>
          </a:xfrm>
        </p:spPr>
        <p:txBody>
          <a:bodyPr/>
          <a:lstStyle>
            <a:lvl1pPr>
              <a:defRPr b="1">
                <a:solidFill>
                  <a:schemeClr val="bg1"/>
                </a:solidFill>
              </a:defRPr>
            </a:lvl1pPr>
          </a:lstStyle>
          <a:p>
            <a:pPr>
              <a:defRPr/>
            </a:pPr>
            <a:fld id="{7B21F7F1-2EBD-4075-9C39-7F4C28F0F29B}" type="slidenum">
              <a:rPr lang="fr-FR"/>
              <a:t>‹N°›</a:t>
            </a:fld>
            <a:endParaRPr lang="fr-FR"/>
          </a:p>
        </p:txBody>
      </p:sp>
      <p:sp>
        <p:nvSpPr>
          <p:cNvPr id="5" name="Espace réservé du pied de page 4"/>
          <p:cNvSpPr>
            <a:spLocks noGrp="1"/>
          </p:cNvSpPr>
          <p:nvPr>
            <p:ph type="ftr" sz="quarter" idx="3"/>
          </p:nvPr>
        </p:nvSpPr>
        <p:spPr bwMode="auto">
          <a:xfrm>
            <a:off x="0" y="6492875"/>
            <a:ext cx="3136900" cy="365125"/>
          </a:xfrm>
          <a:prstGeom prst="rect">
            <a:avLst/>
          </a:prstGeom>
        </p:spPr>
        <p:txBody>
          <a:bodyPr vert="horz" lIns="91440" tIns="45720" rIns="91440" bIns="45720" rtlCol="0" anchor="b"/>
          <a:lstStyle>
            <a:lvl1pPr algn="l">
              <a:defRPr sz="800" b="1">
                <a:solidFill>
                  <a:schemeClr val="tx1">
                    <a:tint val="75000"/>
                  </a:schemeClr>
                </a:solidFill>
                <a:latin typeface="Segoe UI Light"/>
                <a:cs typeface="Segoe UI Light"/>
              </a:defRPr>
            </a:lvl1pPr>
          </a:lstStyle>
          <a:p>
            <a:pPr>
              <a:defRPr/>
            </a:pPr>
            <a:r>
              <a:rPr lang="fr-FR"/>
              <a:t>V.2019-11-AM</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PhAnim="0" type="objTx" preserve="1" userDrawn="1">
  <p:cSld name="1_Contenu avec légende">
    <p:spTree>
      <p:nvGrpSpPr>
        <p:cNvPr id="1" name=""/>
        <p:cNvGrpSpPr/>
        <p:nvPr/>
      </p:nvGrpSpPr>
      <p:grpSpPr bwMode="auto">
        <a:xfrm>
          <a:off x="0" y="0"/>
          <a:ext cx="0" cy="0"/>
          <a:chOff x="0" y="0"/>
          <a:chExt cx="0" cy="0"/>
        </a:xfrm>
      </p:grpSpPr>
      <p:pic>
        <p:nvPicPr>
          <p:cNvPr id="8" name="Image 7"/>
          <p:cNvPicPr/>
          <p:nvPr userDrawn="1"/>
        </p:nvPicPr>
        <p:blipFill>
          <a:blip r:embed="rId2">
            <a:alphaModFix amt="40000"/>
          </a:blip>
          <a:stretch/>
        </p:blipFill>
        <p:spPr bwMode="auto">
          <a:xfrm>
            <a:off x="3548843" y="4579200"/>
            <a:ext cx="6357156" cy="2278800"/>
          </a:xfrm>
          <a:prstGeom prst="rect">
            <a:avLst/>
          </a:prstGeom>
        </p:spPr>
      </p:pic>
      <p:sp>
        <p:nvSpPr>
          <p:cNvPr id="11" name="Rectangle 10"/>
          <p:cNvSpPr/>
          <p:nvPr userDrawn="1"/>
        </p:nvSpPr>
        <p:spPr bwMode="auto">
          <a:xfrm>
            <a:off x="0" y="0"/>
            <a:ext cx="3754307" cy="6858000"/>
          </a:xfrm>
          <a:prstGeom prst="rect">
            <a:avLst/>
          </a:prstGeom>
          <a:solidFill>
            <a:srgbClr val="B430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sz="1450"/>
          </a:p>
        </p:txBody>
      </p:sp>
      <p:sp>
        <p:nvSpPr>
          <p:cNvPr id="2" name="Titre 1"/>
          <p:cNvSpPr>
            <a:spLocks noGrp="1"/>
          </p:cNvSpPr>
          <p:nvPr>
            <p:ph type="title"/>
          </p:nvPr>
        </p:nvSpPr>
        <p:spPr bwMode="auto">
          <a:xfrm>
            <a:off x="495301" y="273050"/>
            <a:ext cx="3259006" cy="1162050"/>
          </a:xfrm>
        </p:spPr>
        <p:txBody>
          <a:bodyPr anchor="b"/>
          <a:lstStyle>
            <a:lvl1pPr algn="l">
              <a:defRPr sz="1650" b="1">
                <a:solidFill>
                  <a:srgbClr val="FAFAFA"/>
                </a:solidFill>
              </a:defRPr>
            </a:lvl1pPr>
          </a:lstStyle>
          <a:p>
            <a:pPr>
              <a:defRPr/>
            </a:pPr>
            <a:r>
              <a:rPr lang="fr-FR"/>
              <a:t>Modifiez le style du titre</a:t>
            </a:r>
            <a:endParaRPr/>
          </a:p>
        </p:txBody>
      </p:sp>
      <p:sp>
        <p:nvSpPr>
          <p:cNvPr id="3" name="Espace réservé du contenu 2"/>
          <p:cNvSpPr>
            <a:spLocks noGrp="1"/>
          </p:cNvSpPr>
          <p:nvPr>
            <p:ph idx="1"/>
          </p:nvPr>
        </p:nvSpPr>
        <p:spPr bwMode="auto">
          <a:xfrm>
            <a:off x="3872971" y="273052"/>
            <a:ext cx="5537729" cy="5853113"/>
          </a:xfrm>
        </p:spPr>
        <p:txBody>
          <a:bodyPr/>
          <a:lstStyle>
            <a:lvl1pPr>
              <a:defRPr sz="2600"/>
            </a:lvl1pPr>
            <a:lvl2pPr>
              <a:defRPr sz="2300"/>
            </a:lvl2pPr>
            <a:lvl3pPr>
              <a:defRPr sz="1950"/>
            </a:lvl3pPr>
            <a:lvl4pPr>
              <a:defRPr sz="1650"/>
            </a:lvl4pPr>
            <a:lvl5pPr>
              <a:defRPr sz="1650"/>
            </a:lvl5pPr>
            <a:lvl6pPr>
              <a:defRPr sz="1650"/>
            </a:lvl6pPr>
            <a:lvl7pPr>
              <a:defRPr sz="1650"/>
            </a:lvl7pPr>
            <a:lvl8pPr>
              <a:defRPr sz="1650"/>
            </a:lvl8pPr>
            <a:lvl9pPr>
              <a:defRPr sz="1650"/>
            </a:lvl9pPr>
          </a:lstStyle>
          <a:p>
            <a:pPr lvl="0">
              <a:defRPr/>
            </a:pPr>
            <a:r>
              <a:rPr lang="fr-FR"/>
              <a:t>Modifiez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u texte 3"/>
          <p:cNvSpPr>
            <a:spLocks noGrp="1"/>
          </p:cNvSpPr>
          <p:nvPr>
            <p:ph type="body" sz="half" idx="2"/>
          </p:nvPr>
        </p:nvSpPr>
        <p:spPr bwMode="auto">
          <a:xfrm>
            <a:off x="495301" y="1435102"/>
            <a:ext cx="3259006" cy="4691063"/>
          </a:xfrm>
        </p:spPr>
        <p:txBody>
          <a:bodyPr/>
          <a:lstStyle>
            <a:lvl1pPr marL="0" indent="0">
              <a:buNone/>
              <a:defRPr sz="1150">
                <a:solidFill>
                  <a:srgbClr val="FAFAFA"/>
                </a:solidFill>
              </a:defRPr>
            </a:lvl1pPr>
            <a:lvl2pPr marL="371475" indent="0">
              <a:buNone/>
              <a:defRPr sz="1000"/>
            </a:lvl2pPr>
            <a:lvl3pPr marL="742950" indent="0">
              <a:buNone/>
              <a:defRPr sz="800"/>
            </a:lvl3pPr>
            <a:lvl4pPr marL="1114425" indent="0">
              <a:buNone/>
              <a:defRPr sz="750"/>
            </a:lvl4pPr>
            <a:lvl5pPr marL="1485900" indent="0">
              <a:buNone/>
              <a:defRPr sz="750"/>
            </a:lvl5pPr>
            <a:lvl6pPr marL="1857375" indent="0">
              <a:buNone/>
              <a:defRPr sz="750"/>
            </a:lvl6pPr>
            <a:lvl7pPr marL="2228850" indent="0">
              <a:buNone/>
              <a:defRPr sz="750"/>
            </a:lvl7pPr>
            <a:lvl8pPr marL="2600325" indent="0">
              <a:buNone/>
              <a:defRPr sz="750"/>
            </a:lvl8pPr>
            <a:lvl9pPr marL="2971800" indent="0">
              <a:buNone/>
              <a:defRPr sz="750"/>
            </a:lvl9pPr>
          </a:lstStyle>
          <a:p>
            <a:pPr lvl="0">
              <a:defRPr/>
            </a:pPr>
            <a:r>
              <a:rPr lang="fr-FR"/>
              <a:t>Modifiez les styles du texte du masque</a:t>
            </a:r>
            <a:endParaRPr/>
          </a:p>
        </p:txBody>
      </p:sp>
      <p:sp>
        <p:nvSpPr>
          <p:cNvPr id="5" name="Espace réservé de la date 4"/>
          <p:cNvSpPr>
            <a:spLocks noGrp="1"/>
          </p:cNvSpPr>
          <p:nvPr>
            <p:ph type="dt" sz="half" idx="10"/>
          </p:nvPr>
        </p:nvSpPr>
        <p:spPr bwMode="auto">
          <a:xfrm>
            <a:off x="495300" y="6356352"/>
            <a:ext cx="2311399" cy="365125"/>
          </a:xfrm>
          <a:prstGeom prst="rect">
            <a:avLst/>
          </a:prstGeom>
        </p:spPr>
        <p:txBody>
          <a:bodyPr/>
          <a:lstStyle>
            <a:lvl1pPr>
              <a:defRPr>
                <a:solidFill>
                  <a:schemeClr val="bg1"/>
                </a:solidFill>
              </a:defRPr>
            </a:lvl1pPr>
          </a:lstStyle>
          <a:p>
            <a:pPr>
              <a:defRPr/>
            </a:pPr>
            <a:endParaRPr lang="fr-FR"/>
          </a:p>
        </p:txBody>
      </p:sp>
      <p:sp>
        <p:nvSpPr>
          <p:cNvPr id="6" name="Espace réservé du pied de page 5"/>
          <p:cNvSpPr>
            <a:spLocks noGrp="1"/>
          </p:cNvSpPr>
          <p:nvPr>
            <p:ph type="ftr" sz="quarter" idx="11"/>
          </p:nvPr>
        </p:nvSpPr>
        <p:spPr bwMode="auto"/>
        <p:txBody>
          <a:bodyPr/>
          <a:lstStyle/>
          <a:p>
            <a:pPr>
              <a:defRPr/>
            </a:pPr>
            <a:r>
              <a:rPr lang="fr-FR"/>
              <a:t>V.2019-11-AM</a:t>
            </a:r>
          </a:p>
        </p:txBody>
      </p:sp>
      <p:sp>
        <p:nvSpPr>
          <p:cNvPr id="7" name="Espace réservé du numéro de diapositive 6"/>
          <p:cNvSpPr>
            <a:spLocks noGrp="1"/>
          </p:cNvSpPr>
          <p:nvPr>
            <p:ph type="sldNum" sz="quarter" idx="12"/>
          </p:nvPr>
        </p:nvSpPr>
        <p:spPr bwMode="auto"/>
        <p:txBody>
          <a:bodyPr/>
          <a:lstStyle/>
          <a:p>
            <a:pPr>
              <a:defRPr/>
            </a:pPr>
            <a:fld id="{7B21F7F1-2EBD-4075-9C39-7F4C28F0F29B}" type="slidenum">
              <a:rPr lang="fr-FR"/>
              <a:t>‹N°›</a:t>
            </a:fld>
            <a:endParaRPr lang="fr-FR"/>
          </a:p>
        </p:txBody>
      </p:sp>
      <p:sp>
        <p:nvSpPr>
          <p:cNvPr id="12" name="Rectangle 11"/>
          <p:cNvSpPr/>
          <p:nvPr userDrawn="1"/>
        </p:nvSpPr>
        <p:spPr bwMode="auto">
          <a:xfrm>
            <a:off x="0" y="5693"/>
            <a:ext cx="162173" cy="6852307"/>
          </a:xfrm>
          <a:prstGeom prst="rect">
            <a:avLst/>
          </a:prstGeom>
          <a:solidFill>
            <a:srgbClr val="EB4D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sz="1450"/>
          </a:p>
        </p:txBody>
      </p:sp>
      <p:sp>
        <p:nvSpPr>
          <p:cNvPr id="14" name="Rectangle 13"/>
          <p:cNvSpPr/>
          <p:nvPr userDrawn="1"/>
        </p:nvSpPr>
        <p:spPr bwMode="auto">
          <a:xfrm>
            <a:off x="161295" y="1"/>
            <a:ext cx="162173" cy="68523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sz="1450"/>
          </a:p>
        </p:txBody>
      </p:sp>
      <p:sp>
        <p:nvSpPr>
          <p:cNvPr id="13" name="Espace réservé du numéro de diapositive 5"/>
          <p:cNvSpPr txBox="1"/>
          <p:nvPr userDrawn="1"/>
        </p:nvSpPr>
        <p:spPr bwMode="auto">
          <a:xfrm>
            <a:off x="8838755" y="6382668"/>
            <a:ext cx="992211" cy="365125"/>
          </a:xfrm>
          <a:prstGeom prst="rect">
            <a:avLst/>
          </a:prstGeom>
        </p:spPr>
        <p:txBody>
          <a:bodyPr vert="horz" lIns="91440" tIns="45720" rIns="91440" bIns="45720" rtlCol="0" anchor="ctr"/>
          <a:lstStyle>
            <a:defPPr>
              <a:defRPr lang="fr-FR"/>
            </a:defPPr>
            <a:lvl1pPr marL="0" algn="r" defTabSz="914400">
              <a:defRPr sz="1000" b="1">
                <a:solidFill>
                  <a:schemeClr val="bg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fld id="{7B21F7F1-2EBD-4075-9C39-7F4C28F0F29B}" type="slidenum">
              <a:rPr lang="fr-F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PhAnim="0" type="picTx" preserve="1" userDrawn="1">
  <p:cSld name="1_Image avec légende">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1941645" y="4800600"/>
            <a:ext cx="5943600" cy="566738"/>
          </a:xfrm>
        </p:spPr>
        <p:txBody>
          <a:bodyPr anchor="b"/>
          <a:lstStyle>
            <a:lvl1pPr algn="l">
              <a:defRPr sz="1650" b="1"/>
            </a:lvl1pPr>
          </a:lstStyle>
          <a:p>
            <a:pPr>
              <a:defRPr/>
            </a:pPr>
            <a:r>
              <a:rPr lang="fr-FR"/>
              <a:t>Modifiez le style du titre</a:t>
            </a:r>
            <a:endParaRPr/>
          </a:p>
        </p:txBody>
      </p:sp>
      <p:sp>
        <p:nvSpPr>
          <p:cNvPr id="3" name="Espace réservé pour une image  2"/>
          <p:cNvSpPr>
            <a:spLocks noGrp="1"/>
          </p:cNvSpPr>
          <p:nvPr>
            <p:ph type="pic" idx="1"/>
          </p:nvPr>
        </p:nvSpPr>
        <p:spPr bwMode="auto">
          <a:xfrm>
            <a:off x="1941645" y="612775"/>
            <a:ext cx="5943600" cy="4114800"/>
          </a:xfrm>
        </p:spPr>
        <p:txBody>
          <a:bodyPr/>
          <a:lstStyle>
            <a:lvl1pPr marL="0" indent="0">
              <a:buNone/>
              <a:defRPr sz="2600"/>
            </a:lvl1pPr>
            <a:lvl2pPr marL="371475" indent="0">
              <a:buNone/>
              <a:defRPr sz="2300"/>
            </a:lvl2pPr>
            <a:lvl3pPr marL="742950" indent="0">
              <a:buNone/>
              <a:defRPr sz="1950"/>
            </a:lvl3pPr>
            <a:lvl4pPr marL="1114425" indent="0">
              <a:buNone/>
              <a:defRPr sz="1650"/>
            </a:lvl4pPr>
            <a:lvl5pPr marL="1485900" indent="0">
              <a:buNone/>
              <a:defRPr sz="1650"/>
            </a:lvl5pPr>
            <a:lvl6pPr marL="1857375" indent="0">
              <a:buNone/>
              <a:defRPr sz="1650"/>
            </a:lvl6pPr>
            <a:lvl7pPr marL="2228850" indent="0">
              <a:buNone/>
              <a:defRPr sz="1650"/>
            </a:lvl7pPr>
            <a:lvl8pPr marL="2600325" indent="0">
              <a:buNone/>
              <a:defRPr sz="1650"/>
            </a:lvl8pPr>
            <a:lvl9pPr marL="2971800" indent="0">
              <a:buNone/>
              <a:defRPr sz="1650"/>
            </a:lvl9pPr>
          </a:lstStyle>
          <a:p>
            <a:pPr>
              <a:defRPr/>
            </a:pPr>
            <a:endParaRPr lang="fr-FR"/>
          </a:p>
        </p:txBody>
      </p:sp>
      <p:sp>
        <p:nvSpPr>
          <p:cNvPr id="4" name="Espace réservé du texte 3"/>
          <p:cNvSpPr>
            <a:spLocks noGrp="1"/>
          </p:cNvSpPr>
          <p:nvPr>
            <p:ph type="body" sz="half" idx="2"/>
          </p:nvPr>
        </p:nvSpPr>
        <p:spPr bwMode="auto">
          <a:xfrm>
            <a:off x="1941645" y="5367338"/>
            <a:ext cx="5943600" cy="804862"/>
          </a:xfrm>
        </p:spPr>
        <p:txBody>
          <a:bodyPr/>
          <a:lstStyle>
            <a:lvl1pPr marL="0" indent="0">
              <a:buNone/>
              <a:defRPr sz="1150"/>
            </a:lvl1pPr>
            <a:lvl2pPr marL="371475" indent="0">
              <a:buNone/>
              <a:defRPr sz="1000"/>
            </a:lvl2pPr>
            <a:lvl3pPr marL="742950" indent="0">
              <a:buNone/>
              <a:defRPr sz="800"/>
            </a:lvl3pPr>
            <a:lvl4pPr marL="1114425" indent="0">
              <a:buNone/>
              <a:defRPr sz="750"/>
            </a:lvl4pPr>
            <a:lvl5pPr marL="1485900" indent="0">
              <a:buNone/>
              <a:defRPr sz="750"/>
            </a:lvl5pPr>
            <a:lvl6pPr marL="1857375" indent="0">
              <a:buNone/>
              <a:defRPr sz="750"/>
            </a:lvl6pPr>
            <a:lvl7pPr marL="2228850" indent="0">
              <a:buNone/>
              <a:defRPr sz="750"/>
            </a:lvl7pPr>
            <a:lvl8pPr marL="2600325" indent="0">
              <a:buNone/>
              <a:defRPr sz="750"/>
            </a:lvl8pPr>
            <a:lvl9pPr marL="2971800" indent="0">
              <a:buNone/>
              <a:defRPr sz="750"/>
            </a:lvl9pPr>
          </a:lstStyle>
          <a:p>
            <a:pPr lvl="0">
              <a:defRPr/>
            </a:pPr>
            <a:r>
              <a:rPr lang="fr-FR"/>
              <a:t>Modifiez les styles du texte du masque</a:t>
            </a:r>
            <a:endParaRPr/>
          </a:p>
        </p:txBody>
      </p:sp>
      <p:sp>
        <p:nvSpPr>
          <p:cNvPr id="5" name="Espace réservé de la date 4"/>
          <p:cNvSpPr>
            <a:spLocks noGrp="1"/>
          </p:cNvSpPr>
          <p:nvPr>
            <p:ph type="dt" sz="half" idx="10"/>
          </p:nvPr>
        </p:nvSpPr>
        <p:spPr bwMode="auto">
          <a:xfrm>
            <a:off x="495300" y="6356352"/>
            <a:ext cx="2311399" cy="365125"/>
          </a:xfrm>
          <a:prstGeom prst="rect">
            <a:avLst/>
          </a:prstGeom>
        </p:spPr>
        <p:txBody>
          <a:bodyPr/>
          <a:lstStyle/>
          <a:p>
            <a:pPr>
              <a:defRPr/>
            </a:pPr>
            <a:endParaRPr lang="fr-FR"/>
          </a:p>
        </p:txBody>
      </p:sp>
      <p:sp>
        <p:nvSpPr>
          <p:cNvPr id="6" name="Espace réservé du pied de page 5"/>
          <p:cNvSpPr>
            <a:spLocks noGrp="1"/>
          </p:cNvSpPr>
          <p:nvPr>
            <p:ph type="ftr" sz="quarter" idx="11"/>
          </p:nvPr>
        </p:nvSpPr>
        <p:spPr bwMode="auto"/>
        <p:txBody>
          <a:bodyPr/>
          <a:lstStyle/>
          <a:p>
            <a:pPr>
              <a:defRPr/>
            </a:pPr>
            <a:r>
              <a:rPr lang="fr-FR"/>
              <a:t>V.2019-11-AM</a:t>
            </a:r>
          </a:p>
        </p:txBody>
      </p:sp>
      <p:sp>
        <p:nvSpPr>
          <p:cNvPr id="7" name="Espace réservé du numéro de diapositive 6"/>
          <p:cNvSpPr>
            <a:spLocks noGrp="1"/>
          </p:cNvSpPr>
          <p:nvPr>
            <p:ph type="sldNum" sz="quarter" idx="12"/>
          </p:nvPr>
        </p:nvSpPr>
        <p:spPr bwMode="auto"/>
        <p:txBody>
          <a:bodyPr/>
          <a:lstStyle/>
          <a:p>
            <a:pPr>
              <a:defRPr/>
            </a:pPr>
            <a:fld id="{7B21F7F1-2EBD-4075-9C39-7F4C28F0F29B}" type="slidenum">
              <a:rPr lang="fr-FR"/>
              <a:t>‹N°›</a:t>
            </a:fld>
            <a:endParaRPr lang="fr-FR"/>
          </a:p>
        </p:txBody>
      </p:sp>
      <p:pic>
        <p:nvPicPr>
          <p:cNvPr id="10" name="Image 9"/>
          <p:cNvPicPr>
            <a:picLocks noChangeAspect="1"/>
          </p:cNvPicPr>
          <p:nvPr userDrawn="1"/>
        </p:nvPicPr>
        <p:blipFill>
          <a:blip r:embed="rId2">
            <a:alphaModFix amt="40000"/>
          </a:blip>
          <a:stretch/>
        </p:blipFill>
        <p:spPr bwMode="auto">
          <a:xfrm>
            <a:off x="4520951" y="5661248"/>
            <a:ext cx="5390671" cy="1198680"/>
          </a:xfrm>
          <a:prstGeom prst="rect">
            <a:avLst/>
          </a:prstGeom>
        </p:spPr>
      </p:pic>
      <p:pic>
        <p:nvPicPr>
          <p:cNvPr id="11" name="Image 10"/>
          <p:cNvPicPr>
            <a:picLocks noChangeAspect="1"/>
          </p:cNvPicPr>
          <p:nvPr userDrawn="1"/>
        </p:nvPicPr>
        <p:blipFill>
          <a:blip r:embed="rId3">
            <a:alphaModFix amt="40000"/>
          </a:blip>
          <a:stretch/>
        </p:blipFill>
        <p:spPr bwMode="auto">
          <a:xfrm>
            <a:off x="-1" y="0"/>
            <a:ext cx="6249145" cy="980728"/>
          </a:xfrm>
          <a:prstGeom prst="rect">
            <a:avLst/>
          </a:prstGeom>
        </p:spPr>
      </p:pic>
      <p:sp>
        <p:nvSpPr>
          <p:cNvPr id="12" name="Espace réservé du numéro de diapositive 5"/>
          <p:cNvSpPr txBox="1"/>
          <p:nvPr userDrawn="1"/>
        </p:nvSpPr>
        <p:spPr bwMode="auto">
          <a:xfrm>
            <a:off x="8838755" y="6382668"/>
            <a:ext cx="992211" cy="365125"/>
          </a:xfrm>
          <a:prstGeom prst="rect">
            <a:avLst/>
          </a:prstGeom>
        </p:spPr>
        <p:txBody>
          <a:bodyPr vert="horz" lIns="91440" tIns="45720" rIns="91440" bIns="45720" rtlCol="0" anchor="ctr"/>
          <a:lstStyle>
            <a:defPPr>
              <a:defRPr lang="fr-FR"/>
            </a:defPPr>
            <a:lvl1pPr marL="0" algn="r" defTabSz="914400">
              <a:defRPr sz="1000" b="1">
                <a:solidFill>
                  <a:schemeClr val="bg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fld id="{7B21F7F1-2EBD-4075-9C39-7F4C28F0F29B}" type="slidenum">
              <a:rPr lang="fr-F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obj" preserve="1">
  <p:cSld name="Titre et contenu">
    <p:spTree>
      <p:nvGrpSpPr>
        <p:cNvPr id="1" name=""/>
        <p:cNvGrpSpPr/>
        <p:nvPr/>
      </p:nvGrpSpPr>
      <p:grpSpPr bwMode="auto">
        <a:xfrm>
          <a:off x="0" y="0"/>
          <a:ext cx="0" cy="0"/>
          <a:chOff x="0" y="0"/>
          <a:chExt cx="0" cy="0"/>
        </a:xfrm>
      </p:grpSpPr>
      <p:pic>
        <p:nvPicPr>
          <p:cNvPr id="7" name="Image 6"/>
          <p:cNvPicPr>
            <a:picLocks noChangeAspect="1"/>
          </p:cNvPicPr>
          <p:nvPr/>
        </p:nvPicPr>
        <p:blipFill>
          <a:blip r:embed="rId2">
            <a:alphaModFix amt="40000"/>
          </a:blip>
          <a:stretch/>
        </p:blipFill>
        <p:spPr bwMode="auto">
          <a:xfrm>
            <a:off x="4520951" y="5661248"/>
            <a:ext cx="5390671" cy="1198680"/>
          </a:xfrm>
          <a:prstGeom prst="rect">
            <a:avLst/>
          </a:prstGeom>
        </p:spPr>
      </p:pic>
      <p:pic>
        <p:nvPicPr>
          <p:cNvPr id="8" name="Image 7"/>
          <p:cNvPicPr>
            <a:picLocks noChangeAspect="1"/>
          </p:cNvPicPr>
          <p:nvPr/>
        </p:nvPicPr>
        <p:blipFill>
          <a:blip r:embed="rId3">
            <a:alphaModFix amt="40000"/>
          </a:blip>
          <a:stretch/>
        </p:blipFill>
        <p:spPr bwMode="auto">
          <a:xfrm>
            <a:off x="-1" y="0"/>
            <a:ext cx="6249145" cy="980728"/>
          </a:xfrm>
          <a:prstGeom prst="rect">
            <a:avLst/>
          </a:prstGeom>
        </p:spPr>
      </p:pic>
      <p:sp>
        <p:nvSpPr>
          <p:cNvPr id="2" name="Titre 1"/>
          <p:cNvSpPr>
            <a:spLocks noGrp="1"/>
          </p:cNvSpPr>
          <p:nvPr>
            <p:ph type="title"/>
          </p:nvPr>
        </p:nvSpPr>
        <p:spPr bwMode="auto">
          <a:xfrm>
            <a:off x="916051" y="913912"/>
            <a:ext cx="6494222" cy="776118"/>
          </a:xfrm>
        </p:spPr>
        <p:txBody>
          <a:bodyPr/>
          <a:lstStyle>
            <a:lvl1pPr algn="l">
              <a:defRPr/>
            </a:lvl1pPr>
          </a:lstStyle>
          <a:p>
            <a:pPr>
              <a:defRPr/>
            </a:pPr>
            <a:r>
              <a:rPr lang="fr-FR"/>
              <a:t>Modifiez le style du titre</a:t>
            </a:r>
            <a:endParaRPr/>
          </a:p>
        </p:txBody>
      </p:sp>
      <p:sp>
        <p:nvSpPr>
          <p:cNvPr id="3" name="Espace réservé du contenu 2"/>
          <p:cNvSpPr>
            <a:spLocks noGrp="1"/>
          </p:cNvSpPr>
          <p:nvPr>
            <p:ph idx="1"/>
          </p:nvPr>
        </p:nvSpPr>
        <p:spPr bwMode="auto">
          <a:xfrm>
            <a:off x="495300" y="1828482"/>
            <a:ext cx="8915400" cy="4297682"/>
          </a:xfrm>
        </p:spPr>
        <p:txBody>
          <a:bodyPr/>
          <a:lstStyle/>
          <a:p>
            <a:pPr lvl="0">
              <a:defRPr/>
            </a:pPr>
            <a:r>
              <a:rPr lang="fr-FR"/>
              <a:t>Modifier les styles du texte du masque</a:t>
            </a:r>
          </a:p>
          <a:p>
            <a:pPr lvl="1">
              <a:defRPr/>
            </a:pPr>
            <a:r>
              <a:rPr lang="fr-FR"/>
              <a:t>Deuxième niveau</a:t>
            </a:r>
          </a:p>
          <a:p>
            <a:pPr lvl="2">
              <a:defRPr/>
            </a:pPr>
            <a:r>
              <a:rPr lang="fr-FR"/>
              <a:t>Troisième niveau</a:t>
            </a:r>
          </a:p>
          <a:p>
            <a:pPr lvl="3">
              <a:defRPr/>
            </a:pPr>
            <a:r>
              <a:rPr lang="fr-FR"/>
              <a:t>Quatrième niveau</a:t>
            </a:r>
          </a:p>
          <a:p>
            <a:pPr lvl="4">
              <a:defRPr/>
            </a:pPr>
            <a:r>
              <a:rPr lang="fr-FR"/>
              <a:t>Cinquième niveau</a:t>
            </a:r>
            <a:endParaRPr/>
          </a:p>
        </p:txBody>
      </p:sp>
      <p:sp>
        <p:nvSpPr>
          <p:cNvPr id="4" name="Espace réservé de la date 3"/>
          <p:cNvSpPr>
            <a:spLocks noGrp="1"/>
          </p:cNvSpPr>
          <p:nvPr>
            <p:ph type="dt" sz="half" idx="10"/>
          </p:nvPr>
        </p:nvSpPr>
        <p:spPr bwMode="auto">
          <a:xfrm>
            <a:off x="495300" y="6356352"/>
            <a:ext cx="2311399" cy="365125"/>
          </a:xfrm>
          <a:prstGeom prst="rect">
            <a:avLst/>
          </a:prstGeom>
        </p:spPr>
        <p:txBody>
          <a:bodyPr/>
          <a:lstStyle/>
          <a:p>
            <a:pPr>
              <a:defRPr/>
            </a:pPr>
            <a:endParaRPr lang="fr-FR"/>
          </a:p>
        </p:txBody>
      </p:sp>
      <p:sp>
        <p:nvSpPr>
          <p:cNvPr id="5" name="Espace réservé du pied de page 4"/>
          <p:cNvSpPr>
            <a:spLocks noGrp="1"/>
          </p:cNvSpPr>
          <p:nvPr>
            <p:ph type="ftr" sz="quarter" idx="11"/>
          </p:nvPr>
        </p:nvSpPr>
        <p:spPr bwMode="auto"/>
        <p:txBody>
          <a:bodyPr/>
          <a:lstStyle/>
          <a:p>
            <a:pPr>
              <a:defRPr/>
            </a:pPr>
            <a:r>
              <a:rPr lang="fr-FR"/>
              <a:t>V.2019-11-AM</a:t>
            </a:r>
          </a:p>
        </p:txBody>
      </p:sp>
      <p:sp>
        <p:nvSpPr>
          <p:cNvPr id="6" name="Espace réservé du numéro de diapositive 5"/>
          <p:cNvSpPr>
            <a:spLocks noGrp="1"/>
          </p:cNvSpPr>
          <p:nvPr>
            <p:ph type="sldNum" sz="quarter" idx="12"/>
          </p:nvPr>
        </p:nvSpPr>
        <p:spPr bwMode="auto"/>
        <p:txBody>
          <a:bodyPr/>
          <a:lstStyle/>
          <a:p>
            <a:pPr>
              <a:defRPr/>
            </a:pPr>
            <a:fld id="{7B21F7F1-2EBD-4075-9C39-7F4C28F0F29B}" type="slidenum">
              <a:rPr lang="fr-FR" smtClean="0"/>
              <a:t>‹N°›</a:t>
            </a:fld>
            <a:endParaRPr lang="fr-FR"/>
          </a:p>
        </p:txBody>
      </p:sp>
      <p:sp>
        <p:nvSpPr>
          <p:cNvPr id="9" name="Espace réservé du numéro de diapositive 5"/>
          <p:cNvSpPr txBox="1"/>
          <p:nvPr/>
        </p:nvSpPr>
        <p:spPr bwMode="auto">
          <a:xfrm>
            <a:off x="8838755" y="6382668"/>
            <a:ext cx="992211" cy="365125"/>
          </a:xfrm>
          <a:prstGeom prst="rect">
            <a:avLst/>
          </a:prstGeom>
        </p:spPr>
        <p:txBody>
          <a:bodyPr vert="horz" lIns="91440" tIns="45720" rIns="91440" bIns="45720" rtlCol="0" anchor="ctr"/>
          <a:lstStyle>
            <a:defPPr>
              <a:defRPr lang="fr-FR"/>
            </a:defPPr>
            <a:lvl1pPr marL="0" algn="r" defTabSz="914400">
              <a:defRPr sz="1000" b="1">
                <a:solidFill>
                  <a:schemeClr val="bg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fld id="{7B21F7F1-2EBD-4075-9C39-7F4C28F0F29B}" type="slidenum">
              <a:rPr lang="fr-FR"/>
              <a:t>‹N°›</a:t>
            </a:fld>
            <a:endParaRPr lang="fr-FR"/>
          </a:p>
        </p:txBody>
      </p:sp>
      <p:pic>
        <p:nvPicPr>
          <p:cNvPr id="10" name="Image 9">
            <a:extLst>
              <a:ext uri="{FF2B5EF4-FFF2-40B4-BE49-F238E27FC236}">
                <a16:creationId xmlns:a16="http://schemas.microsoft.com/office/drawing/2014/main" id="{81D1EBB8-B3EA-432E-A1DF-5FD5C7B4A947}"/>
              </a:ext>
            </a:extLst>
          </p:cNvPr>
          <p:cNvPicPr>
            <a:picLocks noChangeAspect="1"/>
          </p:cNvPicPr>
          <p:nvPr userDrawn="1"/>
        </p:nvPicPr>
        <p:blipFill>
          <a:blip r:embed="rId2">
            <a:alphaModFix amt="40000"/>
          </a:blip>
          <a:stretch/>
        </p:blipFill>
        <p:spPr bwMode="auto">
          <a:xfrm>
            <a:off x="4520951" y="5661248"/>
            <a:ext cx="5390671" cy="1198680"/>
          </a:xfrm>
          <a:prstGeom prst="rect">
            <a:avLst/>
          </a:prstGeom>
        </p:spPr>
      </p:pic>
      <p:pic>
        <p:nvPicPr>
          <p:cNvPr id="11" name="Image 10">
            <a:extLst>
              <a:ext uri="{FF2B5EF4-FFF2-40B4-BE49-F238E27FC236}">
                <a16:creationId xmlns:a16="http://schemas.microsoft.com/office/drawing/2014/main" id="{64955102-8EC6-4FEB-9387-74A1DE6AD7AC}"/>
              </a:ext>
            </a:extLst>
          </p:cNvPr>
          <p:cNvPicPr>
            <a:picLocks noChangeAspect="1"/>
          </p:cNvPicPr>
          <p:nvPr userDrawn="1"/>
        </p:nvPicPr>
        <p:blipFill>
          <a:blip r:embed="rId3">
            <a:alphaModFix amt="40000"/>
          </a:blip>
          <a:stretch/>
        </p:blipFill>
        <p:spPr bwMode="auto">
          <a:xfrm>
            <a:off x="-1" y="0"/>
            <a:ext cx="6249145" cy="980728"/>
          </a:xfrm>
          <a:prstGeom prst="rect">
            <a:avLst/>
          </a:prstGeom>
        </p:spPr>
      </p:pic>
      <p:sp>
        <p:nvSpPr>
          <p:cNvPr id="12" name="Espace réservé du numéro de diapositive 5">
            <a:extLst>
              <a:ext uri="{FF2B5EF4-FFF2-40B4-BE49-F238E27FC236}">
                <a16:creationId xmlns:a16="http://schemas.microsoft.com/office/drawing/2014/main" id="{4D5CA352-7DFC-4460-8B5D-EBA2DF33B603}"/>
              </a:ext>
            </a:extLst>
          </p:cNvPr>
          <p:cNvSpPr txBox="1"/>
          <p:nvPr userDrawn="1"/>
        </p:nvSpPr>
        <p:spPr bwMode="auto">
          <a:xfrm>
            <a:off x="8838755" y="6382668"/>
            <a:ext cx="992211" cy="365125"/>
          </a:xfrm>
          <a:prstGeom prst="rect">
            <a:avLst/>
          </a:prstGeom>
        </p:spPr>
        <p:txBody>
          <a:bodyPr vert="horz" lIns="91440" tIns="45720" rIns="91440" bIns="45720" rtlCol="0" anchor="ctr"/>
          <a:lstStyle>
            <a:defPPr>
              <a:defRPr lang="fr-FR"/>
            </a:defPPr>
            <a:lvl1pPr marL="0" algn="r" defTabSz="914400">
              <a:defRPr sz="1000" b="1">
                <a:solidFill>
                  <a:schemeClr val="bg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fld id="{7B21F7F1-2EBD-4075-9C39-7F4C28F0F29B}" type="slidenum">
              <a:rPr lang="fr-FR"/>
              <a:t>‹N°›</a:t>
            </a:fld>
            <a:endParaRPr lang="fr-FR"/>
          </a:p>
        </p:txBody>
      </p:sp>
    </p:spTree>
    <p:extLst>
      <p:ext uri="{BB962C8B-B14F-4D97-AF65-F5344CB8AC3E}">
        <p14:creationId xmlns:p14="http://schemas.microsoft.com/office/powerpoint/2010/main" val="982299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secHead" preserve="1">
  <p:cSld name="Titre de section">
    <p:spTree>
      <p:nvGrpSpPr>
        <p:cNvPr id="1" name=""/>
        <p:cNvGrpSpPr/>
        <p:nvPr/>
      </p:nvGrpSpPr>
      <p:grpSpPr bwMode="auto">
        <a:xfrm>
          <a:off x="0" y="0"/>
          <a:ext cx="0" cy="0"/>
          <a:chOff x="0" y="0"/>
          <a:chExt cx="0" cy="0"/>
        </a:xfrm>
      </p:grpSpPr>
      <p:pic>
        <p:nvPicPr>
          <p:cNvPr id="7" name="Image 6"/>
          <p:cNvPicPr>
            <a:picLocks noChangeAspect="1"/>
          </p:cNvPicPr>
          <p:nvPr/>
        </p:nvPicPr>
        <p:blipFill>
          <a:blip r:embed="rId2"/>
          <a:stretch/>
        </p:blipFill>
        <p:spPr bwMode="auto">
          <a:xfrm>
            <a:off x="3266686" y="3861048"/>
            <a:ext cx="6639315" cy="2996952"/>
          </a:xfrm>
          <a:prstGeom prst="rect">
            <a:avLst/>
          </a:prstGeom>
        </p:spPr>
      </p:pic>
      <p:pic>
        <p:nvPicPr>
          <p:cNvPr id="8" name="Image 7"/>
          <p:cNvPicPr/>
          <p:nvPr/>
        </p:nvPicPr>
        <p:blipFill>
          <a:blip r:embed="rId3"/>
          <a:stretch/>
        </p:blipFill>
        <p:spPr bwMode="auto">
          <a:xfrm>
            <a:off x="-1" y="0"/>
            <a:ext cx="6825209" cy="3082766"/>
          </a:xfrm>
          <a:prstGeom prst="rect">
            <a:avLst/>
          </a:prstGeom>
        </p:spPr>
      </p:pic>
      <p:sp>
        <p:nvSpPr>
          <p:cNvPr id="2" name="Titre 1"/>
          <p:cNvSpPr>
            <a:spLocks noGrp="1"/>
          </p:cNvSpPr>
          <p:nvPr>
            <p:ph type="title"/>
          </p:nvPr>
        </p:nvSpPr>
        <p:spPr bwMode="auto">
          <a:xfrm>
            <a:off x="782506" y="4406902"/>
            <a:ext cx="8420100" cy="1362075"/>
          </a:xfrm>
        </p:spPr>
        <p:txBody>
          <a:bodyPr anchor="t"/>
          <a:lstStyle>
            <a:lvl1pPr algn="l">
              <a:defRPr sz="3250" b="1" cap="all"/>
            </a:lvl1pPr>
          </a:lstStyle>
          <a:p>
            <a:pPr>
              <a:defRPr/>
            </a:pPr>
            <a:r>
              <a:rPr lang="fr-FR"/>
              <a:t>Modifiez le style du titre</a:t>
            </a:r>
            <a:endParaRPr/>
          </a:p>
        </p:txBody>
      </p:sp>
      <p:sp>
        <p:nvSpPr>
          <p:cNvPr id="3" name="Espace réservé du texte 2"/>
          <p:cNvSpPr>
            <a:spLocks noGrp="1"/>
          </p:cNvSpPr>
          <p:nvPr>
            <p:ph type="body" idx="1"/>
          </p:nvPr>
        </p:nvSpPr>
        <p:spPr bwMode="auto">
          <a:xfrm>
            <a:off x="782506" y="2906713"/>
            <a:ext cx="8420100" cy="1500187"/>
          </a:xfrm>
        </p:spPr>
        <p:txBody>
          <a:bodyPr anchor="b"/>
          <a:lstStyle>
            <a:lvl1pPr marL="0" indent="0">
              <a:buNone/>
              <a:defRPr sz="1650">
                <a:solidFill>
                  <a:schemeClr val="tx1">
                    <a:tint val="75000"/>
                  </a:schemeClr>
                </a:solidFill>
              </a:defRPr>
            </a:lvl1pPr>
            <a:lvl2pPr marL="371475" indent="0">
              <a:buNone/>
              <a:defRPr sz="1450">
                <a:solidFill>
                  <a:schemeClr val="tx1">
                    <a:tint val="75000"/>
                  </a:schemeClr>
                </a:solidFill>
              </a:defRPr>
            </a:lvl2pPr>
            <a:lvl3pPr marL="742950" indent="0">
              <a:buNone/>
              <a:defRPr sz="1300">
                <a:solidFill>
                  <a:schemeClr val="tx1">
                    <a:tint val="75000"/>
                  </a:schemeClr>
                </a:solidFill>
              </a:defRPr>
            </a:lvl3pPr>
            <a:lvl4pPr marL="1114425" indent="0">
              <a:buNone/>
              <a:defRPr sz="1150">
                <a:solidFill>
                  <a:schemeClr val="tx1">
                    <a:tint val="75000"/>
                  </a:schemeClr>
                </a:solidFill>
              </a:defRPr>
            </a:lvl4pPr>
            <a:lvl5pPr marL="1485900" indent="0">
              <a:buNone/>
              <a:defRPr sz="1150">
                <a:solidFill>
                  <a:schemeClr val="tx1">
                    <a:tint val="75000"/>
                  </a:schemeClr>
                </a:solidFill>
              </a:defRPr>
            </a:lvl5pPr>
            <a:lvl6pPr marL="1857375" indent="0">
              <a:buNone/>
              <a:defRPr sz="1150">
                <a:solidFill>
                  <a:schemeClr val="tx1">
                    <a:tint val="75000"/>
                  </a:schemeClr>
                </a:solidFill>
              </a:defRPr>
            </a:lvl6pPr>
            <a:lvl7pPr marL="2228850" indent="0">
              <a:buNone/>
              <a:defRPr sz="1150">
                <a:solidFill>
                  <a:schemeClr val="tx1">
                    <a:tint val="75000"/>
                  </a:schemeClr>
                </a:solidFill>
              </a:defRPr>
            </a:lvl7pPr>
            <a:lvl8pPr marL="2600325" indent="0">
              <a:buNone/>
              <a:defRPr sz="1150">
                <a:solidFill>
                  <a:schemeClr val="tx1">
                    <a:tint val="75000"/>
                  </a:schemeClr>
                </a:solidFill>
              </a:defRPr>
            </a:lvl8pPr>
            <a:lvl9pPr marL="2971800" indent="0">
              <a:buNone/>
              <a:defRPr sz="1150">
                <a:solidFill>
                  <a:schemeClr val="tx1">
                    <a:tint val="75000"/>
                  </a:schemeClr>
                </a:solidFill>
              </a:defRPr>
            </a:lvl9pPr>
          </a:lstStyle>
          <a:p>
            <a:pPr lvl="0">
              <a:defRPr/>
            </a:pPr>
            <a:r>
              <a:rPr lang="fr-FR"/>
              <a:t>Modifier les styles du texte du masque</a:t>
            </a:r>
          </a:p>
        </p:txBody>
      </p:sp>
      <p:sp>
        <p:nvSpPr>
          <p:cNvPr id="4" name="Espace réservé de la date 3"/>
          <p:cNvSpPr>
            <a:spLocks noGrp="1"/>
          </p:cNvSpPr>
          <p:nvPr>
            <p:ph type="dt" sz="half" idx="10"/>
          </p:nvPr>
        </p:nvSpPr>
        <p:spPr bwMode="auto">
          <a:xfrm>
            <a:off x="495300" y="6356352"/>
            <a:ext cx="2311399" cy="365125"/>
          </a:xfrm>
          <a:prstGeom prst="rect">
            <a:avLst/>
          </a:prstGeom>
        </p:spPr>
        <p:txBody>
          <a:bodyPr/>
          <a:lstStyle/>
          <a:p>
            <a:pPr>
              <a:defRPr/>
            </a:pPr>
            <a:endParaRPr lang="fr-FR"/>
          </a:p>
        </p:txBody>
      </p:sp>
      <p:sp>
        <p:nvSpPr>
          <p:cNvPr id="5" name="Espace réservé du pied de page 4"/>
          <p:cNvSpPr>
            <a:spLocks noGrp="1"/>
          </p:cNvSpPr>
          <p:nvPr>
            <p:ph type="ftr" sz="quarter" idx="11"/>
          </p:nvPr>
        </p:nvSpPr>
        <p:spPr bwMode="auto"/>
        <p:txBody>
          <a:bodyPr/>
          <a:lstStyle/>
          <a:p>
            <a:pPr>
              <a:defRPr/>
            </a:pPr>
            <a:r>
              <a:rPr lang="fr-FR"/>
              <a:t>V.2019-11-AM</a:t>
            </a:r>
          </a:p>
        </p:txBody>
      </p:sp>
      <p:sp>
        <p:nvSpPr>
          <p:cNvPr id="6" name="Espace réservé du numéro de diapositive 5"/>
          <p:cNvSpPr>
            <a:spLocks noGrp="1"/>
          </p:cNvSpPr>
          <p:nvPr>
            <p:ph type="sldNum" sz="quarter" idx="12"/>
          </p:nvPr>
        </p:nvSpPr>
        <p:spPr bwMode="auto"/>
        <p:txBody>
          <a:bodyPr/>
          <a:lstStyle/>
          <a:p>
            <a:pPr>
              <a:defRPr/>
            </a:pPr>
            <a:fld id="{7B21F7F1-2EBD-4075-9C39-7F4C28F0F29B}" type="slidenum">
              <a:rPr lang="fr-FR" smtClean="0"/>
              <a:t>‹N°›</a:t>
            </a:fld>
            <a:endParaRPr lang="fr-FR"/>
          </a:p>
        </p:txBody>
      </p:sp>
      <p:sp>
        <p:nvSpPr>
          <p:cNvPr id="9" name="Espace réservé du numéro de diapositive 5"/>
          <p:cNvSpPr txBox="1"/>
          <p:nvPr/>
        </p:nvSpPr>
        <p:spPr bwMode="auto">
          <a:xfrm>
            <a:off x="8838755" y="6382668"/>
            <a:ext cx="992211" cy="365125"/>
          </a:xfrm>
          <a:prstGeom prst="rect">
            <a:avLst/>
          </a:prstGeom>
        </p:spPr>
        <p:txBody>
          <a:bodyPr vert="horz" lIns="91440" tIns="45720" rIns="91440" bIns="45720" rtlCol="0" anchor="ctr"/>
          <a:lstStyle>
            <a:defPPr>
              <a:defRPr lang="fr-FR"/>
            </a:defPPr>
            <a:lvl1pPr marL="0" algn="r" defTabSz="914400">
              <a:defRPr sz="1000" b="1">
                <a:solidFill>
                  <a:schemeClr val="bg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fld id="{7B21F7F1-2EBD-4075-9C39-7F4C28F0F29B}" type="slidenum">
              <a:rPr lang="fr-FR"/>
              <a:t>‹N°›</a:t>
            </a:fld>
            <a:endParaRPr lang="fr-FR"/>
          </a:p>
        </p:txBody>
      </p:sp>
      <p:pic>
        <p:nvPicPr>
          <p:cNvPr id="10" name="Image 9">
            <a:extLst>
              <a:ext uri="{FF2B5EF4-FFF2-40B4-BE49-F238E27FC236}">
                <a16:creationId xmlns:a16="http://schemas.microsoft.com/office/drawing/2014/main" id="{A7F6E1C4-8FF3-420B-829B-AF40BB6EC946}"/>
              </a:ext>
            </a:extLst>
          </p:cNvPr>
          <p:cNvPicPr>
            <a:picLocks noChangeAspect="1"/>
          </p:cNvPicPr>
          <p:nvPr userDrawn="1"/>
        </p:nvPicPr>
        <p:blipFill>
          <a:blip r:embed="rId2"/>
          <a:stretch/>
        </p:blipFill>
        <p:spPr bwMode="auto">
          <a:xfrm>
            <a:off x="3266686" y="3861048"/>
            <a:ext cx="6639315" cy="2996952"/>
          </a:xfrm>
          <a:prstGeom prst="rect">
            <a:avLst/>
          </a:prstGeom>
        </p:spPr>
      </p:pic>
      <p:pic>
        <p:nvPicPr>
          <p:cNvPr id="11" name="Image 10">
            <a:extLst>
              <a:ext uri="{FF2B5EF4-FFF2-40B4-BE49-F238E27FC236}">
                <a16:creationId xmlns:a16="http://schemas.microsoft.com/office/drawing/2014/main" id="{BEC27DC8-5AAB-48E2-92A5-B9E93F77E644}"/>
              </a:ext>
            </a:extLst>
          </p:cNvPr>
          <p:cNvPicPr/>
          <p:nvPr userDrawn="1"/>
        </p:nvPicPr>
        <p:blipFill>
          <a:blip r:embed="rId3"/>
          <a:stretch/>
        </p:blipFill>
        <p:spPr bwMode="auto">
          <a:xfrm>
            <a:off x="-1" y="0"/>
            <a:ext cx="6825209" cy="3082766"/>
          </a:xfrm>
          <a:prstGeom prst="rect">
            <a:avLst/>
          </a:prstGeom>
        </p:spPr>
      </p:pic>
      <p:sp>
        <p:nvSpPr>
          <p:cNvPr id="12" name="Espace réservé du numéro de diapositive 5">
            <a:extLst>
              <a:ext uri="{FF2B5EF4-FFF2-40B4-BE49-F238E27FC236}">
                <a16:creationId xmlns:a16="http://schemas.microsoft.com/office/drawing/2014/main" id="{AE542749-E18B-4F0F-8038-534559B2F7E5}"/>
              </a:ext>
            </a:extLst>
          </p:cNvPr>
          <p:cNvSpPr txBox="1"/>
          <p:nvPr userDrawn="1"/>
        </p:nvSpPr>
        <p:spPr bwMode="auto">
          <a:xfrm>
            <a:off x="8838755" y="6382668"/>
            <a:ext cx="992211" cy="365125"/>
          </a:xfrm>
          <a:prstGeom prst="rect">
            <a:avLst/>
          </a:prstGeom>
        </p:spPr>
        <p:txBody>
          <a:bodyPr vert="horz" lIns="91440" tIns="45720" rIns="91440" bIns="45720" rtlCol="0" anchor="ctr"/>
          <a:lstStyle>
            <a:defPPr>
              <a:defRPr lang="fr-FR"/>
            </a:defPPr>
            <a:lvl1pPr marL="0" algn="r" defTabSz="914400">
              <a:defRPr sz="1000" b="1">
                <a:solidFill>
                  <a:schemeClr val="bg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fld id="{7B21F7F1-2EBD-4075-9C39-7F4C28F0F29B}" type="slidenum">
              <a:rPr lang="fr-FR"/>
              <a:t>‹N°›</a:t>
            </a:fld>
            <a:endParaRPr lang="fr-FR"/>
          </a:p>
        </p:txBody>
      </p:sp>
    </p:spTree>
    <p:extLst>
      <p:ext uri="{BB962C8B-B14F-4D97-AF65-F5344CB8AC3E}">
        <p14:creationId xmlns:p14="http://schemas.microsoft.com/office/powerpoint/2010/main" val="2098356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p:cSld name="Deux contenus">
    <p:spTree>
      <p:nvGrpSpPr>
        <p:cNvPr id="1" name=""/>
        <p:cNvGrpSpPr/>
        <p:nvPr/>
      </p:nvGrpSpPr>
      <p:grpSpPr bwMode="auto">
        <a:xfrm>
          <a:off x="0" y="0"/>
          <a:ext cx="0" cy="0"/>
          <a:chOff x="0" y="0"/>
          <a:chExt cx="0" cy="0"/>
        </a:xfrm>
      </p:grpSpPr>
      <p:sp>
        <p:nvSpPr>
          <p:cNvPr id="3" name="Espace réservé du contenu 2"/>
          <p:cNvSpPr>
            <a:spLocks noGrp="1"/>
          </p:cNvSpPr>
          <p:nvPr>
            <p:ph sz="half" idx="1"/>
          </p:nvPr>
        </p:nvSpPr>
        <p:spPr bwMode="auto">
          <a:xfrm>
            <a:off x="495300" y="1772816"/>
            <a:ext cx="4375150" cy="4353348"/>
          </a:xfrm>
        </p:spPr>
        <p:txBody>
          <a:bodyPr/>
          <a:lstStyle>
            <a:lvl1pPr>
              <a:defRPr sz="2300"/>
            </a:lvl1pPr>
            <a:lvl2pPr>
              <a:defRPr sz="1950"/>
            </a:lvl2pPr>
            <a:lvl3pPr>
              <a:defRPr sz="1650"/>
            </a:lvl3pPr>
            <a:lvl4pPr>
              <a:defRPr sz="1450"/>
            </a:lvl4pPr>
            <a:lvl5pPr>
              <a:defRPr sz="1450"/>
            </a:lvl5pPr>
            <a:lvl6pPr>
              <a:defRPr sz="1450"/>
            </a:lvl6pPr>
            <a:lvl7pPr>
              <a:defRPr sz="1450"/>
            </a:lvl7pPr>
            <a:lvl8pPr>
              <a:defRPr sz="1450"/>
            </a:lvl8pPr>
            <a:lvl9pPr>
              <a:defRPr sz="1450"/>
            </a:lvl9pPr>
          </a:lstStyle>
          <a:p>
            <a:pPr lvl="0">
              <a:defRPr/>
            </a:pPr>
            <a:r>
              <a:rPr lang="fr-FR"/>
              <a:t>Modifier les styles du texte du masque</a:t>
            </a:r>
          </a:p>
          <a:p>
            <a:pPr lvl="1">
              <a:defRPr/>
            </a:pPr>
            <a:r>
              <a:rPr lang="fr-FR"/>
              <a:t>Deuxième niveau</a:t>
            </a:r>
          </a:p>
          <a:p>
            <a:pPr lvl="2">
              <a:defRPr/>
            </a:pPr>
            <a:r>
              <a:rPr lang="fr-FR"/>
              <a:t>Troisième niveau</a:t>
            </a:r>
          </a:p>
          <a:p>
            <a:pPr lvl="3">
              <a:defRPr/>
            </a:pPr>
            <a:r>
              <a:rPr lang="fr-FR"/>
              <a:t>Quatrième niveau</a:t>
            </a:r>
          </a:p>
          <a:p>
            <a:pPr lvl="4">
              <a:defRPr/>
            </a:pPr>
            <a:r>
              <a:rPr lang="fr-FR"/>
              <a:t>Cinquième niveau</a:t>
            </a:r>
            <a:endParaRPr/>
          </a:p>
        </p:txBody>
      </p:sp>
      <p:sp>
        <p:nvSpPr>
          <p:cNvPr id="4" name="Espace réservé du contenu 3"/>
          <p:cNvSpPr>
            <a:spLocks noGrp="1"/>
          </p:cNvSpPr>
          <p:nvPr>
            <p:ph sz="half" idx="2"/>
          </p:nvPr>
        </p:nvSpPr>
        <p:spPr bwMode="auto">
          <a:xfrm>
            <a:off x="5035550" y="1772816"/>
            <a:ext cx="4375150" cy="4353348"/>
          </a:xfrm>
        </p:spPr>
        <p:txBody>
          <a:bodyPr/>
          <a:lstStyle>
            <a:lvl1pPr>
              <a:defRPr sz="2300"/>
            </a:lvl1pPr>
            <a:lvl2pPr>
              <a:defRPr sz="1950"/>
            </a:lvl2pPr>
            <a:lvl3pPr>
              <a:defRPr sz="1650"/>
            </a:lvl3pPr>
            <a:lvl4pPr>
              <a:defRPr sz="1450"/>
            </a:lvl4pPr>
            <a:lvl5pPr>
              <a:defRPr sz="1450"/>
            </a:lvl5pPr>
            <a:lvl6pPr>
              <a:defRPr sz="1450"/>
            </a:lvl6pPr>
            <a:lvl7pPr>
              <a:defRPr sz="1450"/>
            </a:lvl7pPr>
            <a:lvl8pPr>
              <a:defRPr sz="1450"/>
            </a:lvl8pPr>
            <a:lvl9pPr>
              <a:defRPr sz="1450"/>
            </a:lvl9pPr>
          </a:lstStyle>
          <a:p>
            <a:pPr lvl="0">
              <a:defRPr/>
            </a:pPr>
            <a:r>
              <a:rPr lang="fr-FR"/>
              <a:t>Modifier les styles du texte du masque</a:t>
            </a:r>
          </a:p>
          <a:p>
            <a:pPr lvl="1">
              <a:defRPr/>
            </a:pPr>
            <a:r>
              <a:rPr lang="fr-FR"/>
              <a:t>Deuxième niveau</a:t>
            </a:r>
          </a:p>
          <a:p>
            <a:pPr lvl="2">
              <a:defRPr/>
            </a:pPr>
            <a:r>
              <a:rPr lang="fr-FR"/>
              <a:t>Troisième niveau</a:t>
            </a:r>
          </a:p>
          <a:p>
            <a:pPr lvl="3">
              <a:defRPr/>
            </a:pPr>
            <a:r>
              <a:rPr lang="fr-FR"/>
              <a:t>Quatrième niveau</a:t>
            </a:r>
          </a:p>
          <a:p>
            <a:pPr lvl="4">
              <a:defRPr/>
            </a:pPr>
            <a:r>
              <a:rPr lang="fr-FR"/>
              <a:t>Cinquième niveau</a:t>
            </a:r>
            <a:endParaRPr/>
          </a:p>
        </p:txBody>
      </p:sp>
      <p:sp>
        <p:nvSpPr>
          <p:cNvPr id="5" name="Espace réservé de la date 4"/>
          <p:cNvSpPr>
            <a:spLocks noGrp="1"/>
          </p:cNvSpPr>
          <p:nvPr>
            <p:ph type="dt" sz="half" idx="10"/>
          </p:nvPr>
        </p:nvSpPr>
        <p:spPr bwMode="auto">
          <a:xfrm>
            <a:off x="495300" y="6356352"/>
            <a:ext cx="2311399" cy="365125"/>
          </a:xfrm>
          <a:prstGeom prst="rect">
            <a:avLst/>
          </a:prstGeom>
        </p:spPr>
        <p:txBody>
          <a:bodyPr/>
          <a:lstStyle/>
          <a:p>
            <a:pPr>
              <a:defRPr/>
            </a:pPr>
            <a:endParaRPr lang="fr-FR"/>
          </a:p>
        </p:txBody>
      </p:sp>
      <p:sp>
        <p:nvSpPr>
          <p:cNvPr id="6" name="Espace réservé du pied de page 5"/>
          <p:cNvSpPr>
            <a:spLocks noGrp="1"/>
          </p:cNvSpPr>
          <p:nvPr>
            <p:ph type="ftr" sz="quarter" idx="11"/>
          </p:nvPr>
        </p:nvSpPr>
        <p:spPr bwMode="auto"/>
        <p:txBody>
          <a:bodyPr/>
          <a:lstStyle/>
          <a:p>
            <a:pPr>
              <a:defRPr/>
            </a:pPr>
            <a:r>
              <a:rPr lang="fr-FR"/>
              <a:t>V.2019-11-AM</a:t>
            </a:r>
          </a:p>
        </p:txBody>
      </p:sp>
      <p:sp>
        <p:nvSpPr>
          <p:cNvPr id="7" name="Espace réservé du numéro de diapositive 6"/>
          <p:cNvSpPr>
            <a:spLocks noGrp="1"/>
          </p:cNvSpPr>
          <p:nvPr>
            <p:ph type="sldNum" sz="quarter" idx="12"/>
          </p:nvPr>
        </p:nvSpPr>
        <p:spPr bwMode="auto"/>
        <p:txBody>
          <a:bodyPr/>
          <a:lstStyle/>
          <a:p>
            <a:pPr>
              <a:defRPr/>
            </a:pPr>
            <a:fld id="{7B21F7F1-2EBD-4075-9C39-7F4C28F0F29B}" type="slidenum">
              <a:rPr lang="fr-FR" smtClean="0"/>
              <a:t>‹N°›</a:t>
            </a:fld>
            <a:endParaRPr lang="fr-FR"/>
          </a:p>
        </p:txBody>
      </p:sp>
      <p:sp>
        <p:nvSpPr>
          <p:cNvPr id="13" name="Titre 11"/>
          <p:cNvSpPr>
            <a:spLocks noGrp="1"/>
          </p:cNvSpPr>
          <p:nvPr>
            <p:ph type="title"/>
          </p:nvPr>
        </p:nvSpPr>
        <p:spPr bwMode="auto">
          <a:xfrm>
            <a:off x="921436" y="913912"/>
            <a:ext cx="5903772" cy="776118"/>
          </a:xfrm>
        </p:spPr>
        <p:txBody>
          <a:bodyPr/>
          <a:lstStyle>
            <a:lvl1pPr algn="l">
              <a:defRPr/>
            </a:lvl1pPr>
          </a:lstStyle>
          <a:p>
            <a:pPr>
              <a:defRPr/>
            </a:pPr>
            <a:r>
              <a:rPr lang="fr-FR"/>
              <a:t>Modifiez le style du titre</a:t>
            </a:r>
            <a:endParaRPr/>
          </a:p>
        </p:txBody>
      </p:sp>
      <p:pic>
        <p:nvPicPr>
          <p:cNvPr id="10" name="Image 9"/>
          <p:cNvPicPr>
            <a:picLocks noChangeAspect="1"/>
          </p:cNvPicPr>
          <p:nvPr/>
        </p:nvPicPr>
        <p:blipFill>
          <a:blip r:embed="rId2">
            <a:alphaModFix amt="40000"/>
          </a:blip>
          <a:stretch/>
        </p:blipFill>
        <p:spPr bwMode="auto">
          <a:xfrm>
            <a:off x="4520951" y="5661248"/>
            <a:ext cx="5390671" cy="1198680"/>
          </a:xfrm>
          <a:prstGeom prst="rect">
            <a:avLst/>
          </a:prstGeom>
        </p:spPr>
      </p:pic>
      <p:pic>
        <p:nvPicPr>
          <p:cNvPr id="11" name="Image 10"/>
          <p:cNvPicPr>
            <a:picLocks noChangeAspect="1"/>
          </p:cNvPicPr>
          <p:nvPr/>
        </p:nvPicPr>
        <p:blipFill>
          <a:blip r:embed="rId3">
            <a:alphaModFix amt="40000"/>
          </a:blip>
          <a:stretch/>
        </p:blipFill>
        <p:spPr bwMode="auto">
          <a:xfrm>
            <a:off x="-1" y="0"/>
            <a:ext cx="6249145" cy="980728"/>
          </a:xfrm>
          <a:prstGeom prst="rect">
            <a:avLst/>
          </a:prstGeom>
        </p:spPr>
      </p:pic>
      <p:sp>
        <p:nvSpPr>
          <p:cNvPr id="12" name="Espace réservé du numéro de diapositive 5"/>
          <p:cNvSpPr txBox="1"/>
          <p:nvPr/>
        </p:nvSpPr>
        <p:spPr bwMode="auto">
          <a:xfrm>
            <a:off x="8838755" y="6382668"/>
            <a:ext cx="992211" cy="365125"/>
          </a:xfrm>
          <a:prstGeom prst="rect">
            <a:avLst/>
          </a:prstGeom>
        </p:spPr>
        <p:txBody>
          <a:bodyPr vert="horz" lIns="91440" tIns="45720" rIns="91440" bIns="45720" rtlCol="0" anchor="ctr"/>
          <a:lstStyle>
            <a:defPPr>
              <a:defRPr lang="fr-FR"/>
            </a:defPPr>
            <a:lvl1pPr marL="0" algn="r" defTabSz="914400">
              <a:defRPr sz="1000" b="1">
                <a:solidFill>
                  <a:schemeClr val="bg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fld id="{7B21F7F1-2EBD-4075-9C39-7F4C28F0F29B}" type="slidenum">
              <a:rPr lang="fr-FR"/>
              <a:t>‹N°›</a:t>
            </a:fld>
            <a:endParaRPr lang="fr-FR"/>
          </a:p>
        </p:txBody>
      </p:sp>
      <p:pic>
        <p:nvPicPr>
          <p:cNvPr id="14" name="Image 13">
            <a:extLst>
              <a:ext uri="{FF2B5EF4-FFF2-40B4-BE49-F238E27FC236}">
                <a16:creationId xmlns:a16="http://schemas.microsoft.com/office/drawing/2014/main" id="{3B0BFE9B-E553-4488-B4E9-BF7E94EAE340}"/>
              </a:ext>
            </a:extLst>
          </p:cNvPr>
          <p:cNvPicPr>
            <a:picLocks noChangeAspect="1"/>
          </p:cNvPicPr>
          <p:nvPr userDrawn="1"/>
        </p:nvPicPr>
        <p:blipFill>
          <a:blip r:embed="rId2">
            <a:alphaModFix amt="40000"/>
          </a:blip>
          <a:stretch/>
        </p:blipFill>
        <p:spPr bwMode="auto">
          <a:xfrm>
            <a:off x="4520951" y="5661248"/>
            <a:ext cx="5390671" cy="1198680"/>
          </a:xfrm>
          <a:prstGeom prst="rect">
            <a:avLst/>
          </a:prstGeom>
        </p:spPr>
      </p:pic>
      <p:pic>
        <p:nvPicPr>
          <p:cNvPr id="15" name="Image 14">
            <a:extLst>
              <a:ext uri="{FF2B5EF4-FFF2-40B4-BE49-F238E27FC236}">
                <a16:creationId xmlns:a16="http://schemas.microsoft.com/office/drawing/2014/main" id="{C65F36EC-E996-43EC-BB63-840C371DE407}"/>
              </a:ext>
            </a:extLst>
          </p:cNvPr>
          <p:cNvPicPr>
            <a:picLocks noChangeAspect="1"/>
          </p:cNvPicPr>
          <p:nvPr userDrawn="1"/>
        </p:nvPicPr>
        <p:blipFill>
          <a:blip r:embed="rId3">
            <a:alphaModFix amt="40000"/>
          </a:blip>
          <a:stretch/>
        </p:blipFill>
        <p:spPr bwMode="auto">
          <a:xfrm>
            <a:off x="-1" y="0"/>
            <a:ext cx="6249145" cy="980728"/>
          </a:xfrm>
          <a:prstGeom prst="rect">
            <a:avLst/>
          </a:prstGeom>
        </p:spPr>
      </p:pic>
      <p:sp>
        <p:nvSpPr>
          <p:cNvPr id="16" name="Espace réservé du numéro de diapositive 5">
            <a:extLst>
              <a:ext uri="{FF2B5EF4-FFF2-40B4-BE49-F238E27FC236}">
                <a16:creationId xmlns:a16="http://schemas.microsoft.com/office/drawing/2014/main" id="{D2AC8A8F-A515-4042-88E1-EFB531581624}"/>
              </a:ext>
            </a:extLst>
          </p:cNvPr>
          <p:cNvSpPr txBox="1"/>
          <p:nvPr userDrawn="1"/>
        </p:nvSpPr>
        <p:spPr bwMode="auto">
          <a:xfrm>
            <a:off x="8838755" y="6382668"/>
            <a:ext cx="992211" cy="365125"/>
          </a:xfrm>
          <a:prstGeom prst="rect">
            <a:avLst/>
          </a:prstGeom>
        </p:spPr>
        <p:txBody>
          <a:bodyPr vert="horz" lIns="91440" tIns="45720" rIns="91440" bIns="45720" rtlCol="0" anchor="ctr"/>
          <a:lstStyle>
            <a:defPPr>
              <a:defRPr lang="fr-FR"/>
            </a:defPPr>
            <a:lvl1pPr marL="0" algn="r" defTabSz="914400">
              <a:defRPr sz="1000" b="1">
                <a:solidFill>
                  <a:schemeClr val="bg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fld id="{7B21F7F1-2EBD-4075-9C39-7F4C28F0F29B}" type="slidenum">
              <a:rPr lang="fr-FR"/>
              <a:t>‹N°›</a:t>
            </a:fld>
            <a:endParaRPr lang="fr-FR"/>
          </a:p>
        </p:txBody>
      </p:sp>
    </p:spTree>
    <p:extLst>
      <p:ext uri="{BB962C8B-B14F-4D97-AF65-F5344CB8AC3E}">
        <p14:creationId xmlns:p14="http://schemas.microsoft.com/office/powerpoint/2010/main" val="787486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woTxTwoObj" preserve="1">
  <p:cSld name="Comparaison">
    <p:spTree>
      <p:nvGrpSpPr>
        <p:cNvPr id="1" name=""/>
        <p:cNvGrpSpPr/>
        <p:nvPr/>
      </p:nvGrpSpPr>
      <p:grpSpPr bwMode="auto">
        <a:xfrm>
          <a:off x="0" y="0"/>
          <a:ext cx="0" cy="0"/>
          <a:chOff x="0" y="0"/>
          <a:chExt cx="0" cy="0"/>
        </a:xfrm>
      </p:grpSpPr>
      <p:sp>
        <p:nvSpPr>
          <p:cNvPr id="2" name="Titre 1"/>
          <p:cNvSpPr>
            <a:spLocks noGrp="1"/>
          </p:cNvSpPr>
          <p:nvPr>
            <p:ph type="title"/>
          </p:nvPr>
        </p:nvSpPr>
        <p:spPr bwMode="auto"/>
        <p:txBody>
          <a:bodyPr/>
          <a:lstStyle>
            <a:lvl1pPr>
              <a:defRPr/>
            </a:lvl1pPr>
          </a:lstStyle>
          <a:p>
            <a:pPr>
              <a:defRPr/>
            </a:pPr>
            <a:r>
              <a:rPr lang="fr-FR"/>
              <a:t>Modifiez le style du titre</a:t>
            </a:r>
            <a:endParaRPr/>
          </a:p>
        </p:txBody>
      </p:sp>
      <p:sp>
        <p:nvSpPr>
          <p:cNvPr id="3" name="Espace réservé du texte 2"/>
          <p:cNvSpPr>
            <a:spLocks noGrp="1"/>
          </p:cNvSpPr>
          <p:nvPr>
            <p:ph type="body" idx="1"/>
          </p:nvPr>
        </p:nvSpPr>
        <p:spPr bwMode="auto">
          <a:xfrm>
            <a:off x="495300" y="1535113"/>
            <a:ext cx="4376870" cy="639762"/>
          </a:xfrm>
        </p:spPr>
        <p:txBody>
          <a:bodyPr anchor="b"/>
          <a:lstStyle>
            <a:lvl1pPr marL="0" indent="0">
              <a:buNone/>
              <a:defRPr sz="1950" b="1"/>
            </a:lvl1pPr>
            <a:lvl2pPr marL="371475" indent="0">
              <a:buNone/>
              <a:defRPr sz="1650" b="1"/>
            </a:lvl2pPr>
            <a:lvl3pPr marL="742950" indent="0">
              <a:buNone/>
              <a:defRPr sz="1450"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defRPr/>
            </a:pPr>
            <a:r>
              <a:rPr lang="fr-FR"/>
              <a:t>Modifier les styles du texte du masque</a:t>
            </a:r>
          </a:p>
        </p:txBody>
      </p:sp>
      <p:sp>
        <p:nvSpPr>
          <p:cNvPr id="4" name="Espace réservé du contenu 3"/>
          <p:cNvSpPr>
            <a:spLocks noGrp="1"/>
          </p:cNvSpPr>
          <p:nvPr>
            <p:ph sz="half" idx="2"/>
          </p:nvPr>
        </p:nvSpPr>
        <p:spPr bwMode="auto">
          <a:xfrm>
            <a:off x="495300" y="2174875"/>
            <a:ext cx="4376870" cy="3951288"/>
          </a:xfrm>
        </p:spPr>
        <p:txBody>
          <a:bodyPr/>
          <a:lstStyle>
            <a:lvl1pPr>
              <a:defRPr sz="1950"/>
            </a:lvl1pPr>
            <a:lvl2pPr>
              <a:defRPr sz="1650"/>
            </a:lvl2pPr>
            <a:lvl3pPr>
              <a:defRPr sz="1450"/>
            </a:lvl3pPr>
            <a:lvl4pPr>
              <a:defRPr sz="1300"/>
            </a:lvl4pPr>
            <a:lvl5pPr>
              <a:defRPr sz="1300"/>
            </a:lvl5pPr>
            <a:lvl6pPr>
              <a:defRPr sz="1300"/>
            </a:lvl6pPr>
            <a:lvl7pPr>
              <a:defRPr sz="1300"/>
            </a:lvl7pPr>
            <a:lvl8pPr>
              <a:defRPr sz="1300"/>
            </a:lvl8pPr>
            <a:lvl9pPr>
              <a:defRPr sz="1300"/>
            </a:lvl9pPr>
          </a:lstStyle>
          <a:p>
            <a:pPr lvl="0">
              <a:defRPr/>
            </a:pPr>
            <a:r>
              <a:rPr lang="fr-FR"/>
              <a:t>Modifier les styles du texte du masque</a:t>
            </a:r>
          </a:p>
          <a:p>
            <a:pPr lvl="1">
              <a:defRPr/>
            </a:pPr>
            <a:r>
              <a:rPr lang="fr-FR"/>
              <a:t>Deuxième niveau</a:t>
            </a:r>
          </a:p>
          <a:p>
            <a:pPr lvl="2">
              <a:defRPr/>
            </a:pPr>
            <a:r>
              <a:rPr lang="fr-FR"/>
              <a:t>Troisième niveau</a:t>
            </a:r>
          </a:p>
          <a:p>
            <a:pPr lvl="3">
              <a:defRPr/>
            </a:pPr>
            <a:r>
              <a:rPr lang="fr-FR"/>
              <a:t>Quatrième niveau</a:t>
            </a:r>
          </a:p>
          <a:p>
            <a:pPr lvl="4">
              <a:defRPr/>
            </a:pPr>
            <a:r>
              <a:rPr lang="fr-FR"/>
              <a:t>Cinquième niveau</a:t>
            </a:r>
            <a:endParaRPr/>
          </a:p>
        </p:txBody>
      </p:sp>
      <p:sp>
        <p:nvSpPr>
          <p:cNvPr id="5" name="Espace réservé du texte 4"/>
          <p:cNvSpPr>
            <a:spLocks noGrp="1"/>
          </p:cNvSpPr>
          <p:nvPr>
            <p:ph type="body" sz="quarter" idx="3"/>
          </p:nvPr>
        </p:nvSpPr>
        <p:spPr bwMode="auto">
          <a:xfrm>
            <a:off x="5032112" y="1535113"/>
            <a:ext cx="4378589" cy="639762"/>
          </a:xfrm>
        </p:spPr>
        <p:txBody>
          <a:bodyPr anchor="b"/>
          <a:lstStyle>
            <a:lvl1pPr marL="0" indent="0">
              <a:buNone/>
              <a:defRPr sz="1950" b="1"/>
            </a:lvl1pPr>
            <a:lvl2pPr marL="371475" indent="0">
              <a:buNone/>
              <a:defRPr sz="1650" b="1"/>
            </a:lvl2pPr>
            <a:lvl3pPr marL="742950" indent="0">
              <a:buNone/>
              <a:defRPr sz="1450"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defRPr/>
            </a:pPr>
            <a:r>
              <a:rPr lang="fr-FR"/>
              <a:t>Modifier les styles du texte du masque</a:t>
            </a:r>
          </a:p>
        </p:txBody>
      </p:sp>
      <p:sp>
        <p:nvSpPr>
          <p:cNvPr id="6" name="Espace réservé du contenu 5"/>
          <p:cNvSpPr>
            <a:spLocks noGrp="1"/>
          </p:cNvSpPr>
          <p:nvPr>
            <p:ph sz="quarter" idx="4"/>
          </p:nvPr>
        </p:nvSpPr>
        <p:spPr bwMode="auto">
          <a:xfrm>
            <a:off x="5032112" y="2174875"/>
            <a:ext cx="4378589" cy="3951288"/>
          </a:xfrm>
        </p:spPr>
        <p:txBody>
          <a:bodyPr/>
          <a:lstStyle>
            <a:lvl1pPr>
              <a:defRPr sz="1950"/>
            </a:lvl1pPr>
            <a:lvl2pPr>
              <a:defRPr sz="1650"/>
            </a:lvl2pPr>
            <a:lvl3pPr>
              <a:defRPr sz="1450"/>
            </a:lvl3pPr>
            <a:lvl4pPr>
              <a:defRPr sz="1300"/>
            </a:lvl4pPr>
            <a:lvl5pPr>
              <a:defRPr sz="1300"/>
            </a:lvl5pPr>
            <a:lvl6pPr>
              <a:defRPr sz="1300"/>
            </a:lvl6pPr>
            <a:lvl7pPr>
              <a:defRPr sz="1300"/>
            </a:lvl7pPr>
            <a:lvl8pPr>
              <a:defRPr sz="1300"/>
            </a:lvl8pPr>
            <a:lvl9pPr>
              <a:defRPr sz="1300"/>
            </a:lvl9pPr>
          </a:lstStyle>
          <a:p>
            <a:pPr lvl="0">
              <a:defRPr/>
            </a:pPr>
            <a:r>
              <a:rPr lang="fr-FR"/>
              <a:t>Modifier les styles du texte du masque</a:t>
            </a:r>
          </a:p>
          <a:p>
            <a:pPr lvl="1">
              <a:defRPr/>
            </a:pPr>
            <a:r>
              <a:rPr lang="fr-FR"/>
              <a:t>Deuxième niveau</a:t>
            </a:r>
          </a:p>
          <a:p>
            <a:pPr lvl="2">
              <a:defRPr/>
            </a:pPr>
            <a:r>
              <a:rPr lang="fr-FR"/>
              <a:t>Troisième niveau</a:t>
            </a:r>
          </a:p>
          <a:p>
            <a:pPr lvl="3">
              <a:defRPr/>
            </a:pPr>
            <a:r>
              <a:rPr lang="fr-FR"/>
              <a:t>Quatrième niveau</a:t>
            </a:r>
          </a:p>
          <a:p>
            <a:pPr lvl="4">
              <a:defRPr/>
            </a:pPr>
            <a:r>
              <a:rPr lang="fr-FR"/>
              <a:t>Cinquième niveau</a:t>
            </a:r>
            <a:endParaRPr/>
          </a:p>
        </p:txBody>
      </p:sp>
      <p:sp>
        <p:nvSpPr>
          <p:cNvPr id="7" name="Espace réservé de la date 6"/>
          <p:cNvSpPr>
            <a:spLocks noGrp="1"/>
          </p:cNvSpPr>
          <p:nvPr>
            <p:ph type="dt" sz="half" idx="10"/>
          </p:nvPr>
        </p:nvSpPr>
        <p:spPr bwMode="auto">
          <a:xfrm>
            <a:off x="495300" y="6356352"/>
            <a:ext cx="2311399" cy="365125"/>
          </a:xfrm>
          <a:prstGeom prst="rect">
            <a:avLst/>
          </a:prstGeom>
        </p:spPr>
        <p:txBody>
          <a:bodyPr/>
          <a:lstStyle/>
          <a:p>
            <a:pPr>
              <a:defRPr/>
            </a:pPr>
            <a:endParaRPr lang="fr-FR"/>
          </a:p>
        </p:txBody>
      </p:sp>
      <p:sp>
        <p:nvSpPr>
          <p:cNvPr id="8" name="Espace réservé du pied de page 7"/>
          <p:cNvSpPr>
            <a:spLocks noGrp="1"/>
          </p:cNvSpPr>
          <p:nvPr>
            <p:ph type="ftr" sz="quarter" idx="11"/>
          </p:nvPr>
        </p:nvSpPr>
        <p:spPr bwMode="auto"/>
        <p:txBody>
          <a:bodyPr/>
          <a:lstStyle/>
          <a:p>
            <a:pPr>
              <a:defRPr/>
            </a:pPr>
            <a:r>
              <a:rPr lang="fr-FR"/>
              <a:t>V.2019-11-AM</a:t>
            </a:r>
          </a:p>
        </p:txBody>
      </p:sp>
      <p:sp>
        <p:nvSpPr>
          <p:cNvPr id="9" name="Espace réservé du numéro de diapositive 8"/>
          <p:cNvSpPr>
            <a:spLocks noGrp="1"/>
          </p:cNvSpPr>
          <p:nvPr>
            <p:ph type="sldNum" sz="quarter" idx="12"/>
          </p:nvPr>
        </p:nvSpPr>
        <p:spPr bwMode="auto"/>
        <p:txBody>
          <a:bodyPr/>
          <a:lstStyle/>
          <a:p>
            <a:pPr>
              <a:defRPr/>
            </a:pPr>
            <a:fld id="{7B21F7F1-2EBD-4075-9C39-7F4C28F0F29B}" type="slidenum">
              <a:rPr lang="fr-FR" smtClean="0"/>
              <a:t>‹N°›</a:t>
            </a:fld>
            <a:endParaRPr lang="fr-FR"/>
          </a:p>
        </p:txBody>
      </p:sp>
      <p:pic>
        <p:nvPicPr>
          <p:cNvPr id="12" name="Image 11"/>
          <p:cNvPicPr>
            <a:picLocks noChangeAspect="1"/>
          </p:cNvPicPr>
          <p:nvPr/>
        </p:nvPicPr>
        <p:blipFill>
          <a:blip r:embed="rId2">
            <a:alphaModFix amt="40000"/>
          </a:blip>
          <a:stretch/>
        </p:blipFill>
        <p:spPr bwMode="auto">
          <a:xfrm>
            <a:off x="4520951" y="5661248"/>
            <a:ext cx="5390671" cy="1198680"/>
          </a:xfrm>
          <a:prstGeom prst="rect">
            <a:avLst/>
          </a:prstGeom>
        </p:spPr>
      </p:pic>
      <p:pic>
        <p:nvPicPr>
          <p:cNvPr id="15" name="Image 14"/>
          <p:cNvPicPr>
            <a:picLocks noChangeAspect="1"/>
          </p:cNvPicPr>
          <p:nvPr/>
        </p:nvPicPr>
        <p:blipFill>
          <a:blip r:embed="rId3">
            <a:alphaModFix amt="40000"/>
          </a:blip>
          <a:stretch/>
        </p:blipFill>
        <p:spPr bwMode="auto">
          <a:xfrm>
            <a:off x="-1" y="0"/>
            <a:ext cx="6249145" cy="980728"/>
          </a:xfrm>
          <a:prstGeom prst="rect">
            <a:avLst/>
          </a:prstGeom>
        </p:spPr>
      </p:pic>
      <p:sp>
        <p:nvSpPr>
          <p:cNvPr id="16" name="Espace réservé du numéro de diapositive 5"/>
          <p:cNvSpPr txBox="1"/>
          <p:nvPr/>
        </p:nvSpPr>
        <p:spPr bwMode="auto">
          <a:xfrm>
            <a:off x="8838755" y="6382668"/>
            <a:ext cx="992211" cy="365125"/>
          </a:xfrm>
          <a:prstGeom prst="rect">
            <a:avLst/>
          </a:prstGeom>
        </p:spPr>
        <p:txBody>
          <a:bodyPr vert="horz" lIns="91440" tIns="45720" rIns="91440" bIns="45720" rtlCol="0" anchor="ctr"/>
          <a:lstStyle>
            <a:defPPr>
              <a:defRPr lang="fr-FR"/>
            </a:defPPr>
            <a:lvl1pPr marL="0" algn="r" defTabSz="914400">
              <a:defRPr sz="1000" b="1">
                <a:solidFill>
                  <a:schemeClr val="bg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fld id="{7B21F7F1-2EBD-4075-9C39-7F4C28F0F29B}" type="slidenum">
              <a:rPr lang="fr-FR"/>
              <a:t>‹N°›</a:t>
            </a:fld>
            <a:endParaRPr lang="fr-FR"/>
          </a:p>
        </p:txBody>
      </p:sp>
      <p:pic>
        <p:nvPicPr>
          <p:cNvPr id="13" name="Image 12">
            <a:extLst>
              <a:ext uri="{FF2B5EF4-FFF2-40B4-BE49-F238E27FC236}">
                <a16:creationId xmlns:a16="http://schemas.microsoft.com/office/drawing/2014/main" id="{A965CDF1-00E0-40A0-991F-B1ACFC691C3A}"/>
              </a:ext>
            </a:extLst>
          </p:cNvPr>
          <p:cNvPicPr>
            <a:picLocks noChangeAspect="1"/>
          </p:cNvPicPr>
          <p:nvPr userDrawn="1"/>
        </p:nvPicPr>
        <p:blipFill>
          <a:blip r:embed="rId2">
            <a:alphaModFix amt="40000"/>
          </a:blip>
          <a:stretch/>
        </p:blipFill>
        <p:spPr bwMode="auto">
          <a:xfrm>
            <a:off x="4520951" y="5661248"/>
            <a:ext cx="5390671" cy="1198680"/>
          </a:xfrm>
          <a:prstGeom prst="rect">
            <a:avLst/>
          </a:prstGeom>
        </p:spPr>
      </p:pic>
      <p:pic>
        <p:nvPicPr>
          <p:cNvPr id="14" name="Image 13">
            <a:extLst>
              <a:ext uri="{FF2B5EF4-FFF2-40B4-BE49-F238E27FC236}">
                <a16:creationId xmlns:a16="http://schemas.microsoft.com/office/drawing/2014/main" id="{1149F159-5AE8-4C81-A91D-8A3BA231D450}"/>
              </a:ext>
            </a:extLst>
          </p:cNvPr>
          <p:cNvPicPr>
            <a:picLocks noChangeAspect="1"/>
          </p:cNvPicPr>
          <p:nvPr userDrawn="1"/>
        </p:nvPicPr>
        <p:blipFill>
          <a:blip r:embed="rId3">
            <a:alphaModFix amt="40000"/>
          </a:blip>
          <a:stretch/>
        </p:blipFill>
        <p:spPr bwMode="auto">
          <a:xfrm>
            <a:off x="-1" y="0"/>
            <a:ext cx="6249145" cy="980728"/>
          </a:xfrm>
          <a:prstGeom prst="rect">
            <a:avLst/>
          </a:prstGeom>
        </p:spPr>
      </p:pic>
      <p:sp>
        <p:nvSpPr>
          <p:cNvPr id="17" name="Espace réservé du numéro de diapositive 5">
            <a:extLst>
              <a:ext uri="{FF2B5EF4-FFF2-40B4-BE49-F238E27FC236}">
                <a16:creationId xmlns:a16="http://schemas.microsoft.com/office/drawing/2014/main" id="{ADE729C9-16F4-4B9C-84FB-6D7F5131F797}"/>
              </a:ext>
            </a:extLst>
          </p:cNvPr>
          <p:cNvSpPr txBox="1"/>
          <p:nvPr userDrawn="1"/>
        </p:nvSpPr>
        <p:spPr bwMode="auto">
          <a:xfrm>
            <a:off x="8838755" y="6382668"/>
            <a:ext cx="992211" cy="365125"/>
          </a:xfrm>
          <a:prstGeom prst="rect">
            <a:avLst/>
          </a:prstGeom>
        </p:spPr>
        <p:txBody>
          <a:bodyPr vert="horz" lIns="91440" tIns="45720" rIns="91440" bIns="45720" rtlCol="0" anchor="ctr"/>
          <a:lstStyle>
            <a:defPPr>
              <a:defRPr lang="fr-FR"/>
            </a:defPPr>
            <a:lvl1pPr marL="0" algn="r" defTabSz="914400">
              <a:defRPr sz="1000" b="1">
                <a:solidFill>
                  <a:schemeClr val="bg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fld id="{7B21F7F1-2EBD-4075-9C39-7F4C28F0F29B}" type="slidenum">
              <a:rPr lang="fr-FR"/>
              <a:t>‹N°›</a:t>
            </a:fld>
            <a:endParaRPr lang="fr-FR"/>
          </a:p>
        </p:txBody>
      </p:sp>
    </p:spTree>
    <p:extLst>
      <p:ext uri="{BB962C8B-B14F-4D97-AF65-F5344CB8AC3E}">
        <p14:creationId xmlns:p14="http://schemas.microsoft.com/office/powerpoint/2010/main" val="1864813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preserve="1">
  <p:cSld name="Titre seul">
    <p:spTree>
      <p:nvGrpSpPr>
        <p:cNvPr id="1" name=""/>
        <p:cNvGrpSpPr/>
        <p:nvPr/>
      </p:nvGrpSpPr>
      <p:grpSpPr bwMode="auto">
        <a:xfrm>
          <a:off x="0" y="0"/>
          <a:ext cx="0" cy="0"/>
          <a:chOff x="0" y="0"/>
          <a:chExt cx="0" cy="0"/>
        </a:xfrm>
      </p:grpSpPr>
      <p:sp>
        <p:nvSpPr>
          <p:cNvPr id="10" name="Titre 9"/>
          <p:cNvSpPr>
            <a:spLocks noGrp="1"/>
          </p:cNvSpPr>
          <p:nvPr>
            <p:ph type="title"/>
          </p:nvPr>
        </p:nvSpPr>
        <p:spPr bwMode="auto">
          <a:xfrm>
            <a:off x="916051" y="913912"/>
            <a:ext cx="5909157" cy="776118"/>
          </a:xfrm>
        </p:spPr>
        <p:txBody>
          <a:bodyPr/>
          <a:lstStyle>
            <a:lvl1pPr algn="l">
              <a:defRPr/>
            </a:lvl1pPr>
          </a:lstStyle>
          <a:p>
            <a:pPr>
              <a:defRPr/>
            </a:pPr>
            <a:r>
              <a:rPr lang="fr-FR"/>
              <a:t>Modifiez le style du titre</a:t>
            </a:r>
            <a:endParaRPr/>
          </a:p>
        </p:txBody>
      </p:sp>
      <p:pic>
        <p:nvPicPr>
          <p:cNvPr id="8" name="Image 7"/>
          <p:cNvPicPr>
            <a:picLocks noChangeAspect="1"/>
          </p:cNvPicPr>
          <p:nvPr/>
        </p:nvPicPr>
        <p:blipFill>
          <a:blip r:embed="rId2">
            <a:alphaModFix amt="40000"/>
          </a:blip>
          <a:stretch/>
        </p:blipFill>
        <p:spPr bwMode="auto">
          <a:xfrm>
            <a:off x="4520951" y="5661248"/>
            <a:ext cx="5390671" cy="1198680"/>
          </a:xfrm>
          <a:prstGeom prst="rect">
            <a:avLst/>
          </a:prstGeom>
        </p:spPr>
      </p:pic>
      <p:pic>
        <p:nvPicPr>
          <p:cNvPr id="9" name="Image 8"/>
          <p:cNvPicPr>
            <a:picLocks noChangeAspect="1"/>
          </p:cNvPicPr>
          <p:nvPr/>
        </p:nvPicPr>
        <p:blipFill>
          <a:blip r:embed="rId3">
            <a:alphaModFix amt="40000"/>
          </a:blip>
          <a:stretch/>
        </p:blipFill>
        <p:spPr bwMode="auto">
          <a:xfrm>
            <a:off x="-1" y="0"/>
            <a:ext cx="6249145" cy="980728"/>
          </a:xfrm>
          <a:prstGeom prst="rect">
            <a:avLst/>
          </a:prstGeom>
        </p:spPr>
      </p:pic>
      <p:sp>
        <p:nvSpPr>
          <p:cNvPr id="11" name="Espace réservé du numéro de diapositive 5"/>
          <p:cNvSpPr>
            <a:spLocks noGrp="1"/>
          </p:cNvSpPr>
          <p:nvPr>
            <p:ph type="sldNum" sz="quarter" idx="12"/>
          </p:nvPr>
        </p:nvSpPr>
        <p:spPr bwMode="auto">
          <a:xfrm>
            <a:off x="8838755" y="6382668"/>
            <a:ext cx="992211" cy="365125"/>
          </a:xfrm>
        </p:spPr>
        <p:txBody>
          <a:bodyPr/>
          <a:lstStyle>
            <a:lvl1pPr>
              <a:defRPr b="1">
                <a:solidFill>
                  <a:schemeClr val="bg1"/>
                </a:solidFill>
              </a:defRPr>
            </a:lvl1pPr>
          </a:lstStyle>
          <a:p>
            <a:pPr>
              <a:defRPr/>
            </a:pPr>
            <a:fld id="{7B21F7F1-2EBD-4075-9C39-7F4C28F0F29B}" type="slidenum">
              <a:rPr lang="fr-FR" smtClean="0"/>
              <a:t>‹N°›</a:t>
            </a:fld>
            <a:endParaRPr lang="fr-FR"/>
          </a:p>
        </p:txBody>
      </p:sp>
      <p:sp>
        <p:nvSpPr>
          <p:cNvPr id="6" name="Espace réservé du pied de page 4"/>
          <p:cNvSpPr>
            <a:spLocks noGrp="1"/>
          </p:cNvSpPr>
          <p:nvPr>
            <p:ph type="ftr" sz="quarter" idx="3"/>
          </p:nvPr>
        </p:nvSpPr>
        <p:spPr bwMode="auto">
          <a:xfrm>
            <a:off x="0" y="6492875"/>
            <a:ext cx="3136900" cy="365125"/>
          </a:xfrm>
          <a:prstGeom prst="rect">
            <a:avLst/>
          </a:prstGeom>
        </p:spPr>
        <p:txBody>
          <a:bodyPr vert="horz" lIns="91440" tIns="45720" rIns="91440" bIns="45720" rtlCol="0" anchor="b"/>
          <a:lstStyle>
            <a:lvl1pPr algn="l">
              <a:defRPr sz="800" b="1">
                <a:solidFill>
                  <a:schemeClr val="tx1">
                    <a:tint val="75000"/>
                  </a:schemeClr>
                </a:solidFill>
                <a:latin typeface="Segoe UI Light"/>
                <a:cs typeface="Segoe UI Light"/>
              </a:defRPr>
            </a:lvl1pPr>
          </a:lstStyle>
          <a:p>
            <a:pPr>
              <a:defRPr/>
            </a:pPr>
            <a:r>
              <a:rPr lang="fr-FR"/>
              <a:t>V.2019-11-AM</a:t>
            </a:r>
          </a:p>
        </p:txBody>
      </p:sp>
      <p:pic>
        <p:nvPicPr>
          <p:cNvPr id="7" name="Image 6">
            <a:extLst>
              <a:ext uri="{FF2B5EF4-FFF2-40B4-BE49-F238E27FC236}">
                <a16:creationId xmlns:a16="http://schemas.microsoft.com/office/drawing/2014/main" id="{8276AEBF-5D13-450C-A308-E0C3C00AF1CC}"/>
              </a:ext>
            </a:extLst>
          </p:cNvPr>
          <p:cNvPicPr>
            <a:picLocks noChangeAspect="1"/>
          </p:cNvPicPr>
          <p:nvPr userDrawn="1"/>
        </p:nvPicPr>
        <p:blipFill>
          <a:blip r:embed="rId2">
            <a:alphaModFix amt="40000"/>
          </a:blip>
          <a:stretch/>
        </p:blipFill>
        <p:spPr bwMode="auto">
          <a:xfrm>
            <a:off x="4520951" y="5661248"/>
            <a:ext cx="5390671" cy="1198680"/>
          </a:xfrm>
          <a:prstGeom prst="rect">
            <a:avLst/>
          </a:prstGeom>
        </p:spPr>
      </p:pic>
      <p:pic>
        <p:nvPicPr>
          <p:cNvPr id="12" name="Image 11">
            <a:extLst>
              <a:ext uri="{FF2B5EF4-FFF2-40B4-BE49-F238E27FC236}">
                <a16:creationId xmlns:a16="http://schemas.microsoft.com/office/drawing/2014/main" id="{71BF8B4D-0B80-4AB7-92C5-4F70506964AA}"/>
              </a:ext>
            </a:extLst>
          </p:cNvPr>
          <p:cNvPicPr>
            <a:picLocks noChangeAspect="1"/>
          </p:cNvPicPr>
          <p:nvPr userDrawn="1"/>
        </p:nvPicPr>
        <p:blipFill>
          <a:blip r:embed="rId3">
            <a:alphaModFix amt="40000"/>
          </a:blip>
          <a:stretch/>
        </p:blipFill>
        <p:spPr bwMode="auto">
          <a:xfrm>
            <a:off x="-1" y="0"/>
            <a:ext cx="6249145" cy="980728"/>
          </a:xfrm>
          <a:prstGeom prst="rect">
            <a:avLst/>
          </a:prstGeom>
        </p:spPr>
      </p:pic>
    </p:spTree>
    <p:extLst>
      <p:ext uri="{BB962C8B-B14F-4D97-AF65-F5344CB8AC3E}">
        <p14:creationId xmlns:p14="http://schemas.microsoft.com/office/powerpoint/2010/main" val="1346668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blank" preserve="1">
  <p:cSld name="Vide">
    <p:spTree>
      <p:nvGrpSpPr>
        <p:cNvPr id="1" name=""/>
        <p:cNvGrpSpPr/>
        <p:nvPr/>
      </p:nvGrpSpPr>
      <p:grpSpPr bwMode="auto">
        <a:xfrm>
          <a:off x="0" y="0"/>
          <a:ext cx="0" cy="0"/>
          <a:chOff x="0" y="0"/>
          <a:chExt cx="0" cy="0"/>
        </a:xfrm>
      </p:grpSpPr>
      <p:pic>
        <p:nvPicPr>
          <p:cNvPr id="7" name="Image 6"/>
          <p:cNvPicPr>
            <a:picLocks noChangeAspect="1"/>
          </p:cNvPicPr>
          <p:nvPr/>
        </p:nvPicPr>
        <p:blipFill>
          <a:blip r:embed="rId2">
            <a:alphaModFix amt="40000"/>
          </a:blip>
          <a:stretch/>
        </p:blipFill>
        <p:spPr bwMode="auto">
          <a:xfrm>
            <a:off x="4520951" y="5661248"/>
            <a:ext cx="5390671" cy="1198680"/>
          </a:xfrm>
          <a:prstGeom prst="rect">
            <a:avLst/>
          </a:prstGeom>
        </p:spPr>
      </p:pic>
      <p:pic>
        <p:nvPicPr>
          <p:cNvPr id="8" name="Image 7"/>
          <p:cNvPicPr>
            <a:picLocks noChangeAspect="1"/>
          </p:cNvPicPr>
          <p:nvPr/>
        </p:nvPicPr>
        <p:blipFill>
          <a:blip r:embed="rId3">
            <a:alphaModFix amt="40000"/>
          </a:blip>
          <a:stretch/>
        </p:blipFill>
        <p:spPr bwMode="auto">
          <a:xfrm>
            <a:off x="-1" y="0"/>
            <a:ext cx="6249145" cy="980728"/>
          </a:xfrm>
          <a:prstGeom prst="rect">
            <a:avLst/>
          </a:prstGeom>
        </p:spPr>
      </p:pic>
      <p:sp>
        <p:nvSpPr>
          <p:cNvPr id="9" name="Espace réservé du numéro de diapositive 5"/>
          <p:cNvSpPr>
            <a:spLocks noGrp="1"/>
          </p:cNvSpPr>
          <p:nvPr>
            <p:ph type="sldNum" sz="quarter" idx="12"/>
          </p:nvPr>
        </p:nvSpPr>
        <p:spPr bwMode="auto">
          <a:xfrm>
            <a:off x="8838755" y="6382668"/>
            <a:ext cx="992211" cy="365125"/>
          </a:xfrm>
        </p:spPr>
        <p:txBody>
          <a:bodyPr/>
          <a:lstStyle>
            <a:lvl1pPr>
              <a:defRPr b="1">
                <a:solidFill>
                  <a:schemeClr val="bg1"/>
                </a:solidFill>
              </a:defRPr>
            </a:lvl1pPr>
          </a:lstStyle>
          <a:p>
            <a:pPr>
              <a:defRPr/>
            </a:pPr>
            <a:fld id="{7B21F7F1-2EBD-4075-9C39-7F4C28F0F29B}" type="slidenum">
              <a:rPr lang="fr-FR" smtClean="0"/>
              <a:t>‹N°›</a:t>
            </a:fld>
            <a:endParaRPr lang="fr-FR"/>
          </a:p>
        </p:txBody>
      </p:sp>
      <p:sp>
        <p:nvSpPr>
          <p:cNvPr id="5" name="Espace réservé du pied de page 4"/>
          <p:cNvSpPr>
            <a:spLocks noGrp="1"/>
          </p:cNvSpPr>
          <p:nvPr>
            <p:ph type="ftr" sz="quarter" idx="3"/>
          </p:nvPr>
        </p:nvSpPr>
        <p:spPr bwMode="auto">
          <a:xfrm>
            <a:off x="0" y="6492875"/>
            <a:ext cx="3136900" cy="365125"/>
          </a:xfrm>
          <a:prstGeom prst="rect">
            <a:avLst/>
          </a:prstGeom>
        </p:spPr>
        <p:txBody>
          <a:bodyPr vert="horz" lIns="91440" tIns="45720" rIns="91440" bIns="45720" rtlCol="0" anchor="b"/>
          <a:lstStyle>
            <a:lvl1pPr algn="l">
              <a:defRPr sz="800" b="1">
                <a:solidFill>
                  <a:schemeClr val="tx1">
                    <a:tint val="75000"/>
                  </a:schemeClr>
                </a:solidFill>
                <a:latin typeface="Segoe UI Light"/>
                <a:cs typeface="Segoe UI Light"/>
              </a:defRPr>
            </a:lvl1pPr>
          </a:lstStyle>
          <a:p>
            <a:pPr>
              <a:defRPr/>
            </a:pPr>
            <a:r>
              <a:rPr lang="fr-FR"/>
              <a:t>V.2019-11-AM</a:t>
            </a:r>
          </a:p>
        </p:txBody>
      </p:sp>
      <p:pic>
        <p:nvPicPr>
          <p:cNvPr id="6" name="Image 5">
            <a:extLst>
              <a:ext uri="{FF2B5EF4-FFF2-40B4-BE49-F238E27FC236}">
                <a16:creationId xmlns:a16="http://schemas.microsoft.com/office/drawing/2014/main" id="{3DA96016-FBA9-4C3D-9065-1565F386EECF}"/>
              </a:ext>
            </a:extLst>
          </p:cNvPr>
          <p:cNvPicPr>
            <a:picLocks noChangeAspect="1"/>
          </p:cNvPicPr>
          <p:nvPr userDrawn="1"/>
        </p:nvPicPr>
        <p:blipFill>
          <a:blip r:embed="rId2">
            <a:alphaModFix amt="40000"/>
          </a:blip>
          <a:stretch/>
        </p:blipFill>
        <p:spPr bwMode="auto">
          <a:xfrm>
            <a:off x="4520951" y="5661248"/>
            <a:ext cx="5390671" cy="1198680"/>
          </a:xfrm>
          <a:prstGeom prst="rect">
            <a:avLst/>
          </a:prstGeom>
        </p:spPr>
      </p:pic>
      <p:pic>
        <p:nvPicPr>
          <p:cNvPr id="10" name="Image 9">
            <a:extLst>
              <a:ext uri="{FF2B5EF4-FFF2-40B4-BE49-F238E27FC236}">
                <a16:creationId xmlns:a16="http://schemas.microsoft.com/office/drawing/2014/main" id="{8E0EDC54-A347-4DC3-B250-8396BAD30063}"/>
              </a:ext>
            </a:extLst>
          </p:cNvPr>
          <p:cNvPicPr>
            <a:picLocks noChangeAspect="1"/>
          </p:cNvPicPr>
          <p:nvPr userDrawn="1"/>
        </p:nvPicPr>
        <p:blipFill>
          <a:blip r:embed="rId3">
            <a:alphaModFix amt="40000"/>
          </a:blip>
          <a:stretch/>
        </p:blipFill>
        <p:spPr bwMode="auto">
          <a:xfrm>
            <a:off x="-1" y="0"/>
            <a:ext cx="6249145" cy="980728"/>
          </a:xfrm>
          <a:prstGeom prst="rect">
            <a:avLst/>
          </a:prstGeom>
        </p:spPr>
      </p:pic>
      <p:pic>
        <p:nvPicPr>
          <p:cNvPr id="12" name="Image 11">
            <a:extLst>
              <a:ext uri="{FF2B5EF4-FFF2-40B4-BE49-F238E27FC236}">
                <a16:creationId xmlns:a16="http://schemas.microsoft.com/office/drawing/2014/main" id="{D7EE54ED-1DFD-4528-AB77-A97D36C16942}"/>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62942"/>
          <a:stretch/>
        </p:blipFill>
        <p:spPr bwMode="auto">
          <a:xfrm>
            <a:off x="8862880" y="6387158"/>
            <a:ext cx="698632" cy="470841"/>
          </a:xfrm>
          <a:prstGeom prst="rect">
            <a:avLst/>
          </a:prstGeom>
        </p:spPr>
      </p:pic>
    </p:spTree>
    <p:extLst>
      <p:ext uri="{BB962C8B-B14F-4D97-AF65-F5344CB8AC3E}">
        <p14:creationId xmlns:p14="http://schemas.microsoft.com/office/powerpoint/2010/main" val="195400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objTx" preserve="1">
  <p:cSld name="Contenu avec légende">
    <p:spTree>
      <p:nvGrpSpPr>
        <p:cNvPr id="1" name=""/>
        <p:cNvGrpSpPr/>
        <p:nvPr/>
      </p:nvGrpSpPr>
      <p:grpSpPr bwMode="auto">
        <a:xfrm>
          <a:off x="0" y="0"/>
          <a:ext cx="0" cy="0"/>
          <a:chOff x="0" y="0"/>
          <a:chExt cx="0" cy="0"/>
        </a:xfrm>
      </p:grpSpPr>
      <p:pic>
        <p:nvPicPr>
          <p:cNvPr id="8" name="Image 7"/>
          <p:cNvPicPr/>
          <p:nvPr/>
        </p:nvPicPr>
        <p:blipFill>
          <a:blip r:embed="rId2">
            <a:alphaModFix amt="40000"/>
          </a:blip>
          <a:stretch/>
        </p:blipFill>
        <p:spPr bwMode="auto">
          <a:xfrm>
            <a:off x="3548843" y="4579200"/>
            <a:ext cx="6357156" cy="2278800"/>
          </a:xfrm>
          <a:prstGeom prst="rect">
            <a:avLst/>
          </a:prstGeom>
        </p:spPr>
      </p:pic>
      <p:sp>
        <p:nvSpPr>
          <p:cNvPr id="11" name="Rectangle 10"/>
          <p:cNvSpPr/>
          <p:nvPr/>
        </p:nvSpPr>
        <p:spPr bwMode="auto">
          <a:xfrm>
            <a:off x="0" y="0"/>
            <a:ext cx="3754307" cy="6858000"/>
          </a:xfrm>
          <a:prstGeom prst="rect">
            <a:avLst/>
          </a:prstGeom>
          <a:solidFill>
            <a:srgbClr val="B430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sz="1450"/>
          </a:p>
        </p:txBody>
      </p:sp>
      <p:sp>
        <p:nvSpPr>
          <p:cNvPr id="2" name="Titre 1"/>
          <p:cNvSpPr>
            <a:spLocks noGrp="1"/>
          </p:cNvSpPr>
          <p:nvPr>
            <p:ph type="title"/>
          </p:nvPr>
        </p:nvSpPr>
        <p:spPr bwMode="auto">
          <a:xfrm>
            <a:off x="495301" y="273050"/>
            <a:ext cx="3259006" cy="1162050"/>
          </a:xfrm>
        </p:spPr>
        <p:txBody>
          <a:bodyPr anchor="b"/>
          <a:lstStyle>
            <a:lvl1pPr algn="l">
              <a:defRPr sz="1650" b="1">
                <a:solidFill>
                  <a:srgbClr val="FAFAFA"/>
                </a:solidFill>
              </a:defRPr>
            </a:lvl1pPr>
          </a:lstStyle>
          <a:p>
            <a:pPr>
              <a:defRPr/>
            </a:pPr>
            <a:r>
              <a:rPr lang="fr-FR"/>
              <a:t>Modifiez le style du titre</a:t>
            </a:r>
            <a:endParaRPr/>
          </a:p>
        </p:txBody>
      </p:sp>
      <p:sp>
        <p:nvSpPr>
          <p:cNvPr id="3" name="Espace réservé du contenu 2"/>
          <p:cNvSpPr>
            <a:spLocks noGrp="1"/>
          </p:cNvSpPr>
          <p:nvPr>
            <p:ph idx="1"/>
          </p:nvPr>
        </p:nvSpPr>
        <p:spPr bwMode="auto">
          <a:xfrm>
            <a:off x="3872971" y="273052"/>
            <a:ext cx="5537729" cy="5853113"/>
          </a:xfrm>
        </p:spPr>
        <p:txBody>
          <a:bodyPr/>
          <a:lstStyle>
            <a:lvl1pPr>
              <a:defRPr sz="2600"/>
            </a:lvl1pPr>
            <a:lvl2pPr>
              <a:defRPr sz="2300"/>
            </a:lvl2pPr>
            <a:lvl3pPr>
              <a:defRPr sz="1950"/>
            </a:lvl3pPr>
            <a:lvl4pPr>
              <a:defRPr sz="1650"/>
            </a:lvl4pPr>
            <a:lvl5pPr>
              <a:defRPr sz="1650"/>
            </a:lvl5pPr>
            <a:lvl6pPr>
              <a:defRPr sz="1650"/>
            </a:lvl6pPr>
            <a:lvl7pPr>
              <a:defRPr sz="1650"/>
            </a:lvl7pPr>
            <a:lvl8pPr>
              <a:defRPr sz="1650"/>
            </a:lvl8pPr>
            <a:lvl9pPr>
              <a:defRPr sz="1650"/>
            </a:lvl9pPr>
          </a:lstStyle>
          <a:p>
            <a:pPr lvl="0">
              <a:defRPr/>
            </a:pPr>
            <a:r>
              <a:rPr lang="fr-FR"/>
              <a:t>Modifier les styles du texte du masque</a:t>
            </a:r>
          </a:p>
          <a:p>
            <a:pPr lvl="1">
              <a:defRPr/>
            </a:pPr>
            <a:r>
              <a:rPr lang="fr-FR"/>
              <a:t>Deuxième niveau</a:t>
            </a:r>
          </a:p>
          <a:p>
            <a:pPr lvl="2">
              <a:defRPr/>
            </a:pPr>
            <a:r>
              <a:rPr lang="fr-FR"/>
              <a:t>Troisième niveau</a:t>
            </a:r>
          </a:p>
          <a:p>
            <a:pPr lvl="3">
              <a:defRPr/>
            </a:pPr>
            <a:r>
              <a:rPr lang="fr-FR"/>
              <a:t>Quatrième niveau</a:t>
            </a:r>
          </a:p>
          <a:p>
            <a:pPr lvl="4">
              <a:defRPr/>
            </a:pPr>
            <a:r>
              <a:rPr lang="fr-FR"/>
              <a:t>Cinquième niveau</a:t>
            </a:r>
            <a:endParaRPr/>
          </a:p>
        </p:txBody>
      </p:sp>
      <p:sp>
        <p:nvSpPr>
          <p:cNvPr id="4" name="Espace réservé du texte 3"/>
          <p:cNvSpPr>
            <a:spLocks noGrp="1"/>
          </p:cNvSpPr>
          <p:nvPr>
            <p:ph type="body" sz="half" idx="2"/>
          </p:nvPr>
        </p:nvSpPr>
        <p:spPr bwMode="auto">
          <a:xfrm>
            <a:off x="495301" y="1435102"/>
            <a:ext cx="3259006" cy="4691063"/>
          </a:xfrm>
        </p:spPr>
        <p:txBody>
          <a:bodyPr/>
          <a:lstStyle>
            <a:lvl1pPr marL="0" indent="0">
              <a:buNone/>
              <a:defRPr sz="1150">
                <a:solidFill>
                  <a:srgbClr val="FAFAFA"/>
                </a:solidFill>
              </a:defRPr>
            </a:lvl1pPr>
            <a:lvl2pPr marL="371475" indent="0">
              <a:buNone/>
              <a:defRPr sz="1000"/>
            </a:lvl2pPr>
            <a:lvl3pPr marL="742950" indent="0">
              <a:buNone/>
              <a:defRPr sz="800"/>
            </a:lvl3pPr>
            <a:lvl4pPr marL="1114425" indent="0">
              <a:buNone/>
              <a:defRPr sz="750"/>
            </a:lvl4pPr>
            <a:lvl5pPr marL="1485900" indent="0">
              <a:buNone/>
              <a:defRPr sz="750"/>
            </a:lvl5pPr>
            <a:lvl6pPr marL="1857375" indent="0">
              <a:buNone/>
              <a:defRPr sz="750"/>
            </a:lvl6pPr>
            <a:lvl7pPr marL="2228850" indent="0">
              <a:buNone/>
              <a:defRPr sz="750"/>
            </a:lvl7pPr>
            <a:lvl8pPr marL="2600325" indent="0">
              <a:buNone/>
              <a:defRPr sz="750"/>
            </a:lvl8pPr>
            <a:lvl9pPr marL="2971800" indent="0">
              <a:buNone/>
              <a:defRPr sz="750"/>
            </a:lvl9pPr>
          </a:lstStyle>
          <a:p>
            <a:pPr lvl="0">
              <a:defRPr/>
            </a:pPr>
            <a:r>
              <a:rPr lang="fr-FR"/>
              <a:t>Modifier les styles du texte du masque</a:t>
            </a:r>
          </a:p>
        </p:txBody>
      </p:sp>
      <p:sp>
        <p:nvSpPr>
          <p:cNvPr id="5" name="Espace réservé de la date 4"/>
          <p:cNvSpPr>
            <a:spLocks noGrp="1"/>
          </p:cNvSpPr>
          <p:nvPr>
            <p:ph type="dt" sz="half" idx="10"/>
          </p:nvPr>
        </p:nvSpPr>
        <p:spPr bwMode="auto">
          <a:xfrm>
            <a:off x="495300" y="6356352"/>
            <a:ext cx="2311399" cy="365125"/>
          </a:xfrm>
          <a:prstGeom prst="rect">
            <a:avLst/>
          </a:prstGeom>
        </p:spPr>
        <p:txBody>
          <a:bodyPr/>
          <a:lstStyle>
            <a:lvl1pPr>
              <a:defRPr>
                <a:solidFill>
                  <a:schemeClr val="bg1"/>
                </a:solidFill>
              </a:defRPr>
            </a:lvl1pPr>
          </a:lstStyle>
          <a:p>
            <a:pPr>
              <a:defRPr/>
            </a:pPr>
            <a:endParaRPr lang="fr-FR"/>
          </a:p>
        </p:txBody>
      </p:sp>
      <p:sp>
        <p:nvSpPr>
          <p:cNvPr id="6" name="Espace réservé du pied de page 5"/>
          <p:cNvSpPr>
            <a:spLocks noGrp="1"/>
          </p:cNvSpPr>
          <p:nvPr>
            <p:ph type="ftr" sz="quarter" idx="11"/>
          </p:nvPr>
        </p:nvSpPr>
        <p:spPr bwMode="auto"/>
        <p:txBody>
          <a:bodyPr/>
          <a:lstStyle/>
          <a:p>
            <a:pPr>
              <a:defRPr/>
            </a:pPr>
            <a:r>
              <a:rPr lang="fr-FR"/>
              <a:t>V.2019-11-AM</a:t>
            </a:r>
          </a:p>
        </p:txBody>
      </p:sp>
      <p:sp>
        <p:nvSpPr>
          <p:cNvPr id="7" name="Espace réservé du numéro de diapositive 6"/>
          <p:cNvSpPr>
            <a:spLocks noGrp="1"/>
          </p:cNvSpPr>
          <p:nvPr>
            <p:ph type="sldNum" sz="quarter" idx="12"/>
          </p:nvPr>
        </p:nvSpPr>
        <p:spPr bwMode="auto"/>
        <p:txBody>
          <a:bodyPr/>
          <a:lstStyle/>
          <a:p>
            <a:pPr>
              <a:defRPr/>
            </a:pPr>
            <a:fld id="{7B21F7F1-2EBD-4075-9C39-7F4C28F0F29B}" type="slidenum">
              <a:rPr lang="fr-FR" smtClean="0"/>
              <a:t>‹N°›</a:t>
            </a:fld>
            <a:endParaRPr lang="fr-FR"/>
          </a:p>
        </p:txBody>
      </p:sp>
      <p:sp>
        <p:nvSpPr>
          <p:cNvPr id="12" name="Rectangle 11"/>
          <p:cNvSpPr/>
          <p:nvPr/>
        </p:nvSpPr>
        <p:spPr bwMode="auto">
          <a:xfrm>
            <a:off x="0" y="5693"/>
            <a:ext cx="162173" cy="6852307"/>
          </a:xfrm>
          <a:prstGeom prst="rect">
            <a:avLst/>
          </a:prstGeom>
          <a:solidFill>
            <a:srgbClr val="EB4D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sz="1450"/>
          </a:p>
        </p:txBody>
      </p:sp>
      <p:sp>
        <p:nvSpPr>
          <p:cNvPr id="14" name="Rectangle 13"/>
          <p:cNvSpPr/>
          <p:nvPr/>
        </p:nvSpPr>
        <p:spPr bwMode="auto">
          <a:xfrm>
            <a:off x="161295" y="1"/>
            <a:ext cx="162173" cy="68523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sz="1450"/>
          </a:p>
        </p:txBody>
      </p:sp>
      <p:sp>
        <p:nvSpPr>
          <p:cNvPr id="13" name="Espace réservé du numéro de diapositive 5"/>
          <p:cNvSpPr txBox="1"/>
          <p:nvPr/>
        </p:nvSpPr>
        <p:spPr bwMode="auto">
          <a:xfrm>
            <a:off x="8838755" y="6382668"/>
            <a:ext cx="992211" cy="365125"/>
          </a:xfrm>
          <a:prstGeom prst="rect">
            <a:avLst/>
          </a:prstGeom>
        </p:spPr>
        <p:txBody>
          <a:bodyPr vert="horz" lIns="91440" tIns="45720" rIns="91440" bIns="45720" rtlCol="0" anchor="ctr"/>
          <a:lstStyle>
            <a:defPPr>
              <a:defRPr lang="fr-FR"/>
            </a:defPPr>
            <a:lvl1pPr marL="0" algn="r" defTabSz="914400">
              <a:defRPr sz="1000" b="1">
                <a:solidFill>
                  <a:schemeClr val="bg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fld id="{7B21F7F1-2EBD-4075-9C39-7F4C28F0F29B}" type="slidenum">
              <a:rPr lang="fr-FR"/>
              <a:t>‹N°›</a:t>
            </a:fld>
            <a:endParaRPr lang="fr-FR"/>
          </a:p>
        </p:txBody>
      </p:sp>
      <p:pic>
        <p:nvPicPr>
          <p:cNvPr id="15" name="Image 14">
            <a:extLst>
              <a:ext uri="{FF2B5EF4-FFF2-40B4-BE49-F238E27FC236}">
                <a16:creationId xmlns:a16="http://schemas.microsoft.com/office/drawing/2014/main" id="{D8F5BCA8-4168-4B4A-B114-A5D815D1CF9F}"/>
              </a:ext>
            </a:extLst>
          </p:cNvPr>
          <p:cNvPicPr/>
          <p:nvPr userDrawn="1"/>
        </p:nvPicPr>
        <p:blipFill>
          <a:blip r:embed="rId2">
            <a:alphaModFix amt="40000"/>
          </a:blip>
          <a:stretch/>
        </p:blipFill>
        <p:spPr bwMode="auto">
          <a:xfrm>
            <a:off x="3548843" y="4579200"/>
            <a:ext cx="6357156" cy="2278800"/>
          </a:xfrm>
          <a:prstGeom prst="rect">
            <a:avLst/>
          </a:prstGeom>
        </p:spPr>
      </p:pic>
      <p:sp>
        <p:nvSpPr>
          <p:cNvPr id="16" name="Rectangle 15">
            <a:extLst>
              <a:ext uri="{FF2B5EF4-FFF2-40B4-BE49-F238E27FC236}">
                <a16:creationId xmlns:a16="http://schemas.microsoft.com/office/drawing/2014/main" id="{8CED12A4-C770-4AA1-92FA-8FD582BFBA68}"/>
              </a:ext>
            </a:extLst>
          </p:cNvPr>
          <p:cNvSpPr/>
          <p:nvPr userDrawn="1"/>
        </p:nvSpPr>
        <p:spPr bwMode="auto">
          <a:xfrm>
            <a:off x="0" y="0"/>
            <a:ext cx="3754307" cy="6858000"/>
          </a:xfrm>
          <a:prstGeom prst="rect">
            <a:avLst/>
          </a:prstGeom>
          <a:solidFill>
            <a:srgbClr val="B430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sz="1450"/>
          </a:p>
        </p:txBody>
      </p:sp>
      <p:sp>
        <p:nvSpPr>
          <p:cNvPr id="17" name="Rectangle 16">
            <a:extLst>
              <a:ext uri="{FF2B5EF4-FFF2-40B4-BE49-F238E27FC236}">
                <a16:creationId xmlns:a16="http://schemas.microsoft.com/office/drawing/2014/main" id="{29C76EDB-B08F-4662-9613-16A8A665318E}"/>
              </a:ext>
            </a:extLst>
          </p:cNvPr>
          <p:cNvSpPr/>
          <p:nvPr userDrawn="1"/>
        </p:nvSpPr>
        <p:spPr bwMode="auto">
          <a:xfrm>
            <a:off x="0" y="5693"/>
            <a:ext cx="162173" cy="6852307"/>
          </a:xfrm>
          <a:prstGeom prst="rect">
            <a:avLst/>
          </a:prstGeom>
          <a:solidFill>
            <a:srgbClr val="EB4D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sz="1450"/>
          </a:p>
        </p:txBody>
      </p:sp>
      <p:sp>
        <p:nvSpPr>
          <p:cNvPr id="18" name="Rectangle 17">
            <a:extLst>
              <a:ext uri="{FF2B5EF4-FFF2-40B4-BE49-F238E27FC236}">
                <a16:creationId xmlns:a16="http://schemas.microsoft.com/office/drawing/2014/main" id="{9BC65843-F03E-4A58-9717-7D42D855BD6F}"/>
              </a:ext>
            </a:extLst>
          </p:cNvPr>
          <p:cNvSpPr/>
          <p:nvPr userDrawn="1"/>
        </p:nvSpPr>
        <p:spPr bwMode="auto">
          <a:xfrm>
            <a:off x="161295" y="1"/>
            <a:ext cx="162173" cy="68523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FR" sz="1450"/>
          </a:p>
        </p:txBody>
      </p:sp>
      <p:sp>
        <p:nvSpPr>
          <p:cNvPr id="19" name="Espace réservé du numéro de diapositive 5">
            <a:extLst>
              <a:ext uri="{FF2B5EF4-FFF2-40B4-BE49-F238E27FC236}">
                <a16:creationId xmlns:a16="http://schemas.microsoft.com/office/drawing/2014/main" id="{C740AA9A-1F89-4BCD-9C55-1B4C1F58DE09}"/>
              </a:ext>
            </a:extLst>
          </p:cNvPr>
          <p:cNvSpPr txBox="1"/>
          <p:nvPr userDrawn="1"/>
        </p:nvSpPr>
        <p:spPr bwMode="auto">
          <a:xfrm>
            <a:off x="8838755" y="6382668"/>
            <a:ext cx="992211" cy="365125"/>
          </a:xfrm>
          <a:prstGeom prst="rect">
            <a:avLst/>
          </a:prstGeom>
        </p:spPr>
        <p:txBody>
          <a:bodyPr vert="horz" lIns="91440" tIns="45720" rIns="91440" bIns="45720" rtlCol="0" anchor="ctr"/>
          <a:lstStyle>
            <a:defPPr>
              <a:defRPr lang="fr-FR"/>
            </a:defPPr>
            <a:lvl1pPr marL="0" algn="r" defTabSz="914400">
              <a:defRPr sz="1000" b="1">
                <a:solidFill>
                  <a:schemeClr val="bg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fld id="{7B21F7F1-2EBD-4075-9C39-7F4C28F0F29B}" type="slidenum">
              <a:rPr lang="fr-FR"/>
              <a:t>‹N°›</a:t>
            </a:fld>
            <a:endParaRPr lang="fr-FR"/>
          </a:p>
        </p:txBody>
      </p:sp>
    </p:spTree>
    <p:extLst>
      <p:ext uri="{BB962C8B-B14F-4D97-AF65-F5344CB8AC3E}">
        <p14:creationId xmlns:p14="http://schemas.microsoft.com/office/powerpoint/2010/main" val="28329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picTx" preserve="1">
  <p:cSld name="Image avec légende">
    <p:spTree>
      <p:nvGrpSpPr>
        <p:cNvPr id="1" name=""/>
        <p:cNvGrpSpPr/>
        <p:nvPr/>
      </p:nvGrpSpPr>
      <p:grpSpPr bwMode="auto">
        <a:xfrm>
          <a:off x="0" y="0"/>
          <a:ext cx="0" cy="0"/>
          <a:chOff x="0" y="0"/>
          <a:chExt cx="0" cy="0"/>
        </a:xfrm>
      </p:grpSpPr>
      <p:sp>
        <p:nvSpPr>
          <p:cNvPr id="2" name="Titre 1"/>
          <p:cNvSpPr>
            <a:spLocks noGrp="1"/>
          </p:cNvSpPr>
          <p:nvPr>
            <p:ph type="title"/>
          </p:nvPr>
        </p:nvSpPr>
        <p:spPr bwMode="auto">
          <a:xfrm>
            <a:off x="1941645" y="4800600"/>
            <a:ext cx="5943600" cy="566738"/>
          </a:xfrm>
        </p:spPr>
        <p:txBody>
          <a:bodyPr anchor="b"/>
          <a:lstStyle>
            <a:lvl1pPr algn="l">
              <a:defRPr sz="1650" b="1"/>
            </a:lvl1pPr>
          </a:lstStyle>
          <a:p>
            <a:pPr>
              <a:defRPr/>
            </a:pPr>
            <a:r>
              <a:rPr lang="fr-FR"/>
              <a:t>Modifiez le style du titre</a:t>
            </a:r>
            <a:endParaRPr/>
          </a:p>
        </p:txBody>
      </p:sp>
      <p:sp>
        <p:nvSpPr>
          <p:cNvPr id="3" name="Espace réservé pour une image  2"/>
          <p:cNvSpPr>
            <a:spLocks noGrp="1"/>
          </p:cNvSpPr>
          <p:nvPr>
            <p:ph type="pic" idx="1"/>
          </p:nvPr>
        </p:nvSpPr>
        <p:spPr bwMode="auto">
          <a:xfrm>
            <a:off x="1941645" y="612775"/>
            <a:ext cx="5943600" cy="4114800"/>
          </a:xfrm>
        </p:spPr>
        <p:txBody>
          <a:bodyPr/>
          <a:lstStyle>
            <a:lvl1pPr marL="0" indent="0">
              <a:buNone/>
              <a:defRPr sz="2600"/>
            </a:lvl1pPr>
            <a:lvl2pPr marL="371475" indent="0">
              <a:buNone/>
              <a:defRPr sz="2300"/>
            </a:lvl2pPr>
            <a:lvl3pPr marL="742950" indent="0">
              <a:buNone/>
              <a:defRPr sz="1950"/>
            </a:lvl3pPr>
            <a:lvl4pPr marL="1114425" indent="0">
              <a:buNone/>
              <a:defRPr sz="1650"/>
            </a:lvl4pPr>
            <a:lvl5pPr marL="1485900" indent="0">
              <a:buNone/>
              <a:defRPr sz="1650"/>
            </a:lvl5pPr>
            <a:lvl6pPr marL="1857375" indent="0">
              <a:buNone/>
              <a:defRPr sz="1650"/>
            </a:lvl6pPr>
            <a:lvl7pPr marL="2228850" indent="0">
              <a:buNone/>
              <a:defRPr sz="1650"/>
            </a:lvl7pPr>
            <a:lvl8pPr marL="2600325" indent="0">
              <a:buNone/>
              <a:defRPr sz="1650"/>
            </a:lvl8pPr>
            <a:lvl9pPr marL="2971800" indent="0">
              <a:buNone/>
              <a:defRPr sz="1650"/>
            </a:lvl9pPr>
          </a:lstStyle>
          <a:p>
            <a:pPr>
              <a:defRPr/>
            </a:pPr>
            <a:r>
              <a:rPr lang="fr-FR"/>
              <a:t>Cliquez sur l'icône pour ajouter une image</a:t>
            </a:r>
          </a:p>
        </p:txBody>
      </p:sp>
      <p:sp>
        <p:nvSpPr>
          <p:cNvPr id="4" name="Espace réservé du texte 3"/>
          <p:cNvSpPr>
            <a:spLocks noGrp="1"/>
          </p:cNvSpPr>
          <p:nvPr>
            <p:ph type="body" sz="half" idx="2"/>
          </p:nvPr>
        </p:nvSpPr>
        <p:spPr bwMode="auto">
          <a:xfrm>
            <a:off x="1941645" y="5367338"/>
            <a:ext cx="5943600" cy="804862"/>
          </a:xfrm>
        </p:spPr>
        <p:txBody>
          <a:bodyPr/>
          <a:lstStyle>
            <a:lvl1pPr marL="0" indent="0">
              <a:buNone/>
              <a:defRPr sz="1150"/>
            </a:lvl1pPr>
            <a:lvl2pPr marL="371475" indent="0">
              <a:buNone/>
              <a:defRPr sz="1000"/>
            </a:lvl2pPr>
            <a:lvl3pPr marL="742950" indent="0">
              <a:buNone/>
              <a:defRPr sz="800"/>
            </a:lvl3pPr>
            <a:lvl4pPr marL="1114425" indent="0">
              <a:buNone/>
              <a:defRPr sz="750"/>
            </a:lvl4pPr>
            <a:lvl5pPr marL="1485900" indent="0">
              <a:buNone/>
              <a:defRPr sz="750"/>
            </a:lvl5pPr>
            <a:lvl6pPr marL="1857375" indent="0">
              <a:buNone/>
              <a:defRPr sz="750"/>
            </a:lvl6pPr>
            <a:lvl7pPr marL="2228850" indent="0">
              <a:buNone/>
              <a:defRPr sz="750"/>
            </a:lvl7pPr>
            <a:lvl8pPr marL="2600325" indent="0">
              <a:buNone/>
              <a:defRPr sz="750"/>
            </a:lvl8pPr>
            <a:lvl9pPr marL="2971800" indent="0">
              <a:buNone/>
              <a:defRPr sz="750"/>
            </a:lvl9pPr>
          </a:lstStyle>
          <a:p>
            <a:pPr lvl="0">
              <a:defRPr/>
            </a:pPr>
            <a:r>
              <a:rPr lang="fr-FR"/>
              <a:t>Modifier les styles du texte du masque</a:t>
            </a:r>
          </a:p>
        </p:txBody>
      </p:sp>
      <p:sp>
        <p:nvSpPr>
          <p:cNvPr id="5" name="Espace réservé de la date 4"/>
          <p:cNvSpPr>
            <a:spLocks noGrp="1"/>
          </p:cNvSpPr>
          <p:nvPr>
            <p:ph type="dt" sz="half" idx="10"/>
          </p:nvPr>
        </p:nvSpPr>
        <p:spPr bwMode="auto">
          <a:xfrm>
            <a:off x="495300" y="6356352"/>
            <a:ext cx="2311399" cy="365125"/>
          </a:xfrm>
          <a:prstGeom prst="rect">
            <a:avLst/>
          </a:prstGeom>
        </p:spPr>
        <p:txBody>
          <a:bodyPr/>
          <a:lstStyle/>
          <a:p>
            <a:pPr>
              <a:defRPr/>
            </a:pPr>
            <a:endParaRPr lang="fr-FR"/>
          </a:p>
        </p:txBody>
      </p:sp>
      <p:sp>
        <p:nvSpPr>
          <p:cNvPr id="6" name="Espace réservé du pied de page 5"/>
          <p:cNvSpPr>
            <a:spLocks noGrp="1"/>
          </p:cNvSpPr>
          <p:nvPr>
            <p:ph type="ftr" sz="quarter" idx="11"/>
          </p:nvPr>
        </p:nvSpPr>
        <p:spPr bwMode="auto"/>
        <p:txBody>
          <a:bodyPr/>
          <a:lstStyle/>
          <a:p>
            <a:pPr>
              <a:defRPr/>
            </a:pPr>
            <a:r>
              <a:rPr lang="fr-FR"/>
              <a:t>V.2019-11-AM</a:t>
            </a:r>
          </a:p>
        </p:txBody>
      </p:sp>
      <p:sp>
        <p:nvSpPr>
          <p:cNvPr id="7" name="Espace réservé du numéro de diapositive 6"/>
          <p:cNvSpPr>
            <a:spLocks noGrp="1"/>
          </p:cNvSpPr>
          <p:nvPr>
            <p:ph type="sldNum" sz="quarter" idx="12"/>
          </p:nvPr>
        </p:nvSpPr>
        <p:spPr bwMode="auto"/>
        <p:txBody>
          <a:bodyPr/>
          <a:lstStyle/>
          <a:p>
            <a:pPr>
              <a:defRPr/>
            </a:pPr>
            <a:fld id="{7B21F7F1-2EBD-4075-9C39-7F4C28F0F29B}" type="slidenum">
              <a:rPr lang="fr-FR" smtClean="0"/>
              <a:t>‹N°›</a:t>
            </a:fld>
            <a:endParaRPr lang="fr-FR"/>
          </a:p>
        </p:txBody>
      </p:sp>
      <p:pic>
        <p:nvPicPr>
          <p:cNvPr id="10" name="Image 9"/>
          <p:cNvPicPr>
            <a:picLocks noChangeAspect="1"/>
          </p:cNvPicPr>
          <p:nvPr/>
        </p:nvPicPr>
        <p:blipFill>
          <a:blip r:embed="rId2">
            <a:alphaModFix amt="40000"/>
          </a:blip>
          <a:stretch/>
        </p:blipFill>
        <p:spPr bwMode="auto">
          <a:xfrm>
            <a:off x="4520951" y="5661248"/>
            <a:ext cx="5390671" cy="1198680"/>
          </a:xfrm>
          <a:prstGeom prst="rect">
            <a:avLst/>
          </a:prstGeom>
        </p:spPr>
      </p:pic>
      <p:pic>
        <p:nvPicPr>
          <p:cNvPr id="11" name="Image 10"/>
          <p:cNvPicPr>
            <a:picLocks noChangeAspect="1"/>
          </p:cNvPicPr>
          <p:nvPr/>
        </p:nvPicPr>
        <p:blipFill>
          <a:blip r:embed="rId3">
            <a:alphaModFix amt="40000"/>
          </a:blip>
          <a:stretch/>
        </p:blipFill>
        <p:spPr bwMode="auto">
          <a:xfrm>
            <a:off x="-1" y="0"/>
            <a:ext cx="6249145" cy="980728"/>
          </a:xfrm>
          <a:prstGeom prst="rect">
            <a:avLst/>
          </a:prstGeom>
        </p:spPr>
      </p:pic>
      <p:sp>
        <p:nvSpPr>
          <p:cNvPr id="12" name="Espace réservé du numéro de diapositive 5"/>
          <p:cNvSpPr txBox="1"/>
          <p:nvPr/>
        </p:nvSpPr>
        <p:spPr bwMode="auto">
          <a:xfrm>
            <a:off x="8838755" y="6382668"/>
            <a:ext cx="992211" cy="365125"/>
          </a:xfrm>
          <a:prstGeom prst="rect">
            <a:avLst/>
          </a:prstGeom>
        </p:spPr>
        <p:txBody>
          <a:bodyPr vert="horz" lIns="91440" tIns="45720" rIns="91440" bIns="45720" rtlCol="0" anchor="ctr"/>
          <a:lstStyle>
            <a:defPPr>
              <a:defRPr lang="fr-FR"/>
            </a:defPPr>
            <a:lvl1pPr marL="0" algn="r" defTabSz="914400">
              <a:defRPr sz="1000" b="1">
                <a:solidFill>
                  <a:schemeClr val="bg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fld id="{7B21F7F1-2EBD-4075-9C39-7F4C28F0F29B}" type="slidenum">
              <a:rPr lang="fr-FR"/>
              <a:t>‹N°›</a:t>
            </a:fld>
            <a:endParaRPr lang="fr-FR"/>
          </a:p>
        </p:txBody>
      </p:sp>
      <p:pic>
        <p:nvPicPr>
          <p:cNvPr id="13" name="Image 12">
            <a:extLst>
              <a:ext uri="{FF2B5EF4-FFF2-40B4-BE49-F238E27FC236}">
                <a16:creationId xmlns:a16="http://schemas.microsoft.com/office/drawing/2014/main" id="{254E1716-6CE6-4DCF-BD46-70CE916DEC06}"/>
              </a:ext>
            </a:extLst>
          </p:cNvPr>
          <p:cNvPicPr>
            <a:picLocks noChangeAspect="1"/>
          </p:cNvPicPr>
          <p:nvPr userDrawn="1"/>
        </p:nvPicPr>
        <p:blipFill>
          <a:blip r:embed="rId2">
            <a:alphaModFix amt="40000"/>
          </a:blip>
          <a:stretch/>
        </p:blipFill>
        <p:spPr bwMode="auto">
          <a:xfrm>
            <a:off x="4520951" y="5661248"/>
            <a:ext cx="5390671" cy="1198680"/>
          </a:xfrm>
          <a:prstGeom prst="rect">
            <a:avLst/>
          </a:prstGeom>
        </p:spPr>
      </p:pic>
      <p:pic>
        <p:nvPicPr>
          <p:cNvPr id="14" name="Image 13">
            <a:extLst>
              <a:ext uri="{FF2B5EF4-FFF2-40B4-BE49-F238E27FC236}">
                <a16:creationId xmlns:a16="http://schemas.microsoft.com/office/drawing/2014/main" id="{F0BE5748-383D-4FF8-AA12-A2D3E083F88F}"/>
              </a:ext>
            </a:extLst>
          </p:cNvPr>
          <p:cNvPicPr>
            <a:picLocks noChangeAspect="1"/>
          </p:cNvPicPr>
          <p:nvPr userDrawn="1"/>
        </p:nvPicPr>
        <p:blipFill>
          <a:blip r:embed="rId3">
            <a:alphaModFix amt="40000"/>
          </a:blip>
          <a:stretch/>
        </p:blipFill>
        <p:spPr bwMode="auto">
          <a:xfrm>
            <a:off x="-1" y="0"/>
            <a:ext cx="6249145" cy="980728"/>
          </a:xfrm>
          <a:prstGeom prst="rect">
            <a:avLst/>
          </a:prstGeom>
        </p:spPr>
      </p:pic>
      <p:sp>
        <p:nvSpPr>
          <p:cNvPr id="15" name="Espace réservé du numéro de diapositive 5">
            <a:extLst>
              <a:ext uri="{FF2B5EF4-FFF2-40B4-BE49-F238E27FC236}">
                <a16:creationId xmlns:a16="http://schemas.microsoft.com/office/drawing/2014/main" id="{A28D8E0A-C970-4EBB-9879-78D376BAAFAB}"/>
              </a:ext>
            </a:extLst>
          </p:cNvPr>
          <p:cNvSpPr txBox="1"/>
          <p:nvPr userDrawn="1"/>
        </p:nvSpPr>
        <p:spPr bwMode="auto">
          <a:xfrm>
            <a:off x="8838755" y="6382668"/>
            <a:ext cx="992211" cy="365125"/>
          </a:xfrm>
          <a:prstGeom prst="rect">
            <a:avLst/>
          </a:prstGeom>
        </p:spPr>
        <p:txBody>
          <a:bodyPr vert="horz" lIns="91440" tIns="45720" rIns="91440" bIns="45720" rtlCol="0" anchor="ctr"/>
          <a:lstStyle>
            <a:defPPr>
              <a:defRPr lang="fr-FR"/>
            </a:defPPr>
            <a:lvl1pPr marL="0" algn="r" defTabSz="914400">
              <a:defRPr sz="1000" b="1">
                <a:solidFill>
                  <a:schemeClr val="bg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fld id="{7B21F7F1-2EBD-4075-9C39-7F4C28F0F29B}" type="slidenum">
              <a:rPr lang="fr-FR"/>
              <a:t>‹N°›</a:t>
            </a:fld>
            <a:endParaRPr lang="fr-FR"/>
          </a:p>
        </p:txBody>
      </p:sp>
    </p:spTree>
    <p:extLst>
      <p:ext uri="{BB962C8B-B14F-4D97-AF65-F5344CB8AC3E}">
        <p14:creationId xmlns:p14="http://schemas.microsoft.com/office/powerpoint/2010/main" val="2860927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2" name="Espace réservé du titre 1"/>
          <p:cNvSpPr>
            <a:spLocks noGrp="1"/>
          </p:cNvSpPr>
          <p:nvPr>
            <p:ph type="title"/>
          </p:nvPr>
        </p:nvSpPr>
        <p:spPr bwMode="auto">
          <a:xfrm>
            <a:off x="344488" y="257326"/>
            <a:ext cx="8915400" cy="457197"/>
          </a:xfrm>
          <a:prstGeom prst="rect">
            <a:avLst/>
          </a:prstGeom>
        </p:spPr>
        <p:txBody>
          <a:bodyPr vert="horz" lIns="91440" tIns="45720" rIns="91440" bIns="45720" rtlCol="0" anchor="ctr">
            <a:normAutofit/>
          </a:bodyPr>
          <a:lstStyle/>
          <a:p>
            <a:pPr>
              <a:defRPr/>
            </a:pPr>
            <a:r>
              <a:rPr lang="fr-FR"/>
              <a:t>Modifiez le style du titre</a:t>
            </a:r>
            <a:endParaRPr/>
          </a:p>
        </p:txBody>
      </p:sp>
      <p:sp>
        <p:nvSpPr>
          <p:cNvPr id="3" name="Espace réservé du texte 2"/>
          <p:cNvSpPr>
            <a:spLocks noGrp="1"/>
          </p:cNvSpPr>
          <p:nvPr>
            <p:ph type="body" idx="1"/>
          </p:nvPr>
        </p:nvSpPr>
        <p:spPr bwMode="auto">
          <a:xfrm>
            <a:off x="495300" y="1600202"/>
            <a:ext cx="8915400" cy="4525963"/>
          </a:xfrm>
          <a:prstGeom prst="rect">
            <a:avLst/>
          </a:prstGeom>
        </p:spPr>
        <p:txBody>
          <a:bodyPr vert="horz" lIns="91440" tIns="45720" rIns="91440" bIns="45720" rtlCol="0">
            <a:normAutofit/>
          </a:bodyPr>
          <a:lstStyle/>
          <a:p>
            <a:pPr lvl="0">
              <a:defRPr/>
            </a:pPr>
            <a:r>
              <a:rPr lang="fr-FR"/>
              <a:t>Modifiez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5" name="Espace réservé du pied de page 4"/>
          <p:cNvSpPr>
            <a:spLocks noGrp="1"/>
          </p:cNvSpPr>
          <p:nvPr>
            <p:ph type="ftr" sz="quarter" idx="3"/>
          </p:nvPr>
        </p:nvSpPr>
        <p:spPr bwMode="auto">
          <a:xfrm>
            <a:off x="0" y="6492875"/>
            <a:ext cx="3136900" cy="365125"/>
          </a:xfrm>
          <a:prstGeom prst="rect">
            <a:avLst/>
          </a:prstGeom>
        </p:spPr>
        <p:txBody>
          <a:bodyPr vert="horz" lIns="91440" tIns="45720" rIns="91440" bIns="45720" rtlCol="0" anchor="b"/>
          <a:lstStyle>
            <a:lvl1pPr algn="l">
              <a:defRPr sz="800" b="1">
                <a:solidFill>
                  <a:schemeClr val="tx1">
                    <a:tint val="75000"/>
                  </a:schemeClr>
                </a:solidFill>
                <a:latin typeface="Segoe UI Light"/>
                <a:cs typeface="Segoe UI Light"/>
              </a:defRPr>
            </a:lvl1pPr>
          </a:lstStyle>
          <a:p>
            <a:pPr>
              <a:defRPr/>
            </a:pPr>
            <a:r>
              <a:rPr lang="fr-FR"/>
              <a:t>V.2019-11-AM</a:t>
            </a:r>
          </a:p>
        </p:txBody>
      </p:sp>
      <p:sp>
        <p:nvSpPr>
          <p:cNvPr id="6" name="Espace réservé du numéro de diapositive 5"/>
          <p:cNvSpPr>
            <a:spLocks noGrp="1"/>
          </p:cNvSpPr>
          <p:nvPr>
            <p:ph type="sldNum" sz="quarter" idx="4"/>
          </p:nvPr>
        </p:nvSpPr>
        <p:spPr bwMode="auto">
          <a:xfrm>
            <a:off x="7099300" y="6356352"/>
            <a:ext cx="2311399" cy="365125"/>
          </a:xfrm>
          <a:prstGeom prst="rect">
            <a:avLst/>
          </a:prstGeom>
        </p:spPr>
        <p:txBody>
          <a:bodyPr vert="horz" lIns="91440" tIns="45720" rIns="91440" bIns="45720" rtlCol="0" anchor="ctr"/>
          <a:lstStyle>
            <a:lvl1pPr algn="r">
              <a:defRPr sz="1000">
                <a:solidFill>
                  <a:schemeClr val="tx1">
                    <a:tint val="75000"/>
                  </a:schemeClr>
                </a:solidFill>
              </a:defRPr>
            </a:lvl1pPr>
          </a:lstStyle>
          <a:p>
            <a:pPr>
              <a:defRPr/>
            </a:pPr>
            <a:fld id="{7B21F7F1-2EBD-4075-9C39-7F4C28F0F29B}" type="slidenum">
              <a:rPr lang="fr-FR" smtClean="0"/>
              <a:t>‹N°›</a:t>
            </a:fld>
            <a:endParaRPr lang="fr-FR"/>
          </a:p>
        </p:txBody>
      </p:sp>
    </p:spTree>
    <p:extLst>
      <p:ext uri="{BB962C8B-B14F-4D97-AF65-F5344CB8AC3E}">
        <p14:creationId xmlns:p14="http://schemas.microsoft.com/office/powerpoint/2010/main" val="3424150253"/>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49" r:id="rId10"/>
    <p:sldLayoutId id="2147483650" r:id="rId11"/>
    <p:sldLayoutId id="2147483651" r:id="rId12"/>
    <p:sldLayoutId id="2147483652" r:id="rId13"/>
    <p:sldLayoutId id="2147483653" r:id="rId14"/>
    <p:sldLayoutId id="2147483654" r:id="rId15"/>
    <p:sldLayoutId id="2147483655" r:id="rId16"/>
    <p:sldLayoutId id="2147483656" r:id="rId17"/>
    <p:sldLayoutId id="2147483657" r:id="rId18"/>
  </p:sldLayoutIdLst>
  <p:hf hdr="0" ftr="0" dt="0"/>
  <p:txStyles>
    <p:titleStyle>
      <a:lvl1pPr algn="l" defTabSz="742950" eaLnBrk="1" hangingPunct="1">
        <a:spcBef>
          <a:spcPts val="0"/>
        </a:spcBef>
        <a:buNone/>
        <a:defRPr sz="1800">
          <a:solidFill>
            <a:schemeClr val="tx1"/>
          </a:solidFill>
          <a:latin typeface="Raleway"/>
          <a:ea typeface="+mj-ea"/>
          <a:cs typeface="+mj-cs"/>
        </a:defRPr>
      </a:lvl1pPr>
    </p:titleStyle>
    <p:bodyStyle>
      <a:lvl1pPr marL="278606" indent="-278606" algn="l" defTabSz="742950" eaLnBrk="1" hangingPunct="1">
        <a:spcBef>
          <a:spcPts val="0"/>
        </a:spcBef>
        <a:buFont typeface="Arial"/>
        <a:buChar char="•"/>
        <a:defRPr sz="2600">
          <a:solidFill>
            <a:schemeClr val="tx1"/>
          </a:solidFill>
          <a:latin typeface="Raleway"/>
          <a:ea typeface="+mn-ea"/>
          <a:cs typeface="+mn-cs"/>
        </a:defRPr>
      </a:lvl1pPr>
      <a:lvl2pPr marL="603647" indent="-232172" algn="l" defTabSz="742950" eaLnBrk="1" hangingPunct="1">
        <a:spcBef>
          <a:spcPts val="0"/>
        </a:spcBef>
        <a:buFont typeface="Arial"/>
        <a:buChar char="–"/>
        <a:defRPr sz="2300">
          <a:solidFill>
            <a:schemeClr val="tx1"/>
          </a:solidFill>
          <a:latin typeface="Raleway"/>
          <a:ea typeface="+mn-ea"/>
          <a:cs typeface="+mn-cs"/>
        </a:defRPr>
      </a:lvl2pPr>
      <a:lvl3pPr marL="928688" indent="-185738" algn="l" defTabSz="742950" eaLnBrk="1" hangingPunct="1">
        <a:spcBef>
          <a:spcPts val="0"/>
        </a:spcBef>
        <a:buFont typeface="Arial"/>
        <a:buChar char="•"/>
        <a:defRPr sz="1950">
          <a:solidFill>
            <a:schemeClr val="tx1"/>
          </a:solidFill>
          <a:latin typeface="Raleway"/>
          <a:ea typeface="+mn-ea"/>
          <a:cs typeface="+mn-cs"/>
        </a:defRPr>
      </a:lvl3pPr>
      <a:lvl4pPr marL="1300163" indent="-185738" algn="l" defTabSz="742950" eaLnBrk="1" hangingPunct="1">
        <a:spcBef>
          <a:spcPts val="0"/>
        </a:spcBef>
        <a:buFont typeface="Arial"/>
        <a:buChar char="–"/>
        <a:defRPr sz="1650">
          <a:solidFill>
            <a:schemeClr val="tx1"/>
          </a:solidFill>
          <a:latin typeface="Raleway"/>
          <a:ea typeface="+mn-ea"/>
          <a:cs typeface="+mn-cs"/>
        </a:defRPr>
      </a:lvl4pPr>
      <a:lvl5pPr marL="1671638" indent="-185738" algn="l" defTabSz="742950" eaLnBrk="1" hangingPunct="1">
        <a:spcBef>
          <a:spcPts val="0"/>
        </a:spcBef>
        <a:buFont typeface="Arial"/>
        <a:buChar char="»"/>
        <a:defRPr sz="1650">
          <a:solidFill>
            <a:schemeClr val="tx1"/>
          </a:solidFill>
          <a:latin typeface="Raleway"/>
          <a:ea typeface="+mn-ea"/>
          <a:cs typeface="+mn-cs"/>
        </a:defRPr>
      </a:lvl5pPr>
      <a:lvl6pPr marL="2043113" indent="-185738" algn="l" defTabSz="742950" eaLnBrk="1" hangingPunct="1">
        <a:spcBef>
          <a:spcPts val="0"/>
        </a:spcBef>
        <a:buFont typeface="Arial"/>
        <a:buChar char="•"/>
        <a:defRPr sz="1650">
          <a:solidFill>
            <a:schemeClr val="tx1"/>
          </a:solidFill>
          <a:latin typeface="+mn-lt"/>
          <a:ea typeface="+mn-ea"/>
          <a:cs typeface="+mn-cs"/>
        </a:defRPr>
      </a:lvl6pPr>
      <a:lvl7pPr marL="2414588" indent="-185738" algn="l" defTabSz="742950" eaLnBrk="1" hangingPunct="1">
        <a:spcBef>
          <a:spcPts val="0"/>
        </a:spcBef>
        <a:buFont typeface="Arial"/>
        <a:buChar char="•"/>
        <a:defRPr sz="1650">
          <a:solidFill>
            <a:schemeClr val="tx1"/>
          </a:solidFill>
          <a:latin typeface="+mn-lt"/>
          <a:ea typeface="+mn-ea"/>
          <a:cs typeface="+mn-cs"/>
        </a:defRPr>
      </a:lvl7pPr>
      <a:lvl8pPr marL="2786063" indent="-185738" algn="l" defTabSz="742950" eaLnBrk="1" hangingPunct="1">
        <a:spcBef>
          <a:spcPts val="0"/>
        </a:spcBef>
        <a:buFont typeface="Arial"/>
        <a:buChar char="•"/>
        <a:defRPr sz="1650">
          <a:solidFill>
            <a:schemeClr val="tx1"/>
          </a:solidFill>
          <a:latin typeface="+mn-lt"/>
          <a:ea typeface="+mn-ea"/>
          <a:cs typeface="+mn-cs"/>
        </a:defRPr>
      </a:lvl8pPr>
      <a:lvl9pPr marL="3157538" indent="-185738" algn="l" defTabSz="742950" eaLnBrk="1" hangingPunct="1">
        <a:spcBef>
          <a:spcPts val="0"/>
        </a:spcBef>
        <a:buFont typeface="Arial"/>
        <a:buChar char="•"/>
        <a:defRPr sz="1650">
          <a:solidFill>
            <a:schemeClr val="tx1"/>
          </a:solidFill>
          <a:latin typeface="+mn-lt"/>
          <a:ea typeface="+mn-ea"/>
          <a:cs typeface="+mn-cs"/>
        </a:defRPr>
      </a:lvl9pPr>
    </p:bodyStyle>
    <p:otherStyle>
      <a:defPPr>
        <a:defRPr lang="fr-FR"/>
      </a:defPPr>
      <a:lvl1pPr marL="0" algn="l" defTabSz="742950" eaLnBrk="1" hangingPunct="1">
        <a:defRPr sz="1450">
          <a:solidFill>
            <a:schemeClr val="tx1"/>
          </a:solidFill>
          <a:latin typeface="+mn-lt"/>
          <a:ea typeface="+mn-ea"/>
          <a:cs typeface="+mn-cs"/>
        </a:defRPr>
      </a:lvl1pPr>
      <a:lvl2pPr marL="371475" algn="l" defTabSz="742950" eaLnBrk="1" hangingPunct="1">
        <a:defRPr sz="1450">
          <a:solidFill>
            <a:schemeClr val="tx1"/>
          </a:solidFill>
          <a:latin typeface="+mn-lt"/>
          <a:ea typeface="+mn-ea"/>
          <a:cs typeface="+mn-cs"/>
        </a:defRPr>
      </a:lvl2pPr>
      <a:lvl3pPr marL="742950" algn="l" defTabSz="742950" eaLnBrk="1" hangingPunct="1">
        <a:defRPr sz="1450">
          <a:solidFill>
            <a:schemeClr val="tx1"/>
          </a:solidFill>
          <a:latin typeface="+mn-lt"/>
          <a:ea typeface="+mn-ea"/>
          <a:cs typeface="+mn-cs"/>
        </a:defRPr>
      </a:lvl3pPr>
      <a:lvl4pPr marL="1114425" algn="l" defTabSz="742950" eaLnBrk="1" hangingPunct="1">
        <a:defRPr sz="1450">
          <a:solidFill>
            <a:schemeClr val="tx1"/>
          </a:solidFill>
          <a:latin typeface="+mn-lt"/>
          <a:ea typeface="+mn-ea"/>
          <a:cs typeface="+mn-cs"/>
        </a:defRPr>
      </a:lvl4pPr>
      <a:lvl5pPr marL="1485900" algn="l" defTabSz="742950" eaLnBrk="1" hangingPunct="1">
        <a:defRPr sz="1450">
          <a:solidFill>
            <a:schemeClr val="tx1"/>
          </a:solidFill>
          <a:latin typeface="+mn-lt"/>
          <a:ea typeface="+mn-ea"/>
          <a:cs typeface="+mn-cs"/>
        </a:defRPr>
      </a:lvl5pPr>
      <a:lvl6pPr marL="1857375" algn="l" defTabSz="742950" eaLnBrk="1" hangingPunct="1">
        <a:defRPr sz="1450">
          <a:solidFill>
            <a:schemeClr val="tx1"/>
          </a:solidFill>
          <a:latin typeface="+mn-lt"/>
          <a:ea typeface="+mn-ea"/>
          <a:cs typeface="+mn-cs"/>
        </a:defRPr>
      </a:lvl6pPr>
      <a:lvl7pPr marL="2228850" algn="l" defTabSz="742950" eaLnBrk="1" hangingPunct="1">
        <a:defRPr sz="1450">
          <a:solidFill>
            <a:schemeClr val="tx1"/>
          </a:solidFill>
          <a:latin typeface="+mn-lt"/>
          <a:ea typeface="+mn-ea"/>
          <a:cs typeface="+mn-cs"/>
        </a:defRPr>
      </a:lvl7pPr>
      <a:lvl8pPr marL="2600325" algn="l" defTabSz="742950" eaLnBrk="1" hangingPunct="1">
        <a:defRPr sz="1450">
          <a:solidFill>
            <a:schemeClr val="tx1"/>
          </a:solidFill>
          <a:latin typeface="+mn-lt"/>
          <a:ea typeface="+mn-ea"/>
          <a:cs typeface="+mn-cs"/>
        </a:defRPr>
      </a:lvl8pPr>
      <a:lvl9pPr marL="2971800" algn="l" defTabSz="742950" eaLnBrk="1" hangingPunct="1">
        <a:defRPr sz="145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hyperlink" Target="https://svgsilh.com/fr/image/304729.html" TargetMode="Externa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3" Type="http://schemas.openxmlformats.org/officeDocument/2006/relationships/image" Target="../media/image19.png"/><Relationship Id="rId18" Type="http://schemas.openxmlformats.org/officeDocument/2006/relationships/image" Target="../media/image24.png"/><Relationship Id="rId26" Type="http://schemas.openxmlformats.org/officeDocument/2006/relationships/image" Target="../media/image32.png"/><Relationship Id="rId3" Type="http://schemas.openxmlformats.org/officeDocument/2006/relationships/image" Target="../media/image9.png"/><Relationship Id="rId21" Type="http://schemas.openxmlformats.org/officeDocument/2006/relationships/image" Target="../media/image27.pn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23.jpeg"/><Relationship Id="rId25" Type="http://schemas.openxmlformats.org/officeDocument/2006/relationships/image" Target="../media/image31.png"/><Relationship Id="rId33" Type="http://schemas.openxmlformats.org/officeDocument/2006/relationships/image" Target="../media/image39.png"/><Relationship Id="rId2" Type="http://schemas.openxmlformats.org/officeDocument/2006/relationships/image" Target="../media/image8.jpeg"/><Relationship Id="rId16" Type="http://schemas.openxmlformats.org/officeDocument/2006/relationships/image" Target="../media/image22.png"/><Relationship Id="rId20" Type="http://schemas.openxmlformats.org/officeDocument/2006/relationships/image" Target="../media/image26.png"/><Relationship Id="rId29"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7.png"/><Relationship Id="rId24" Type="http://schemas.openxmlformats.org/officeDocument/2006/relationships/image" Target="../media/image30.jpeg"/><Relationship Id="rId32" Type="http://schemas.openxmlformats.org/officeDocument/2006/relationships/image" Target="../media/image38.jpe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9.jpeg"/><Relationship Id="rId28" Type="http://schemas.openxmlformats.org/officeDocument/2006/relationships/image" Target="../media/image34.png"/><Relationship Id="rId10" Type="http://schemas.openxmlformats.org/officeDocument/2006/relationships/image" Target="../media/image16.png"/><Relationship Id="rId19" Type="http://schemas.openxmlformats.org/officeDocument/2006/relationships/image" Target="../media/image25.png"/><Relationship Id="rId31" Type="http://schemas.openxmlformats.org/officeDocument/2006/relationships/image" Target="../media/image37.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 Id="rId22" Type="http://schemas.openxmlformats.org/officeDocument/2006/relationships/image" Target="../media/image28.png"/><Relationship Id="rId27" Type="http://schemas.openxmlformats.org/officeDocument/2006/relationships/image" Target="../media/image33.png"/><Relationship Id="rId30" Type="http://schemas.openxmlformats.org/officeDocument/2006/relationships/image" Target="../media/image36.png"/><Relationship Id="rId8"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E77AC5-8EC5-429A-901A-B90ABCE36957}"/>
              </a:ext>
            </a:extLst>
          </p:cNvPr>
          <p:cNvSpPr>
            <a:spLocks noGrp="1"/>
          </p:cNvSpPr>
          <p:nvPr>
            <p:ph type="ctrTitle"/>
          </p:nvPr>
        </p:nvSpPr>
        <p:spPr>
          <a:xfrm>
            <a:off x="0" y="2492896"/>
            <a:ext cx="9906000" cy="1470025"/>
          </a:xfrm>
        </p:spPr>
        <p:txBody>
          <a:bodyPr>
            <a:normAutofit/>
          </a:bodyPr>
          <a:lstStyle/>
          <a:p>
            <a:pPr algn="ctr"/>
            <a:r>
              <a:rPr lang="fr-FR" sz="4800" dirty="0"/>
              <a:t>Découverte de la méthode </a:t>
            </a:r>
            <a:r>
              <a:rPr lang="fr-FR" sz="4800" i="1" dirty="0" err="1">
                <a:solidFill>
                  <a:schemeClr val="accent5"/>
                </a:solidFill>
              </a:rPr>
              <a:t>IDéO</a:t>
            </a:r>
            <a:r>
              <a:rPr lang="fr-FR" sz="4800" i="1" dirty="0">
                <a:solidFill>
                  <a:schemeClr val="accent5"/>
                </a:solidFill>
              </a:rPr>
              <a:t>©</a:t>
            </a:r>
            <a:endParaRPr lang="fr-FR" sz="4800" dirty="0"/>
          </a:p>
        </p:txBody>
      </p:sp>
      <p:sp>
        <p:nvSpPr>
          <p:cNvPr id="3" name="Sous-titre 2">
            <a:extLst>
              <a:ext uri="{FF2B5EF4-FFF2-40B4-BE49-F238E27FC236}">
                <a16:creationId xmlns:a16="http://schemas.microsoft.com/office/drawing/2014/main" id="{AA269F69-B4E7-4CBC-8779-BE0A8A00DCEA}"/>
              </a:ext>
            </a:extLst>
          </p:cNvPr>
          <p:cNvSpPr>
            <a:spLocks noGrp="1"/>
          </p:cNvSpPr>
          <p:nvPr>
            <p:ph type="subTitle" idx="1"/>
          </p:nvPr>
        </p:nvSpPr>
        <p:spPr>
          <a:xfrm>
            <a:off x="1475184" y="4361390"/>
            <a:ext cx="6934200" cy="579778"/>
          </a:xfrm>
        </p:spPr>
        <p:txBody>
          <a:bodyPr>
            <a:normAutofit/>
          </a:bodyPr>
          <a:lstStyle/>
          <a:p>
            <a:r>
              <a:rPr lang="fr-FR" sz="2400" i="1" dirty="0">
                <a:solidFill>
                  <a:schemeClr val="tx2"/>
                </a:solidFill>
              </a:rPr>
              <a:t>Introduction</a:t>
            </a:r>
          </a:p>
        </p:txBody>
      </p:sp>
      <p:sp>
        <p:nvSpPr>
          <p:cNvPr id="4" name="Espace réservé du numéro de diapositive 3">
            <a:extLst>
              <a:ext uri="{FF2B5EF4-FFF2-40B4-BE49-F238E27FC236}">
                <a16:creationId xmlns:a16="http://schemas.microsoft.com/office/drawing/2014/main" id="{7FCFB894-525C-4D44-8508-4913729871DB}"/>
              </a:ext>
            </a:extLst>
          </p:cNvPr>
          <p:cNvSpPr>
            <a:spLocks noGrp="1"/>
          </p:cNvSpPr>
          <p:nvPr>
            <p:ph type="sldNum" sz="quarter" idx="12"/>
          </p:nvPr>
        </p:nvSpPr>
        <p:spPr/>
        <p:txBody>
          <a:bodyPr/>
          <a:lstStyle/>
          <a:p>
            <a:pPr>
              <a:defRPr/>
            </a:pPr>
            <a:fld id="{7B21F7F1-2EBD-4075-9C39-7F4C28F0F29B}" type="slidenum">
              <a:rPr lang="fr-FR" smtClean="0"/>
              <a:t>1</a:t>
            </a:fld>
            <a:endParaRPr lang="fr-FR"/>
          </a:p>
        </p:txBody>
      </p:sp>
      <p:sp>
        <p:nvSpPr>
          <p:cNvPr id="7" name="Rectangle 6">
            <a:extLst>
              <a:ext uri="{FF2B5EF4-FFF2-40B4-BE49-F238E27FC236}">
                <a16:creationId xmlns:a16="http://schemas.microsoft.com/office/drawing/2014/main" id="{A5876E6F-B689-4D81-83C8-9AC058B29CAC}"/>
              </a:ext>
            </a:extLst>
          </p:cNvPr>
          <p:cNvSpPr/>
          <p:nvPr/>
        </p:nvSpPr>
        <p:spPr>
          <a:xfrm>
            <a:off x="2037000" y="4031353"/>
            <a:ext cx="5832000" cy="45719"/>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a:solidFill>
                <a:schemeClr val="accent6"/>
              </a:solidFill>
            </a:endParaRPr>
          </a:p>
        </p:txBody>
      </p:sp>
      <p:pic>
        <p:nvPicPr>
          <p:cNvPr id="9" name="Image 8">
            <a:extLst>
              <a:ext uri="{FF2B5EF4-FFF2-40B4-BE49-F238E27FC236}">
                <a16:creationId xmlns:a16="http://schemas.microsoft.com/office/drawing/2014/main" id="{B44AD14D-13B9-4A7D-9AEB-6CA12305F0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69791" y="5667881"/>
            <a:ext cx="3144986" cy="785455"/>
          </a:xfrm>
          <a:prstGeom prst="rect">
            <a:avLst/>
          </a:prstGeom>
        </p:spPr>
      </p:pic>
      <p:pic>
        <p:nvPicPr>
          <p:cNvPr id="11" name="Image 10">
            <a:extLst>
              <a:ext uri="{FF2B5EF4-FFF2-40B4-BE49-F238E27FC236}">
                <a16:creationId xmlns:a16="http://schemas.microsoft.com/office/drawing/2014/main" id="{E3A16205-65F0-4E77-AE7C-3AEDC94039CA}"/>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4710" t="16473" r="17234" b="18447"/>
          <a:stretch/>
        </p:blipFill>
        <p:spPr>
          <a:xfrm>
            <a:off x="7545288" y="-27384"/>
            <a:ext cx="2216696" cy="2125972"/>
          </a:xfrm>
          <a:prstGeom prst="rect">
            <a:avLst/>
          </a:prstGeom>
        </p:spPr>
      </p:pic>
    </p:spTree>
    <p:extLst>
      <p:ext uri="{BB962C8B-B14F-4D97-AF65-F5344CB8AC3E}">
        <p14:creationId xmlns:p14="http://schemas.microsoft.com/office/powerpoint/2010/main" val="4235632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7" name="Titre 6">
            <a:extLst>
              <a:ext uri="{FF2B5EF4-FFF2-40B4-BE49-F238E27FC236}">
                <a16:creationId xmlns:a16="http://schemas.microsoft.com/office/drawing/2014/main" id="{E259ED17-A699-4666-A0C4-0E76AB388D16}"/>
              </a:ext>
            </a:extLst>
          </p:cNvPr>
          <p:cNvSpPr>
            <a:spLocks noGrp="1"/>
          </p:cNvSpPr>
          <p:nvPr>
            <p:ph type="title"/>
          </p:nvPr>
        </p:nvSpPr>
        <p:spPr/>
        <p:txBody>
          <a:bodyPr>
            <a:normAutofit/>
          </a:bodyPr>
          <a:lstStyle/>
          <a:p>
            <a:r>
              <a:rPr lang="fr-FR" sz="3200" b="1" dirty="0">
                <a:solidFill>
                  <a:schemeClr val="accent5"/>
                </a:solidFill>
              </a:rPr>
              <a:t>La méthode </a:t>
            </a:r>
            <a:r>
              <a:rPr lang="fr-FR" sz="3200" b="1" dirty="0" err="1">
                <a:solidFill>
                  <a:schemeClr val="accent5"/>
                </a:solidFill>
              </a:rPr>
              <a:t>IDéO</a:t>
            </a:r>
            <a:r>
              <a:rPr lang="fr-FR" sz="3200" b="1" dirty="0">
                <a:solidFill>
                  <a:schemeClr val="accent5"/>
                </a:solidFill>
              </a:rPr>
              <a:t>©, c’est quoi ?</a:t>
            </a:r>
          </a:p>
        </p:txBody>
      </p:sp>
      <p:sp>
        <p:nvSpPr>
          <p:cNvPr id="3" name="Espace réservé du contenu 2">
            <a:extLst>
              <a:ext uri="{FF2B5EF4-FFF2-40B4-BE49-F238E27FC236}">
                <a16:creationId xmlns:a16="http://schemas.microsoft.com/office/drawing/2014/main" id="{1DBB7138-3B32-4429-8AC1-256961601E1E}"/>
              </a:ext>
            </a:extLst>
          </p:cNvPr>
          <p:cNvSpPr>
            <a:spLocks noGrp="1"/>
          </p:cNvSpPr>
          <p:nvPr>
            <p:ph idx="1"/>
          </p:nvPr>
        </p:nvSpPr>
        <p:spPr>
          <a:xfrm>
            <a:off x="632520" y="1690030"/>
            <a:ext cx="8712968" cy="1589684"/>
          </a:xfrm>
          <a:ln>
            <a:noFill/>
          </a:ln>
        </p:spPr>
        <p:txBody>
          <a:bodyPr>
            <a:noAutofit/>
          </a:bodyPr>
          <a:lstStyle/>
          <a:p>
            <a:pPr marL="0" indent="0" algn="ctr">
              <a:lnSpc>
                <a:spcPct val="150000"/>
              </a:lnSpc>
              <a:buNone/>
            </a:pPr>
            <a:r>
              <a:rPr lang="fr-FR" sz="1500" b="1" dirty="0"/>
              <a:t>La méthode </a:t>
            </a:r>
            <a:r>
              <a:rPr lang="fr-FR" sz="1500" b="1" dirty="0" err="1"/>
              <a:t>IDéO</a:t>
            </a:r>
            <a:r>
              <a:rPr lang="fr-FR" sz="1500" b="1" dirty="0"/>
              <a:t>© est une démarche conçue pour élaborer un scénario entrepreneurial. Elle permet d'explorer de manière structurée et complète les différentes dimensions de la création de valeur et de la stratégie entrepreneuriale. Grâce à cette méthode, vous disposerez des bases nécessaires pour développer un projet autour d’une opportunité, tout en vérifiant sa cohérence et sa solidité.</a:t>
            </a:r>
          </a:p>
        </p:txBody>
      </p:sp>
      <p:pic>
        <p:nvPicPr>
          <p:cNvPr id="5" name="Image 4">
            <a:extLst>
              <a:ext uri="{FF2B5EF4-FFF2-40B4-BE49-F238E27FC236}">
                <a16:creationId xmlns:a16="http://schemas.microsoft.com/office/drawing/2014/main" id="{51C2E897-BCC0-4A37-9BFF-FF0450E634E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2942"/>
          <a:stretch/>
        </p:blipFill>
        <p:spPr>
          <a:xfrm>
            <a:off x="8862880" y="6387158"/>
            <a:ext cx="698632" cy="470841"/>
          </a:xfrm>
          <a:prstGeom prst="rect">
            <a:avLst/>
          </a:prstGeom>
        </p:spPr>
      </p:pic>
      <p:sp>
        <p:nvSpPr>
          <p:cNvPr id="13" name="Titre 6">
            <a:extLst>
              <a:ext uri="{FF2B5EF4-FFF2-40B4-BE49-F238E27FC236}">
                <a16:creationId xmlns:a16="http://schemas.microsoft.com/office/drawing/2014/main" id="{F9778C7F-AB68-4CF7-8ED7-AAC367365950}"/>
              </a:ext>
            </a:extLst>
          </p:cNvPr>
          <p:cNvSpPr txBox="1">
            <a:spLocks/>
          </p:cNvSpPr>
          <p:nvPr/>
        </p:nvSpPr>
        <p:spPr bwMode="auto">
          <a:xfrm>
            <a:off x="848544" y="3511723"/>
            <a:ext cx="8587654" cy="1176253"/>
          </a:xfrm>
          <a:prstGeom prst="rect">
            <a:avLst/>
          </a:prstGeom>
        </p:spPr>
        <p:txBody>
          <a:bodyPr vert="horz" lIns="91440" tIns="45720" rIns="91440" bIns="45720" rtlCol="0" anchor="ctr">
            <a:noAutofit/>
          </a:bodyPr>
          <a:lstStyle>
            <a:lvl1pPr algn="l" defTabSz="742950" eaLnBrk="1" hangingPunct="1">
              <a:spcBef>
                <a:spcPts val="0"/>
              </a:spcBef>
              <a:buNone/>
              <a:defRPr sz="1800">
                <a:solidFill>
                  <a:schemeClr val="tx1"/>
                </a:solidFill>
                <a:latin typeface="Raleway"/>
                <a:ea typeface="+mj-ea"/>
                <a:cs typeface="+mj-cs"/>
              </a:defRPr>
            </a:lvl1pPr>
          </a:lstStyle>
          <a:p>
            <a:r>
              <a:rPr lang="fr-FR" sz="3200" b="1" dirty="0">
                <a:solidFill>
                  <a:schemeClr val="accent5"/>
                </a:solidFill>
              </a:rPr>
              <a:t>Objectifs  </a:t>
            </a:r>
          </a:p>
        </p:txBody>
      </p:sp>
      <p:sp>
        <p:nvSpPr>
          <p:cNvPr id="11" name="Rectangle 10">
            <a:extLst>
              <a:ext uri="{FF2B5EF4-FFF2-40B4-BE49-F238E27FC236}">
                <a16:creationId xmlns:a16="http://schemas.microsoft.com/office/drawing/2014/main" id="{2012D119-9AC4-4C37-AB83-513C9DA01649}"/>
              </a:ext>
            </a:extLst>
          </p:cNvPr>
          <p:cNvSpPr/>
          <p:nvPr/>
        </p:nvSpPr>
        <p:spPr>
          <a:xfrm>
            <a:off x="848544" y="4615968"/>
            <a:ext cx="8712968" cy="1477328"/>
          </a:xfrm>
          <a:prstGeom prst="rect">
            <a:avLst/>
          </a:prstGeom>
        </p:spPr>
        <p:txBody>
          <a:bodyPr wrap="square">
            <a:spAutoFit/>
          </a:bodyPr>
          <a:lstStyle/>
          <a:p>
            <a:pPr marL="285750" indent="-285750">
              <a:buFont typeface="Wingdings" panose="05000000000000000000" pitchFamily="2" charset="2"/>
              <a:buChar char="à"/>
            </a:pPr>
            <a:r>
              <a:rPr lang="fr-FR" dirty="0">
                <a:latin typeface="Raleway"/>
              </a:rPr>
              <a:t>Vous aider à voir l'entrepreneuriat comme une voie d’épanouissement professionnel et un choix de carrière à part entière</a:t>
            </a:r>
          </a:p>
          <a:p>
            <a:pPr marL="285750" indent="-285750">
              <a:buFont typeface="Wingdings" panose="05000000000000000000" pitchFamily="2" charset="2"/>
              <a:buChar char="à"/>
            </a:pPr>
            <a:endParaRPr lang="fr-FR" dirty="0">
              <a:latin typeface="Raleway"/>
            </a:endParaRPr>
          </a:p>
          <a:p>
            <a:r>
              <a:rPr lang="fr-FR" dirty="0">
                <a:latin typeface="Raleway"/>
                <a:sym typeface="Wingdings" panose="05000000000000000000" pitchFamily="2" charset="2"/>
              </a:rPr>
              <a:t> </a:t>
            </a:r>
            <a:r>
              <a:rPr lang="fr-FR" dirty="0">
                <a:latin typeface="Raleway"/>
              </a:rPr>
              <a:t>Vous permettre de vivre une première expérience concrète dans la conception d’un scénario entrepreneurial</a:t>
            </a:r>
          </a:p>
        </p:txBody>
      </p:sp>
      <p:pic>
        <p:nvPicPr>
          <p:cNvPr id="14" name="Image 13">
            <a:extLst>
              <a:ext uri="{FF2B5EF4-FFF2-40B4-BE49-F238E27FC236}">
                <a16:creationId xmlns:a16="http://schemas.microsoft.com/office/drawing/2014/main" id="{11C753B2-1535-41BD-9C61-31CCA798D02A}"/>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4710" t="16473" r="17234" b="18447"/>
          <a:stretch/>
        </p:blipFill>
        <p:spPr>
          <a:xfrm>
            <a:off x="8553400" y="5394"/>
            <a:ext cx="1235231" cy="1184676"/>
          </a:xfrm>
          <a:prstGeom prst="rect">
            <a:avLst/>
          </a:prstGeom>
        </p:spPr>
      </p:pic>
    </p:spTree>
    <p:extLst>
      <p:ext uri="{BB962C8B-B14F-4D97-AF65-F5344CB8AC3E}">
        <p14:creationId xmlns:p14="http://schemas.microsoft.com/office/powerpoint/2010/main" val="1405000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http://schemas.openxmlformats.org/officeDocument/2006/math" xmlns:w="http://schemas.openxmlformats.org/wordprocessingml/2006/main">
      <p:transition spd="med" advClick="1">
        <p:fade thruBlk="0"/>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D8847F-4B41-4BA6-B60B-65E3B5E0832C}"/>
              </a:ext>
            </a:extLst>
          </p:cNvPr>
          <p:cNvSpPr/>
          <p:nvPr/>
        </p:nvSpPr>
        <p:spPr>
          <a:xfrm>
            <a:off x="776536" y="1708060"/>
            <a:ext cx="6494221" cy="4601260"/>
          </a:xfrm>
          <a:prstGeom prst="rect">
            <a:avLst/>
          </a:prstGeom>
        </p:spPr>
        <p:txBody>
          <a:bodyPr wrap="square">
            <a:spAutoFit/>
          </a:bodyPr>
          <a:lstStyle/>
          <a:p>
            <a:pPr rtl="0"/>
            <a:r>
              <a:rPr lang="fr-FR" sz="2000" dirty="0"/>
              <a:t>🌟 Découvrez le </a:t>
            </a:r>
            <a:r>
              <a:rPr lang="fr-FR" sz="2000" dirty="0" err="1"/>
              <a:t>PeeL</a:t>
            </a:r>
            <a:r>
              <a:rPr lang="fr-FR" sz="2000" dirty="0"/>
              <a:t> (Pôle Entrepreneuriat Étudiant de Lorraine) une structure dédiée à l’accompagnement des étudiants entrepreneurs.</a:t>
            </a:r>
          </a:p>
          <a:p>
            <a:pPr rtl="0"/>
            <a:endParaRPr lang="fr-FR" sz="2000" dirty="0"/>
          </a:p>
          <a:p>
            <a:pPr rtl="0"/>
            <a:endParaRPr lang="fr-FR" sz="1050" dirty="0"/>
          </a:p>
          <a:p>
            <a:pPr rtl="0"/>
            <a:r>
              <a:rPr lang="fr-FR" sz="2000" dirty="0"/>
              <a:t>🧠 Apprenez les principes de la méthode </a:t>
            </a:r>
            <a:r>
              <a:rPr lang="fr-FR" sz="2000" dirty="0" err="1"/>
              <a:t>IDéO</a:t>
            </a:r>
            <a:r>
              <a:rPr lang="fr-FR" sz="2000" dirty="0"/>
              <a:t>©, une approche innovante pour vous aider à structurer vos idées.</a:t>
            </a:r>
          </a:p>
          <a:p>
            <a:pPr rtl="0"/>
            <a:endParaRPr lang="fr-FR" sz="2000" dirty="0"/>
          </a:p>
          <a:p>
            <a:pPr rtl="0"/>
            <a:endParaRPr lang="fr-FR" sz="1050" dirty="0"/>
          </a:p>
          <a:p>
            <a:pPr rtl="0"/>
            <a:r>
              <a:rPr lang="fr-FR" sz="2000" dirty="0"/>
              <a:t>🛠️ Travaillez sur un scénario en équipe en construisant toute une stratégie entrepreneuriale.</a:t>
            </a:r>
          </a:p>
          <a:p>
            <a:pPr rtl="0"/>
            <a:endParaRPr lang="fr-FR" sz="2000" dirty="0"/>
          </a:p>
          <a:p>
            <a:pPr rtl="0"/>
            <a:endParaRPr lang="fr-FR" sz="1050" dirty="0"/>
          </a:p>
          <a:p>
            <a:pPr rtl="0"/>
            <a:r>
              <a:rPr lang="fr-FR" sz="2000" dirty="0"/>
              <a:t>🎤 Apprenez à construire et présenter un pitch percutant pour convaincre et séduire votre audience.</a:t>
            </a:r>
            <a:endParaRPr lang="fr-FR" sz="2400" dirty="0">
              <a:effectLst/>
            </a:endParaRPr>
          </a:p>
        </p:txBody>
      </p:sp>
      <p:sp>
        <p:nvSpPr>
          <p:cNvPr id="6" name="Titre 6">
            <a:extLst>
              <a:ext uri="{FF2B5EF4-FFF2-40B4-BE49-F238E27FC236}">
                <a16:creationId xmlns:a16="http://schemas.microsoft.com/office/drawing/2014/main" id="{09637B5B-4326-41F1-8662-DFC8E12F0442}"/>
              </a:ext>
            </a:extLst>
          </p:cNvPr>
          <p:cNvSpPr>
            <a:spLocks noGrp="1"/>
          </p:cNvSpPr>
          <p:nvPr>
            <p:ph type="title"/>
          </p:nvPr>
        </p:nvSpPr>
        <p:spPr bwMode="auto">
          <a:xfrm>
            <a:off x="916051" y="913912"/>
            <a:ext cx="6494222" cy="776118"/>
          </a:xfrm>
        </p:spPr>
        <p:txBody>
          <a:bodyPr>
            <a:normAutofit/>
          </a:bodyPr>
          <a:lstStyle/>
          <a:p>
            <a:r>
              <a:rPr lang="fr-FR" sz="3200" b="1" dirty="0">
                <a:solidFill>
                  <a:schemeClr val="accent5"/>
                </a:solidFill>
              </a:rPr>
              <a:t>Au programme</a:t>
            </a:r>
            <a:endParaRPr lang="fr-FR" sz="1600" b="1" dirty="0">
              <a:solidFill>
                <a:schemeClr val="accent5"/>
              </a:solidFill>
            </a:endParaRPr>
          </a:p>
        </p:txBody>
      </p:sp>
      <p:pic>
        <p:nvPicPr>
          <p:cNvPr id="7" name="Image 6">
            <a:extLst>
              <a:ext uri="{FF2B5EF4-FFF2-40B4-BE49-F238E27FC236}">
                <a16:creationId xmlns:a16="http://schemas.microsoft.com/office/drawing/2014/main" id="{F2DBB066-15D3-4A3B-A284-FB47B53A11D0}"/>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4710" t="16473" r="17234" b="18447"/>
          <a:stretch/>
        </p:blipFill>
        <p:spPr>
          <a:xfrm>
            <a:off x="8553400" y="5394"/>
            <a:ext cx="1235231" cy="1184676"/>
          </a:xfrm>
          <a:prstGeom prst="rect">
            <a:avLst/>
          </a:prstGeom>
        </p:spPr>
      </p:pic>
      <p:pic>
        <p:nvPicPr>
          <p:cNvPr id="8" name="Image 7">
            <a:extLst>
              <a:ext uri="{FF2B5EF4-FFF2-40B4-BE49-F238E27FC236}">
                <a16:creationId xmlns:a16="http://schemas.microsoft.com/office/drawing/2014/main" id="{95794C03-1FD7-47D2-BF37-7C788D624E7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2942"/>
          <a:stretch/>
        </p:blipFill>
        <p:spPr bwMode="auto">
          <a:xfrm>
            <a:off x="8862880" y="6387158"/>
            <a:ext cx="698632" cy="470841"/>
          </a:xfrm>
          <a:prstGeom prst="rect">
            <a:avLst/>
          </a:prstGeom>
        </p:spPr>
      </p:pic>
      <p:pic>
        <p:nvPicPr>
          <p:cNvPr id="9" name="Image 8">
            <a:extLst>
              <a:ext uri="{FF2B5EF4-FFF2-40B4-BE49-F238E27FC236}">
                <a16:creationId xmlns:a16="http://schemas.microsoft.com/office/drawing/2014/main" id="{2E30A4AB-538A-42F2-8421-E158E09EB1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48471" y="1936039"/>
            <a:ext cx="2285049" cy="2285049"/>
          </a:xfrm>
          <a:prstGeom prst="rect">
            <a:avLst/>
          </a:prstGeom>
        </p:spPr>
      </p:pic>
      <p:pic>
        <p:nvPicPr>
          <p:cNvPr id="10" name="Image 9">
            <a:extLst>
              <a:ext uri="{FF2B5EF4-FFF2-40B4-BE49-F238E27FC236}">
                <a16:creationId xmlns:a16="http://schemas.microsoft.com/office/drawing/2014/main" id="{019F5DB8-BE59-4D70-A504-3941B9070851}"/>
              </a:ext>
            </a:extLst>
          </p:cNvPr>
          <p:cNvPicPr>
            <a:picLocks noChangeAspect="1"/>
          </p:cNvPicPr>
          <p:nvPr/>
        </p:nvPicPr>
        <p:blipFill>
          <a:blip r:embed="rId5" cstate="print">
            <a:duotone>
              <a:schemeClr val="accent3">
                <a:shade val="45000"/>
                <a:satMod val="135000"/>
              </a:schemeClr>
              <a:prstClr val="white"/>
            </a:duotone>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rot="20583402">
            <a:off x="6426837" y="2253764"/>
            <a:ext cx="799902" cy="844433"/>
          </a:xfrm>
          <a:prstGeom prst="rect">
            <a:avLst/>
          </a:prstGeom>
        </p:spPr>
      </p:pic>
    </p:spTree>
    <p:extLst>
      <p:ext uri="{BB962C8B-B14F-4D97-AF65-F5344CB8AC3E}">
        <p14:creationId xmlns:p14="http://schemas.microsoft.com/office/powerpoint/2010/main" val="4103529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31" name="Image 30"/>
          <p:cNvPicPr>
            <a:picLocks noChangeAspect="1"/>
          </p:cNvPicPr>
          <p:nvPr/>
        </p:nvPicPr>
        <p:blipFill>
          <a:blip r:embed="rId2" cstate="print">
            <a:extLst>
              <a:ext uri="{28A0092B-C50C-407E-A947-70E740481C1C}">
                <a14:useLocalDpi xmlns:a14="http://schemas.microsoft.com/office/drawing/2010/main"/>
              </a:ext>
            </a:extLst>
          </a:blip>
          <a:srcRect/>
          <a:stretch/>
        </p:blipFill>
        <p:spPr bwMode="auto">
          <a:xfrm>
            <a:off x="798230" y="768929"/>
            <a:ext cx="1776504" cy="1588812"/>
          </a:xfrm>
          <a:prstGeom prst="rect">
            <a:avLst/>
          </a:prstGeom>
        </p:spPr>
      </p:pic>
      <p:sp>
        <p:nvSpPr>
          <p:cNvPr id="32" name="Espace réservé du pied de page 1"/>
          <p:cNvSpPr>
            <a:spLocks noGrp="1"/>
          </p:cNvSpPr>
          <p:nvPr>
            <p:ph type="ftr" sz="quarter" idx="3"/>
          </p:nvPr>
        </p:nvSpPr>
        <p:spPr bwMode="auto">
          <a:xfrm>
            <a:off x="0" y="6492875"/>
            <a:ext cx="3136900" cy="365125"/>
          </a:xfrm>
        </p:spPr>
        <p:txBody>
          <a:bodyPr/>
          <a:lstStyle/>
          <a:p>
            <a:pPr>
              <a:defRPr/>
            </a:pPr>
            <a:r>
              <a:rPr lang="fr-FR" sz="800" b="1" i="0" u="none" strike="noStrike" cap="none" spc="0" dirty="0">
                <a:solidFill>
                  <a:schemeClr val="tx1">
                    <a:tint val="75000"/>
                  </a:schemeClr>
                </a:solidFill>
                <a:latin typeface="Segoe UI Light"/>
                <a:ea typeface="Segoe UI Light"/>
                <a:cs typeface="Segoe UI Light"/>
              </a:rPr>
              <a:t>V. 12/24</a:t>
            </a:r>
            <a:endParaRPr sz="800" dirty="0"/>
          </a:p>
        </p:txBody>
      </p:sp>
      <p:sp>
        <p:nvSpPr>
          <p:cNvPr id="33" name="Espace réservé du numéro de diapositive 5"/>
          <p:cNvSpPr txBox="1"/>
          <p:nvPr/>
        </p:nvSpPr>
        <p:spPr bwMode="auto">
          <a:xfrm>
            <a:off x="8838755" y="6382668"/>
            <a:ext cx="992211" cy="365125"/>
          </a:xfrm>
          <a:prstGeom prst="rect">
            <a:avLst/>
          </a:prstGeom>
        </p:spPr>
        <p:txBody>
          <a:bodyPr vert="horz" lIns="91440" tIns="45720" rIns="91440" bIns="45720" rtlCol="0" anchor="ctr"/>
          <a:lstStyle>
            <a:defPPr>
              <a:defRPr lang="fr-FR"/>
            </a:defPPr>
            <a:lvl1pPr marL="0" algn="r" defTabSz="914400">
              <a:defRPr sz="1000" b="1">
                <a:solidFill>
                  <a:schemeClr val="bg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a:lstStyle>
          <a:p>
            <a:pPr>
              <a:defRPr/>
            </a:pPr>
            <a:fld id="{7B21F7F1-2EBD-4075-9C39-7F4C28F0F29B}" type="slidenum">
              <a:rPr lang="fr-FR"/>
              <a:t>4</a:t>
            </a:fld>
            <a:endParaRPr lang="fr-FR"/>
          </a:p>
        </p:txBody>
      </p:sp>
      <p:sp>
        <p:nvSpPr>
          <p:cNvPr id="25" name="ZoneTexte 24"/>
          <p:cNvSpPr txBox="1"/>
          <p:nvPr/>
        </p:nvSpPr>
        <p:spPr bwMode="auto">
          <a:xfrm>
            <a:off x="6366990" y="748442"/>
            <a:ext cx="3770586" cy="1600438"/>
          </a:xfrm>
          <a:prstGeom prst="rect">
            <a:avLst/>
          </a:prstGeom>
          <a:noFill/>
        </p:spPr>
        <p:txBody>
          <a:bodyPr wrap="square" rtlCol="0">
            <a:spAutoFit/>
          </a:bodyPr>
          <a:lstStyle/>
          <a:p>
            <a:pPr>
              <a:defRPr/>
            </a:pPr>
            <a:endParaRPr lang="fr-FR" sz="1400" dirty="0"/>
          </a:p>
          <a:p>
            <a:pPr>
              <a:defRPr/>
            </a:pPr>
            <a:r>
              <a:rPr lang="fr-FR" b="1" dirty="0"/>
              <a:t>PeeLab</a:t>
            </a:r>
            <a:endParaRPr lang="fr-FR" sz="1400" b="1" dirty="0"/>
          </a:p>
          <a:p>
            <a:pPr>
              <a:defRPr/>
            </a:pPr>
            <a:r>
              <a:rPr lang="fr-FR" sz="1200" dirty="0"/>
              <a:t>Site ARTEM – Institut Jean Lamour</a:t>
            </a:r>
            <a:br>
              <a:rPr lang="fr-FR" sz="1200" dirty="0"/>
            </a:br>
            <a:r>
              <a:rPr lang="fr-FR" sz="1200" dirty="0"/>
              <a:t>2 allée André Guinier, 54000 Nancy</a:t>
            </a:r>
            <a:endParaRPr lang="fr-FR" sz="1400" dirty="0"/>
          </a:p>
          <a:p>
            <a:pPr>
              <a:defRPr/>
            </a:pPr>
            <a:endParaRPr lang="fr-FR" sz="1400" dirty="0"/>
          </a:p>
          <a:p>
            <a:pPr>
              <a:defRPr/>
            </a:pPr>
            <a:r>
              <a:rPr lang="fr-FR" sz="1400" dirty="0"/>
              <a:t>Téléphone :  03 72 74 06 99</a:t>
            </a:r>
            <a:endParaRPr sz="1600" dirty="0"/>
          </a:p>
          <a:p>
            <a:pPr>
              <a:defRPr/>
            </a:pPr>
            <a:r>
              <a:rPr lang="fr-FR" sz="1400" dirty="0"/>
              <a:t>Mail : </a:t>
            </a:r>
            <a:r>
              <a:rPr lang="fr-FR" sz="1400" i="1" dirty="0"/>
              <a:t>peel@univ-lorraine.fr</a:t>
            </a:r>
            <a:endParaRPr sz="1600" dirty="0"/>
          </a:p>
        </p:txBody>
      </p:sp>
      <p:pic>
        <p:nvPicPr>
          <p:cNvPr id="2" name="PeeL - UL.jpg">
            <a:extLst>
              <a:ext uri="{FF2B5EF4-FFF2-40B4-BE49-F238E27FC236}">
                <a16:creationId xmlns:a16="http://schemas.microsoft.com/office/drawing/2014/main" id="{FFCA4214-F918-6E19-A6AB-662892B6385D}"/>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351674" y="204098"/>
            <a:ext cx="3337163" cy="720144"/>
          </a:xfrm>
          <a:prstGeom prst="rect">
            <a:avLst/>
          </a:prstGeom>
          <a:ln w="12700">
            <a:miter lim="400000"/>
          </a:ln>
        </p:spPr>
      </p:pic>
      <p:pic>
        <p:nvPicPr>
          <p:cNvPr id="41" name="Image 40">
            <a:extLst>
              <a:ext uri="{FF2B5EF4-FFF2-40B4-BE49-F238E27FC236}">
                <a16:creationId xmlns:a16="http://schemas.microsoft.com/office/drawing/2014/main" id="{3A426F2F-A6C7-4B5C-9979-FFC4C9887AE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82462" y="3924986"/>
            <a:ext cx="868059" cy="868059"/>
          </a:xfrm>
          <a:prstGeom prst="rect">
            <a:avLst/>
          </a:prstGeom>
        </p:spPr>
      </p:pic>
      <p:pic>
        <p:nvPicPr>
          <p:cNvPr id="42" name="Capture d’écran 2020-01-21 à 12.24.53.png" descr="Capture d’écran 2020-01-21 à 12.24.53.png">
            <a:extLst>
              <a:ext uri="{FF2B5EF4-FFF2-40B4-BE49-F238E27FC236}">
                <a16:creationId xmlns:a16="http://schemas.microsoft.com/office/drawing/2014/main" id="{D8C26274-788A-4119-9C69-768084AA0091}"/>
              </a:ext>
            </a:extLst>
          </p:cNvPr>
          <p:cNvPicPr>
            <a:picLocks noChangeAspect="1"/>
          </p:cNvPicPr>
          <p:nvPr/>
        </p:nvPicPr>
        <p:blipFill>
          <a:blip r:embed="rId5"/>
          <a:stretch>
            <a:fillRect/>
          </a:stretch>
        </p:blipFill>
        <p:spPr>
          <a:xfrm>
            <a:off x="8181687" y="3145238"/>
            <a:ext cx="1213940" cy="268934"/>
          </a:xfrm>
          <a:prstGeom prst="rect">
            <a:avLst/>
          </a:prstGeom>
          <a:ln w="12700">
            <a:miter lim="400000"/>
          </a:ln>
        </p:spPr>
      </p:pic>
      <p:pic>
        <p:nvPicPr>
          <p:cNvPr id="43" name="Image 42">
            <a:extLst>
              <a:ext uri="{FF2B5EF4-FFF2-40B4-BE49-F238E27FC236}">
                <a16:creationId xmlns:a16="http://schemas.microsoft.com/office/drawing/2014/main" id="{76F276CB-172E-4F21-ACED-6A1018C6CAA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57054" y="4110549"/>
            <a:ext cx="853009" cy="605308"/>
          </a:xfrm>
          <a:prstGeom prst="rect">
            <a:avLst/>
          </a:prstGeom>
        </p:spPr>
      </p:pic>
      <p:pic>
        <p:nvPicPr>
          <p:cNvPr id="44" name="Image 43">
            <a:extLst>
              <a:ext uri="{FF2B5EF4-FFF2-40B4-BE49-F238E27FC236}">
                <a16:creationId xmlns:a16="http://schemas.microsoft.com/office/drawing/2014/main" id="{4DD075C4-02F4-4693-9436-5E75DC60B35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867452" y="4741505"/>
            <a:ext cx="1594589" cy="504953"/>
          </a:xfrm>
          <a:prstGeom prst="rect">
            <a:avLst/>
          </a:prstGeom>
        </p:spPr>
      </p:pic>
      <p:pic>
        <p:nvPicPr>
          <p:cNvPr id="45" name="Image 44">
            <a:extLst>
              <a:ext uri="{FF2B5EF4-FFF2-40B4-BE49-F238E27FC236}">
                <a16:creationId xmlns:a16="http://schemas.microsoft.com/office/drawing/2014/main" id="{33B4FC19-61FC-4B49-8B57-23A22CDBBBC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27082" y="4362996"/>
            <a:ext cx="793174" cy="561439"/>
          </a:xfrm>
          <a:prstGeom prst="rect">
            <a:avLst/>
          </a:prstGeom>
        </p:spPr>
      </p:pic>
      <p:cxnSp>
        <p:nvCxnSpPr>
          <p:cNvPr id="46" name="Connecteur droit 45">
            <a:extLst>
              <a:ext uri="{FF2B5EF4-FFF2-40B4-BE49-F238E27FC236}">
                <a16:creationId xmlns:a16="http://schemas.microsoft.com/office/drawing/2014/main" id="{44AA62BD-0AB6-45D6-8ED3-201FFD0D2785}"/>
              </a:ext>
            </a:extLst>
          </p:cNvPr>
          <p:cNvCxnSpPr/>
          <p:nvPr/>
        </p:nvCxnSpPr>
        <p:spPr>
          <a:xfrm>
            <a:off x="5850581" y="2738095"/>
            <a:ext cx="0" cy="3151747"/>
          </a:xfrm>
          <a:prstGeom prst="line">
            <a:avLst/>
          </a:prstGeom>
          <a:noFill/>
          <a:ln w="381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sp>
        <p:nvSpPr>
          <p:cNvPr id="47" name="ZoneTexte 46">
            <a:extLst>
              <a:ext uri="{FF2B5EF4-FFF2-40B4-BE49-F238E27FC236}">
                <a16:creationId xmlns:a16="http://schemas.microsoft.com/office/drawing/2014/main" id="{EDABB7C8-032D-44AD-8E8F-DB36CB52E82B}"/>
              </a:ext>
            </a:extLst>
          </p:cNvPr>
          <p:cNvSpPr txBox="1"/>
          <p:nvPr/>
        </p:nvSpPr>
        <p:spPr>
          <a:xfrm>
            <a:off x="6640446" y="2708150"/>
            <a:ext cx="3161878" cy="216794"/>
          </a:xfrm>
          <a:prstGeom prst="rect">
            <a:avLst/>
          </a:prstGeom>
          <a:noFill/>
          <a:ln w="12700" cap="flat">
            <a:no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9021" tIns="29021" rIns="29021" bIns="29021" numCol="1" spcCol="38100" rtlCol="0" anchor="ctr">
            <a:spAutoFit/>
          </a:bodyPr>
          <a:lstStyle/>
          <a:p>
            <a:pPr algn="ctr" defTabSz="333753" rtl="0" hangingPunct="0"/>
            <a:r>
              <a:rPr lang="fr-FR" sz="1028" dirty="0">
                <a:solidFill>
                  <a:srgbClr val="000000"/>
                </a:solidFill>
                <a:latin typeface="Helvetica Neue"/>
                <a:ea typeface="Helvetica Neue"/>
                <a:cs typeface="Helvetica Neue"/>
                <a:sym typeface="Helvetica Neue"/>
              </a:rPr>
              <a:t>Avec le soutien opérationnel de</a:t>
            </a:r>
          </a:p>
        </p:txBody>
      </p:sp>
      <p:sp>
        <p:nvSpPr>
          <p:cNvPr id="48" name="Rectangle 47">
            <a:extLst>
              <a:ext uri="{FF2B5EF4-FFF2-40B4-BE49-F238E27FC236}">
                <a16:creationId xmlns:a16="http://schemas.microsoft.com/office/drawing/2014/main" id="{C6988A04-AAC5-4FBB-B7C7-196A7E819CBB}"/>
              </a:ext>
            </a:extLst>
          </p:cNvPr>
          <p:cNvSpPr/>
          <p:nvPr/>
        </p:nvSpPr>
        <p:spPr>
          <a:xfrm>
            <a:off x="6029977" y="2628876"/>
            <a:ext cx="1744985" cy="2520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9021" tIns="29021" rIns="29021" bIns="29021" numCol="1" spcCol="38100" rtlCol="0" anchor="ctr">
            <a:spAutoFit/>
          </a:bodyPr>
          <a:lstStyle/>
          <a:p>
            <a:pPr algn="ctr" defTabSz="333753" rtl="0" hangingPunct="0"/>
            <a:endParaRPr lang="fr-FR" sz="1257">
              <a:solidFill>
                <a:srgbClr val="FFFFFF"/>
              </a:solidFill>
              <a:sym typeface="Helvetica Neue Medium"/>
            </a:endParaRPr>
          </a:p>
        </p:txBody>
      </p:sp>
      <p:pic>
        <p:nvPicPr>
          <p:cNvPr id="49" name="Image 48" descr="Une image contenant texte, capture d’écran, Graphique, graphisme&#10;&#10;Description générée automatiquement">
            <a:extLst>
              <a:ext uri="{FF2B5EF4-FFF2-40B4-BE49-F238E27FC236}">
                <a16:creationId xmlns:a16="http://schemas.microsoft.com/office/drawing/2014/main" id="{39F3367C-9566-4727-ABA5-BCBB96F7E5F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42433" y="4796137"/>
            <a:ext cx="1427501" cy="1040514"/>
          </a:xfrm>
          <a:prstGeom prst="rect">
            <a:avLst/>
          </a:prstGeom>
        </p:spPr>
      </p:pic>
      <p:pic>
        <p:nvPicPr>
          <p:cNvPr id="50" name="Image 49" descr="Une image contenant cercle, Graphique, graphisme, logo&#10;&#10;Description générée automatiquement">
            <a:extLst>
              <a:ext uri="{FF2B5EF4-FFF2-40B4-BE49-F238E27FC236}">
                <a16:creationId xmlns:a16="http://schemas.microsoft.com/office/drawing/2014/main" id="{B5A32CFA-4A9B-4999-8E50-09ABE376967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191052" y="4885790"/>
            <a:ext cx="833729" cy="816360"/>
          </a:xfrm>
          <a:prstGeom prst="rect">
            <a:avLst/>
          </a:prstGeom>
        </p:spPr>
      </p:pic>
      <p:pic>
        <p:nvPicPr>
          <p:cNvPr id="51" name="Image 50" descr="Une image contenant Graphique, capture d’écran, graphisme, conception&#10;&#10;Description générée automatiquement">
            <a:extLst>
              <a:ext uri="{FF2B5EF4-FFF2-40B4-BE49-F238E27FC236}">
                <a16:creationId xmlns:a16="http://schemas.microsoft.com/office/drawing/2014/main" id="{FB15904E-0E84-46FA-8A2F-E48B93A9C656}"/>
              </a:ext>
            </a:extLst>
          </p:cNvPr>
          <p:cNvPicPr>
            <a:picLocks noChangeAspect="1"/>
          </p:cNvPicPr>
          <p:nvPr/>
        </p:nvPicPr>
        <p:blipFill rotWithShape="1">
          <a:blip r:embed="rId11">
            <a:extLst>
              <a:ext uri="{28A0092B-C50C-407E-A947-70E740481C1C}">
                <a14:useLocalDpi xmlns:a14="http://schemas.microsoft.com/office/drawing/2010/main" val="0"/>
              </a:ext>
            </a:extLst>
          </a:blip>
          <a:srcRect t="17847" b="33692"/>
          <a:stretch/>
        </p:blipFill>
        <p:spPr>
          <a:xfrm>
            <a:off x="186628" y="4886483"/>
            <a:ext cx="1632409" cy="791083"/>
          </a:xfrm>
          <a:prstGeom prst="rect">
            <a:avLst/>
          </a:prstGeom>
        </p:spPr>
      </p:pic>
      <p:cxnSp>
        <p:nvCxnSpPr>
          <p:cNvPr id="52" name="Connecteur droit 51">
            <a:extLst>
              <a:ext uri="{FF2B5EF4-FFF2-40B4-BE49-F238E27FC236}">
                <a16:creationId xmlns:a16="http://schemas.microsoft.com/office/drawing/2014/main" id="{D29FC697-1FCF-477D-8B54-752E4C819996}"/>
              </a:ext>
            </a:extLst>
          </p:cNvPr>
          <p:cNvCxnSpPr>
            <a:cxnSpLocks/>
          </p:cNvCxnSpPr>
          <p:nvPr/>
        </p:nvCxnSpPr>
        <p:spPr>
          <a:xfrm flipH="1">
            <a:off x="605526" y="4796137"/>
            <a:ext cx="4623859" cy="0"/>
          </a:xfrm>
          <a:prstGeom prst="line">
            <a:avLst/>
          </a:prstGeom>
          <a:noFill/>
          <a:ln w="381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pic>
        <p:nvPicPr>
          <p:cNvPr id="53" name="Image 52">
            <a:extLst>
              <a:ext uri="{FF2B5EF4-FFF2-40B4-BE49-F238E27FC236}">
                <a16:creationId xmlns:a16="http://schemas.microsoft.com/office/drawing/2014/main" id="{9B8DDFAA-E99D-42B7-9A8D-AE8ED01AA40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349137" y="5429735"/>
            <a:ext cx="1527251" cy="761533"/>
          </a:xfrm>
          <a:prstGeom prst="rect">
            <a:avLst/>
          </a:prstGeom>
        </p:spPr>
      </p:pic>
      <p:pic>
        <p:nvPicPr>
          <p:cNvPr id="54" name="Image 53">
            <a:extLst>
              <a:ext uri="{FF2B5EF4-FFF2-40B4-BE49-F238E27FC236}">
                <a16:creationId xmlns:a16="http://schemas.microsoft.com/office/drawing/2014/main" id="{83B87374-EF2E-4601-BD1C-F6EE6FE84357}"/>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233293" y="5299631"/>
            <a:ext cx="886180" cy="630018"/>
          </a:xfrm>
          <a:prstGeom prst="rect">
            <a:avLst/>
          </a:prstGeom>
        </p:spPr>
      </p:pic>
      <p:pic>
        <p:nvPicPr>
          <p:cNvPr id="55" name="Picture 4" descr="Accueil">
            <a:extLst>
              <a:ext uri="{FF2B5EF4-FFF2-40B4-BE49-F238E27FC236}">
                <a16:creationId xmlns:a16="http://schemas.microsoft.com/office/drawing/2014/main" id="{88742B21-4C57-4C29-AAD6-DF797BD07CBB}"/>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14369" y="5758926"/>
            <a:ext cx="4206173" cy="391778"/>
          </a:xfrm>
          <a:prstGeom prst="rect">
            <a:avLst/>
          </a:prstGeom>
          <a:noFill/>
          <a:extLst>
            <a:ext uri="{909E8E84-426E-40DD-AFC4-6F175D3DCCD1}">
              <a14:hiddenFill xmlns:a14="http://schemas.microsoft.com/office/drawing/2010/main">
                <a:solidFill>
                  <a:srgbClr val="FFFFFF"/>
                </a:solidFill>
              </a14:hiddenFill>
            </a:ext>
          </a:extLst>
        </p:spPr>
      </p:pic>
      <p:pic>
        <p:nvPicPr>
          <p:cNvPr id="56" name="Image 55">
            <a:extLst>
              <a:ext uri="{FF2B5EF4-FFF2-40B4-BE49-F238E27FC236}">
                <a16:creationId xmlns:a16="http://schemas.microsoft.com/office/drawing/2014/main" id="{572A0624-7440-47CF-973F-6C040C73EEFE}"/>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224808" y="1175331"/>
            <a:ext cx="2971004" cy="1245557"/>
          </a:xfrm>
          <a:prstGeom prst="rect">
            <a:avLst/>
          </a:prstGeom>
        </p:spPr>
      </p:pic>
      <p:pic>
        <p:nvPicPr>
          <p:cNvPr id="57" name="Image 56">
            <a:extLst>
              <a:ext uri="{FF2B5EF4-FFF2-40B4-BE49-F238E27FC236}">
                <a16:creationId xmlns:a16="http://schemas.microsoft.com/office/drawing/2014/main" id="{2963F365-89D5-47DE-B09E-EAEFD37D0B07}"/>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273557" y="3017425"/>
            <a:ext cx="1595534" cy="668908"/>
          </a:xfrm>
          <a:prstGeom prst="rect">
            <a:avLst/>
          </a:prstGeom>
        </p:spPr>
      </p:pic>
      <p:pic>
        <p:nvPicPr>
          <p:cNvPr id="58" name="Image 57">
            <a:extLst>
              <a:ext uri="{FF2B5EF4-FFF2-40B4-BE49-F238E27FC236}">
                <a16:creationId xmlns:a16="http://schemas.microsoft.com/office/drawing/2014/main" id="{7C1F55A7-2AFB-4B07-9D72-EEB9CE493284}"/>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101280" y="3593402"/>
            <a:ext cx="1069119" cy="517147"/>
          </a:xfrm>
          <a:prstGeom prst="rect">
            <a:avLst/>
          </a:prstGeom>
        </p:spPr>
      </p:pic>
      <p:pic>
        <p:nvPicPr>
          <p:cNvPr id="59" name="Image 58">
            <a:extLst>
              <a:ext uri="{FF2B5EF4-FFF2-40B4-BE49-F238E27FC236}">
                <a16:creationId xmlns:a16="http://schemas.microsoft.com/office/drawing/2014/main" id="{27FF55B9-8753-4624-BB06-9E86914B05E1}"/>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l="12586" t="7015" r="11194" b="13436"/>
          <a:stretch/>
        </p:blipFill>
        <p:spPr>
          <a:xfrm>
            <a:off x="8113524" y="4288248"/>
            <a:ext cx="793175" cy="827824"/>
          </a:xfrm>
          <a:prstGeom prst="rect">
            <a:avLst/>
          </a:prstGeom>
        </p:spPr>
      </p:pic>
      <p:pic>
        <p:nvPicPr>
          <p:cNvPr id="60" name="Image 59">
            <a:extLst>
              <a:ext uri="{FF2B5EF4-FFF2-40B4-BE49-F238E27FC236}">
                <a16:creationId xmlns:a16="http://schemas.microsoft.com/office/drawing/2014/main" id="{5521640E-9A41-4D37-831D-59B70F000783}"/>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927711" y="5458237"/>
            <a:ext cx="1088136" cy="544068"/>
          </a:xfrm>
          <a:prstGeom prst="rect">
            <a:avLst/>
          </a:prstGeom>
        </p:spPr>
      </p:pic>
      <p:pic>
        <p:nvPicPr>
          <p:cNvPr id="61" name="Image 60">
            <a:extLst>
              <a:ext uri="{FF2B5EF4-FFF2-40B4-BE49-F238E27FC236}">
                <a16:creationId xmlns:a16="http://schemas.microsoft.com/office/drawing/2014/main" id="{A5137315-817A-49AA-AE5B-CAB10CE99C28}"/>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8510111" y="5148971"/>
            <a:ext cx="1017466" cy="328332"/>
          </a:xfrm>
          <a:prstGeom prst="rect">
            <a:avLst/>
          </a:prstGeom>
        </p:spPr>
      </p:pic>
      <p:pic>
        <p:nvPicPr>
          <p:cNvPr id="62" name="Image 61">
            <a:extLst>
              <a:ext uri="{FF2B5EF4-FFF2-40B4-BE49-F238E27FC236}">
                <a16:creationId xmlns:a16="http://schemas.microsoft.com/office/drawing/2014/main" id="{E857D188-17F5-4048-81FD-04F3479186E5}"/>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6781014" y="3874865"/>
            <a:ext cx="1239713" cy="391782"/>
          </a:xfrm>
          <a:prstGeom prst="rect">
            <a:avLst/>
          </a:prstGeom>
        </p:spPr>
      </p:pic>
      <p:pic>
        <p:nvPicPr>
          <p:cNvPr id="63" name="Image 62">
            <a:extLst>
              <a:ext uri="{FF2B5EF4-FFF2-40B4-BE49-F238E27FC236}">
                <a16:creationId xmlns:a16="http://schemas.microsoft.com/office/drawing/2014/main" id="{3E6AA61E-0D8A-46F8-A665-0F90281934F5}"/>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4304732" y="4822411"/>
            <a:ext cx="1197039" cy="803772"/>
          </a:xfrm>
          <a:prstGeom prst="rect">
            <a:avLst/>
          </a:prstGeom>
        </p:spPr>
      </p:pic>
      <p:pic>
        <p:nvPicPr>
          <p:cNvPr id="64" name="maxresdefault.jpg" descr="maxresdefault.jpg">
            <a:extLst>
              <a:ext uri="{FF2B5EF4-FFF2-40B4-BE49-F238E27FC236}">
                <a16:creationId xmlns:a16="http://schemas.microsoft.com/office/drawing/2014/main" id="{D7941D07-E028-405C-A6DA-67496629959E}"/>
              </a:ext>
            </a:extLst>
          </p:cNvPr>
          <p:cNvPicPr>
            <a:picLocks noChangeAspect="1"/>
          </p:cNvPicPr>
          <p:nvPr/>
        </p:nvPicPr>
        <p:blipFill>
          <a:blip r:embed="rId23"/>
          <a:srcRect t="26599" b="26599"/>
          <a:stretch>
            <a:fillRect/>
          </a:stretch>
        </p:blipFill>
        <p:spPr>
          <a:xfrm>
            <a:off x="430053" y="2649130"/>
            <a:ext cx="1348608" cy="355022"/>
          </a:xfrm>
          <a:prstGeom prst="rect">
            <a:avLst/>
          </a:prstGeom>
          <a:ln w="12700">
            <a:miter lim="400000"/>
          </a:ln>
        </p:spPr>
      </p:pic>
      <p:pic>
        <p:nvPicPr>
          <p:cNvPr id="65" name="Image 64">
            <a:extLst>
              <a:ext uri="{FF2B5EF4-FFF2-40B4-BE49-F238E27FC236}">
                <a16:creationId xmlns:a16="http://schemas.microsoft.com/office/drawing/2014/main" id="{83D000D6-7DA8-4607-8882-B546FE414A69}"/>
              </a:ext>
            </a:extLst>
          </p:cNvPr>
          <p:cNvPicPr>
            <a:picLocks noChangeAspect="1"/>
          </p:cNvPicPr>
          <p:nvPr/>
        </p:nvPicPr>
        <p:blipFill rotWithShape="1">
          <a:blip r:embed="rId24" cstate="print">
            <a:extLst>
              <a:ext uri="{28A0092B-C50C-407E-A947-70E740481C1C}">
                <a14:useLocalDpi xmlns:a14="http://schemas.microsoft.com/office/drawing/2010/main" val="0"/>
              </a:ext>
            </a:extLst>
          </a:blip>
          <a:srcRect t="24466" b="20897"/>
          <a:stretch/>
        </p:blipFill>
        <p:spPr>
          <a:xfrm>
            <a:off x="2914884" y="4291240"/>
            <a:ext cx="1340296" cy="399096"/>
          </a:xfrm>
          <a:prstGeom prst="rect">
            <a:avLst/>
          </a:prstGeom>
        </p:spPr>
      </p:pic>
      <p:pic>
        <p:nvPicPr>
          <p:cNvPr id="66" name="Image 65">
            <a:extLst>
              <a:ext uri="{FF2B5EF4-FFF2-40B4-BE49-F238E27FC236}">
                <a16:creationId xmlns:a16="http://schemas.microsoft.com/office/drawing/2014/main" id="{B3C8FD8B-C3BD-4596-AD66-8B35B7895E4B}"/>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370275" y="3042377"/>
            <a:ext cx="1244474" cy="484898"/>
          </a:xfrm>
          <a:prstGeom prst="rect">
            <a:avLst/>
          </a:prstGeom>
        </p:spPr>
      </p:pic>
      <p:pic>
        <p:nvPicPr>
          <p:cNvPr id="67" name="Meurthe-et-Moselle_(54)_logo_2017.svg.png" descr="Meurthe-et-Moselle_(54)_logo_2017.svg.png">
            <a:extLst>
              <a:ext uri="{FF2B5EF4-FFF2-40B4-BE49-F238E27FC236}">
                <a16:creationId xmlns:a16="http://schemas.microsoft.com/office/drawing/2014/main" id="{DC6DE8C9-2436-4A48-A410-6BB7A4BFC4CC}"/>
              </a:ext>
            </a:extLst>
          </p:cNvPr>
          <p:cNvPicPr>
            <a:picLocks noChangeAspect="1"/>
          </p:cNvPicPr>
          <p:nvPr/>
        </p:nvPicPr>
        <p:blipFill>
          <a:blip r:embed="rId26"/>
          <a:stretch>
            <a:fillRect/>
          </a:stretch>
        </p:blipFill>
        <p:spPr>
          <a:xfrm>
            <a:off x="4417950" y="3764958"/>
            <a:ext cx="681562" cy="835832"/>
          </a:xfrm>
          <a:prstGeom prst="rect">
            <a:avLst/>
          </a:prstGeom>
          <a:ln w="12700">
            <a:miter lim="400000"/>
          </a:ln>
        </p:spPr>
      </p:pic>
      <p:pic>
        <p:nvPicPr>
          <p:cNvPr id="68" name="Grand_Est_Logo.png">
            <a:extLst>
              <a:ext uri="{FF2B5EF4-FFF2-40B4-BE49-F238E27FC236}">
                <a16:creationId xmlns:a16="http://schemas.microsoft.com/office/drawing/2014/main" id="{729AA5C1-C60C-453C-88FC-7EB5C6F0540D}"/>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731609" y="4271078"/>
            <a:ext cx="1073962" cy="359320"/>
          </a:xfrm>
          <a:prstGeom prst="rect">
            <a:avLst/>
          </a:prstGeom>
          <a:ln w="12700">
            <a:miter lim="400000"/>
          </a:ln>
        </p:spPr>
      </p:pic>
      <p:pic>
        <p:nvPicPr>
          <p:cNvPr id="69" name="Image 68">
            <a:extLst>
              <a:ext uri="{FF2B5EF4-FFF2-40B4-BE49-F238E27FC236}">
                <a16:creationId xmlns:a16="http://schemas.microsoft.com/office/drawing/2014/main" id="{7F2F0ACF-175C-46B3-A048-93644BFA7D1F}"/>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2012015" y="2649817"/>
            <a:ext cx="1130064" cy="450260"/>
          </a:xfrm>
          <a:prstGeom prst="rect">
            <a:avLst/>
          </a:prstGeom>
        </p:spPr>
      </p:pic>
      <p:pic>
        <p:nvPicPr>
          <p:cNvPr id="70" name="Image 69">
            <a:extLst>
              <a:ext uri="{FF2B5EF4-FFF2-40B4-BE49-F238E27FC236}">
                <a16:creationId xmlns:a16="http://schemas.microsoft.com/office/drawing/2014/main" id="{59FC0B2E-4C1D-4F69-91B9-E759EC3B6924}"/>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3781058" y="3055092"/>
            <a:ext cx="1400949" cy="498441"/>
          </a:xfrm>
          <a:prstGeom prst="rect">
            <a:avLst/>
          </a:prstGeom>
        </p:spPr>
      </p:pic>
      <p:pic>
        <p:nvPicPr>
          <p:cNvPr id="71" name="Image 70">
            <a:extLst>
              <a:ext uri="{FF2B5EF4-FFF2-40B4-BE49-F238E27FC236}">
                <a16:creationId xmlns:a16="http://schemas.microsoft.com/office/drawing/2014/main" id="{9DAFBAB7-7DB9-4819-905A-1CC010186741}"/>
              </a:ext>
            </a:extLst>
          </p:cNvPr>
          <p:cNvPicPr>
            <a:picLocks noChangeAspect="1"/>
          </p:cNvPicPr>
          <p:nvPr/>
        </p:nvPicPr>
        <p:blipFill rotWithShape="1">
          <a:blip r:embed="rId30" cstate="print">
            <a:extLst>
              <a:ext uri="{28A0092B-C50C-407E-A947-70E740481C1C}">
                <a14:useLocalDpi xmlns:a14="http://schemas.microsoft.com/office/drawing/2010/main" val="0"/>
              </a:ext>
            </a:extLst>
          </a:blip>
          <a:srcRect t="26476" b="27925"/>
          <a:stretch/>
        </p:blipFill>
        <p:spPr>
          <a:xfrm>
            <a:off x="3372159" y="2574989"/>
            <a:ext cx="1696783" cy="434618"/>
          </a:xfrm>
          <a:prstGeom prst="rect">
            <a:avLst/>
          </a:prstGeom>
        </p:spPr>
      </p:pic>
      <p:pic>
        <p:nvPicPr>
          <p:cNvPr id="72" name="Image 71">
            <a:extLst>
              <a:ext uri="{FF2B5EF4-FFF2-40B4-BE49-F238E27FC236}">
                <a16:creationId xmlns:a16="http://schemas.microsoft.com/office/drawing/2014/main" id="{4EFF1C12-F357-47A9-B5F4-CF9C4AF9C561}"/>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1849867" y="3313399"/>
            <a:ext cx="1186295" cy="484898"/>
          </a:xfrm>
          <a:prstGeom prst="rect">
            <a:avLst/>
          </a:prstGeom>
        </p:spPr>
      </p:pic>
      <p:pic>
        <p:nvPicPr>
          <p:cNvPr id="73" name="Image 72">
            <a:extLst>
              <a:ext uri="{FF2B5EF4-FFF2-40B4-BE49-F238E27FC236}">
                <a16:creationId xmlns:a16="http://schemas.microsoft.com/office/drawing/2014/main" id="{63010090-53C8-4017-96E5-73DFAE31B35B}"/>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426432" y="3668212"/>
            <a:ext cx="1125700" cy="975264"/>
          </a:xfrm>
          <a:prstGeom prst="rect">
            <a:avLst/>
          </a:prstGeom>
        </p:spPr>
      </p:pic>
      <p:pic>
        <p:nvPicPr>
          <p:cNvPr id="74" name="Image 73">
            <a:extLst>
              <a:ext uri="{FF2B5EF4-FFF2-40B4-BE49-F238E27FC236}">
                <a16:creationId xmlns:a16="http://schemas.microsoft.com/office/drawing/2014/main" id="{06F78FB5-A651-4D5E-BAA1-FB50D4B73D01}"/>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3067475" y="3403899"/>
            <a:ext cx="1435528" cy="77303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fade thruBlk="1"/>
      </p:transition>
    </mc:Choice>
    <mc:Fallback xmlns="" xmlns:m="http://schemas.openxmlformats.org/officeDocument/2006/math" xmlns:w="http://schemas.openxmlformats.org/wordprocessingml/2006/main">
      <p:transition spd="med" advClick="1">
        <p:fade thruBlk="1"/>
      </p:transition>
    </mc:Fallback>
  </mc:AlternateContent>
</p:sld>
</file>

<file path=ppt/theme/theme1.xml><?xml version="1.0" encoding="utf-8"?>
<a:theme xmlns:a="http://schemas.openxmlformats.org/drawingml/2006/main" name="ThèmePeeL">
  <a:themeElements>
    <a:clrScheme name="PeeL">
      <a:dk1>
        <a:srgbClr val="000000"/>
      </a:dk1>
      <a:lt1>
        <a:srgbClr val="FFFFFF"/>
      </a:lt1>
      <a:dk2>
        <a:srgbClr val="44546A"/>
      </a:dk2>
      <a:lt2>
        <a:srgbClr val="E7E6E6"/>
      </a:lt2>
      <a:accent1>
        <a:srgbClr val="D3979C"/>
      </a:accent1>
      <a:accent2>
        <a:srgbClr val="EE716D"/>
      </a:accent2>
      <a:accent3>
        <a:srgbClr val="ED4D41"/>
      </a:accent3>
      <a:accent4>
        <a:srgbClr val="B8464E"/>
      </a:accent4>
      <a:accent5>
        <a:srgbClr val="B03230"/>
      </a:accent5>
      <a:accent6>
        <a:srgbClr val="383437"/>
      </a:accent6>
      <a:hlink>
        <a:srgbClr val="0563C1"/>
      </a:hlink>
      <a:folHlink>
        <a:srgbClr val="954F72"/>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extraClrSchemeLst/>
  <a:extLst>
    <a:ext uri="{05A4C25C-085E-4340-85A3-A5531E510DB2}">
      <thm15:themeFamily xmlns:thm15="http://schemas.microsoft.com/office/thememl/2012/main" name="ThèmePeeL" id="{B999423E-E9FE-4C1C-A906-437AF9017E08}" vid="{6B6483A3-4E61-4005-81B6-6E0B83887AC1}"/>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348</TotalTime>
  <Words>224</Words>
  <Application>Microsoft Office PowerPoint</Application>
  <DocSecurity>0</DocSecurity>
  <PresentationFormat>Format A4 (210 x 297 mm)</PresentationFormat>
  <Paragraphs>30</Paragraphs>
  <Slides>4</Slides>
  <Notes>1</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4</vt:i4>
      </vt:variant>
    </vt:vector>
  </HeadingPairs>
  <TitlesOfParts>
    <vt:vector size="14" baseType="lpstr">
      <vt:lpstr>Aptos</vt:lpstr>
      <vt:lpstr>Arial</vt:lpstr>
      <vt:lpstr>Calibri</vt:lpstr>
      <vt:lpstr>Helvetica Neue</vt:lpstr>
      <vt:lpstr>Helvetica Neue Medium</vt:lpstr>
      <vt:lpstr>Raleway</vt:lpstr>
      <vt:lpstr>Segoe UI Light</vt:lpstr>
      <vt:lpstr>Trebuchet MS</vt:lpstr>
      <vt:lpstr>Wingdings</vt:lpstr>
      <vt:lpstr>ThèmePeeL</vt:lpstr>
      <vt:lpstr>Découverte de la méthode IDéO©</vt:lpstr>
      <vt:lpstr>La méthode IDéO©, c’est quoi ?</vt:lpstr>
      <vt:lpstr>Au programme</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IDéO Document de Travail</dc:title>
  <dc:subject/>
  <dc:creator>Christophe Schmitt;Aramis Marin</dc:creator>
  <cp:keywords/>
  <dc:description/>
  <cp:lastModifiedBy>Elisa Mathieu</cp:lastModifiedBy>
  <cp:revision>203</cp:revision>
  <dcterms:created xsi:type="dcterms:W3CDTF">2018-01-08T13:44:16Z</dcterms:created>
  <dcterms:modified xsi:type="dcterms:W3CDTF">2025-04-04T07:01:05Z</dcterms:modified>
  <cp:category/>
  <dc:identifier/>
  <cp:contentStatus/>
  <dc:language/>
  <cp:version/>
</cp:coreProperties>
</file>