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2" r:id="rId6"/>
    <p:sldId id="263" r:id="rId7"/>
    <p:sldId id="265" r:id="rId8"/>
    <p:sldId id="266" r:id="rId9"/>
    <p:sldId id="267" r:id="rId10"/>
    <p:sldId id="268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2450" autoAdjust="0"/>
  </p:normalViewPr>
  <p:slideViewPr>
    <p:cSldViewPr snapToGrid="0" showGuides="1">
      <p:cViewPr varScale="1">
        <p:scale>
          <a:sx n="60" d="100"/>
          <a:sy n="60" d="100"/>
        </p:scale>
        <p:origin x="180" y="4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3CF6A-7173-41B1-B8EC-1E139E087E4F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FE66-7B45-4A15-8F62-8510F5408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165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Aujourdhui</a:t>
            </a:r>
            <a:r>
              <a:rPr lang="fr-FR" dirty="0"/>
              <a:t> je choisis de travailler avec vous sur </a:t>
            </a:r>
            <a:r>
              <a:rPr lang="fr-FR" dirty="0" err="1"/>
              <a:t>powerpooint</a:t>
            </a:r>
            <a:r>
              <a:rPr lang="fr-FR" dirty="0"/>
              <a:t> </a:t>
            </a:r>
          </a:p>
          <a:p>
            <a:r>
              <a:rPr lang="fr-FR" dirty="0"/>
              <a:t>Quel </a:t>
            </a:r>
            <a:r>
              <a:rPr lang="fr-FR" dirty="0" err="1"/>
              <a:t>role</a:t>
            </a:r>
            <a:r>
              <a:rPr lang="fr-FR" dirty="0"/>
              <a:t> à PPT ?   </a:t>
            </a:r>
          </a:p>
          <a:p>
            <a:r>
              <a:rPr lang="fr-FR" dirty="0"/>
              <a:t>Clic</a:t>
            </a:r>
          </a:p>
          <a:p>
            <a:r>
              <a:rPr lang="fr-FR" dirty="0"/>
              <a:t>Echange</a:t>
            </a:r>
          </a:p>
          <a:p>
            <a:r>
              <a:rPr lang="fr-FR" dirty="0"/>
              <a:t>Quels avantages ? </a:t>
            </a:r>
          </a:p>
          <a:p>
            <a:r>
              <a:rPr lang="fr-FR" dirty="0"/>
              <a:t>Clic</a:t>
            </a:r>
          </a:p>
          <a:p>
            <a:r>
              <a:rPr lang="fr-FR" dirty="0"/>
              <a:t>Quelles limites</a:t>
            </a:r>
          </a:p>
          <a:p>
            <a:r>
              <a:rPr lang="fr-FR" dirty="0"/>
              <a:t>Clic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025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006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626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001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16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DFE66-7B45-4A15-8F62-8510F5408A8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86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87589-E610-4E2C-8CE7-E1FC2E5987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outils numériques du manager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0621226-744C-42E6-A078-2C43E26585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/>
              <a:t>L3 MS UE 554.2</a:t>
            </a:r>
          </a:p>
        </p:txBody>
      </p:sp>
    </p:spTree>
    <p:extLst>
      <p:ext uri="{BB962C8B-B14F-4D97-AF65-F5344CB8AC3E}">
        <p14:creationId xmlns:p14="http://schemas.microsoft.com/office/powerpoint/2010/main" val="2296791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LES ETAPES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1879D-85E9-4B43-9D52-CC2138AC6DCB}"/>
              </a:ext>
            </a:extLst>
          </p:cNvPr>
          <p:cNvSpPr txBox="1"/>
          <p:nvPr/>
        </p:nvSpPr>
        <p:spPr>
          <a:xfrm>
            <a:off x="1152345" y="3786320"/>
            <a:ext cx="10057431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La règle des tiers : Positionnement à 1/3 ou 2/3 du bord exploiter l’outil règle si besoin)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L’espace blanc : accroit la lisibilité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Le type de présentation : accepter plus de texte sur une présentation documentation que sur message clé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Les polices : </a:t>
            </a:r>
          </a:p>
          <a:p>
            <a:pPr lvl="1"/>
            <a:r>
              <a:rPr lang="fr-FR" dirty="0"/>
              <a:t>1 police pour les titres ou sous-titres (taille 24 / 20</a:t>
            </a:r>
          </a:p>
          <a:p>
            <a:pPr lvl="1"/>
            <a:r>
              <a:rPr lang="fr-FR" dirty="0"/>
              <a:t>1 police texte 18 (12 au plus petit)</a:t>
            </a:r>
          </a:p>
          <a:p>
            <a:pPr lvl="1"/>
            <a:r>
              <a:rPr lang="fr-FR" dirty="0"/>
              <a:t>Type simple (Arial – Calibri – Tw Cen 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1024128" y="2240683"/>
            <a:ext cx="4339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4 : AVEC QUOI ?</a:t>
            </a:r>
          </a:p>
          <a:p>
            <a:r>
              <a:rPr lang="fr-FR" sz="2400" dirty="0"/>
              <a:t>Organiser et compléter le contenu</a:t>
            </a:r>
          </a:p>
        </p:txBody>
      </p:sp>
    </p:spTree>
    <p:extLst>
      <p:ext uri="{BB962C8B-B14F-4D97-AF65-F5344CB8AC3E}">
        <p14:creationId xmlns:p14="http://schemas.microsoft.com/office/powerpoint/2010/main" val="243155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97F81-814A-4ECD-848B-5C585244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concret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2CC29-19C4-4B7D-9138-B34203958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Réaliser un diaporama bilan de « L1tégration » de type messages clés</a:t>
            </a:r>
          </a:p>
          <a:p>
            <a:endParaRPr lang="fr-FR" dirty="0"/>
          </a:p>
          <a:p>
            <a:r>
              <a:rPr lang="fr-FR" dirty="0"/>
              <a:t>10 diapositives maximum</a:t>
            </a:r>
          </a:p>
          <a:p>
            <a:endParaRPr lang="fr-FR" dirty="0"/>
          </a:p>
          <a:p>
            <a:r>
              <a:rPr lang="fr-FR" dirty="0"/>
              <a:t>Application « diagnostique »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233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F9682-732D-4EAE-B6BF-4EAD9C11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IDEE MAITRESSE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F705B4-57F2-4D78-B5C6-6BB22AA1D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compétence a maitriser les outils numériques va permettre au manager de travailler avec une plus grande </a:t>
            </a:r>
            <a:r>
              <a:rPr lang="fr-FR" dirty="0">
                <a:highlight>
                  <a:srgbClr val="FFFF00"/>
                </a:highlight>
              </a:rPr>
              <a:t>efficience.</a:t>
            </a:r>
            <a:r>
              <a:rPr lang="fr-FR" dirty="0"/>
              <a:t> </a:t>
            </a:r>
          </a:p>
          <a:p>
            <a:r>
              <a:rPr lang="fr-FR" dirty="0"/>
              <a:t>Ses ressources sont </a:t>
            </a:r>
            <a:r>
              <a:rPr lang="fr-FR" dirty="0">
                <a:highlight>
                  <a:srgbClr val="FFFF00"/>
                </a:highlight>
              </a:rPr>
              <a:t>comptées</a:t>
            </a:r>
            <a:r>
              <a:rPr lang="fr-FR" dirty="0"/>
              <a:t>, sa </a:t>
            </a:r>
            <a:r>
              <a:rPr lang="fr-FR" dirty="0">
                <a:highlight>
                  <a:srgbClr val="FFFF00"/>
                </a:highlight>
              </a:rPr>
              <a:t>crédibilité</a:t>
            </a:r>
            <a:r>
              <a:rPr lang="fr-FR" dirty="0"/>
              <a:t> en dépend, la </a:t>
            </a:r>
            <a:r>
              <a:rPr lang="fr-FR" dirty="0">
                <a:highlight>
                  <a:srgbClr val="FFFF00"/>
                </a:highlight>
              </a:rPr>
              <a:t>prise de décision </a:t>
            </a:r>
            <a:r>
              <a:rPr lang="fr-FR" dirty="0"/>
              <a:t>de l’équipe est facilitée.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63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4292F-9150-4402-953A-35D8476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D1E5E-93AF-4BE2-8DF1-D37D7E28F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Présentation PPT - les principes</a:t>
            </a:r>
          </a:p>
          <a:p>
            <a:r>
              <a:rPr lang="fr-FR" dirty="0"/>
              <a:t>2. Présentation PPT – les étapes</a:t>
            </a:r>
          </a:p>
          <a:p>
            <a:r>
              <a:rPr lang="fr-FR" dirty="0"/>
              <a:t>3. cas concret</a:t>
            </a:r>
          </a:p>
        </p:txBody>
      </p:sp>
    </p:spTree>
    <p:extLst>
      <p:ext uri="{BB962C8B-B14F-4D97-AF65-F5344CB8AC3E}">
        <p14:creationId xmlns:p14="http://schemas.microsoft.com/office/powerpoint/2010/main" val="385774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outils numériques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04C4C7-0B0E-4CFE-BF54-2AF6E6BB9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130" y="2348765"/>
            <a:ext cx="6954220" cy="142894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CA2A23-E41F-41B3-9AF3-D94317C67FB5}"/>
              </a:ext>
            </a:extLst>
          </p:cNvPr>
          <p:cNvSpPr txBox="1"/>
          <p:nvPr/>
        </p:nvSpPr>
        <p:spPr>
          <a:xfrm>
            <a:off x="4612640" y="4163567"/>
            <a:ext cx="63373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Existe d’autres suites bureautique</a:t>
            </a:r>
          </a:p>
          <a:p>
            <a:endParaRPr lang="fr-FR" dirty="0"/>
          </a:p>
          <a:p>
            <a:r>
              <a:rPr lang="fr-FR" dirty="0"/>
              <a:t>Existe d’autres supports numériques (Vidéo, design, image, CAO…)</a:t>
            </a:r>
          </a:p>
          <a:p>
            <a:endParaRPr lang="fr-FR" dirty="0"/>
          </a:p>
          <a:p>
            <a:r>
              <a:rPr lang="fr-FR" dirty="0"/>
              <a:t>Choix de rester sur un pack base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7BB38-B3B7-40C7-8759-20E97C984F09}"/>
              </a:ext>
            </a:extLst>
          </p:cNvPr>
          <p:cNvSpPr/>
          <p:nvPr/>
        </p:nvSpPr>
        <p:spPr>
          <a:xfrm>
            <a:off x="2174240" y="2348764"/>
            <a:ext cx="2438400" cy="14289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610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04C4C7-0B0E-4CFE-BF54-2AF6E6BB94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07" r="44099"/>
          <a:stretch/>
        </p:blipFill>
        <p:spPr>
          <a:xfrm>
            <a:off x="3546088" y="2348765"/>
            <a:ext cx="1070517" cy="142894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FB8F600-A336-48A9-BC61-E528D288A833}"/>
              </a:ext>
            </a:extLst>
          </p:cNvPr>
          <p:cNvSpPr txBox="1"/>
          <p:nvPr/>
        </p:nvSpPr>
        <p:spPr>
          <a:xfrm>
            <a:off x="1806498" y="2463074"/>
            <a:ext cx="62460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Fonctions de PowerPoint : </a:t>
            </a:r>
          </a:p>
          <a:p>
            <a:r>
              <a:rPr lang="fr-FR" dirty="0"/>
              <a:t>Présenter une succession de diapositives</a:t>
            </a:r>
          </a:p>
          <a:p>
            <a:r>
              <a:rPr lang="fr-FR" dirty="0"/>
              <a:t>Enchainement logique et construit</a:t>
            </a:r>
          </a:p>
          <a:p>
            <a:r>
              <a:rPr lang="fr-FR" dirty="0"/>
              <a:t>Arriver à un effet sur l’auditeur : message / information / décision</a:t>
            </a:r>
          </a:p>
        </p:txBody>
      </p: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711ADCA5-07CA-4085-A3BC-285CD2CA5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489819"/>
              </p:ext>
            </p:extLst>
          </p:nvPr>
        </p:nvGraphicFramePr>
        <p:xfrm>
          <a:off x="1340882" y="4041645"/>
          <a:ext cx="369895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698950">
                  <a:extLst>
                    <a:ext uri="{9D8B030D-6E8A-4147-A177-3AD203B41FA5}">
                      <a16:colId xmlns:a16="http://schemas.microsoft.com/office/drawing/2014/main" val="28511248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Avantages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627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Clarté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911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Design et images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548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Vivant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223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856043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70A1512-3186-4848-91F1-4C3827646F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376676"/>
              </p:ext>
            </p:extLst>
          </p:nvPr>
        </p:nvGraphicFramePr>
        <p:xfrm>
          <a:off x="7152169" y="4041645"/>
          <a:ext cx="3698950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98950">
                  <a:extLst>
                    <a:ext uri="{9D8B030D-6E8A-4147-A177-3AD203B41FA5}">
                      <a16:colId xmlns:a16="http://schemas.microsoft.com/office/drawing/2014/main" val="28511248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627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Conception longue, illusion de maitrise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911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Risque surcharge visuelle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762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Perturbation induite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112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602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9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-0.23412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PRINCIPES CLES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51D86A-DAB6-4237-A60B-D7301602B08B}"/>
              </a:ext>
            </a:extLst>
          </p:cNvPr>
          <p:cNvSpPr txBox="1"/>
          <p:nvPr/>
        </p:nvSpPr>
        <p:spPr>
          <a:xfrm>
            <a:off x="2035745" y="2100465"/>
            <a:ext cx="543264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u="sng" dirty="0"/>
              <a:t>Règles de conception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sz="2400" dirty="0"/>
              <a:t>Règles des 5 </a:t>
            </a:r>
          </a:p>
          <a:p>
            <a:pPr marL="742950" lvl="1" indent="-285750">
              <a:buFontTx/>
              <a:buChar char="-"/>
            </a:pPr>
            <a:r>
              <a:rPr lang="fr-FR" sz="2400" dirty="0"/>
              <a:t>5 mots par ligne de texte</a:t>
            </a:r>
          </a:p>
          <a:p>
            <a:pPr marL="742950" lvl="1" indent="-285750">
              <a:buFontTx/>
              <a:buChar char="-"/>
            </a:pPr>
            <a:r>
              <a:rPr lang="fr-FR" sz="2400" dirty="0"/>
              <a:t>5 lignes par diapo</a:t>
            </a:r>
          </a:p>
          <a:p>
            <a:pPr marL="742950" lvl="1" indent="-285750">
              <a:buFontTx/>
              <a:buChar char="-"/>
            </a:pPr>
            <a:r>
              <a:rPr lang="fr-FR" sz="2400" dirty="0"/>
              <a:t>5 diapos lourdes d’affilée maximum</a:t>
            </a:r>
          </a:p>
          <a:p>
            <a:pPr marL="285750" indent="-285750">
              <a:buFontTx/>
              <a:buChar char="-"/>
            </a:pPr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Uniformité de la forme </a:t>
            </a:r>
          </a:p>
          <a:p>
            <a:endParaRPr lang="fr-FR" sz="2400" dirty="0"/>
          </a:p>
          <a:p>
            <a:pPr marL="285750" indent="-285750">
              <a:buFontTx/>
              <a:buChar char="-"/>
            </a:pPr>
            <a:r>
              <a:rPr lang="fr-FR" sz="2400" dirty="0"/>
              <a:t>Sobriété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1879D-85E9-4B43-9D52-CC2138AC6DCB}"/>
              </a:ext>
            </a:extLst>
          </p:cNvPr>
          <p:cNvSpPr txBox="1"/>
          <p:nvPr/>
        </p:nvSpPr>
        <p:spPr>
          <a:xfrm>
            <a:off x="8586222" y="2631242"/>
            <a:ext cx="2893484" cy="25853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400" b="1" u="sng" dirty="0"/>
              <a:t>Risque si non respect</a:t>
            </a:r>
          </a:p>
          <a:p>
            <a:endParaRPr lang="fr-FR" dirty="0"/>
          </a:p>
          <a:p>
            <a:r>
              <a:rPr lang="fr-FR" sz="2400" dirty="0"/>
              <a:t>Karaoké </a:t>
            </a:r>
          </a:p>
          <a:p>
            <a:endParaRPr lang="fr-FR" sz="2400" dirty="0"/>
          </a:p>
          <a:p>
            <a:r>
              <a:rPr lang="fr-FR" sz="2400" dirty="0"/>
              <a:t>Perdre l’auditoire</a:t>
            </a:r>
          </a:p>
          <a:p>
            <a:endParaRPr lang="fr-FR" sz="2400" dirty="0"/>
          </a:p>
          <a:p>
            <a:r>
              <a:rPr lang="fr-FR" sz="2400" dirty="0"/>
              <a:t>Picasso</a:t>
            </a:r>
          </a:p>
        </p:txBody>
      </p:sp>
    </p:spTree>
    <p:extLst>
      <p:ext uri="{BB962C8B-B14F-4D97-AF65-F5344CB8AC3E}">
        <p14:creationId xmlns:p14="http://schemas.microsoft.com/office/powerpoint/2010/main" val="206563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LES ETAPES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1879D-85E9-4B43-9D52-CC2138AC6DCB}"/>
              </a:ext>
            </a:extLst>
          </p:cNvPr>
          <p:cNvSpPr txBox="1"/>
          <p:nvPr/>
        </p:nvSpPr>
        <p:spPr>
          <a:xfrm>
            <a:off x="5034948" y="4087902"/>
            <a:ext cx="6311536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400" dirty="0"/>
              <a:t>a/ présentation récurrente (Point mensuel…)</a:t>
            </a:r>
          </a:p>
          <a:p>
            <a:r>
              <a:rPr lang="fr-FR" sz="2400" dirty="0"/>
              <a:t>b/ présentation messages clés (synthèse)</a:t>
            </a:r>
          </a:p>
          <a:p>
            <a:r>
              <a:rPr lang="fr-FR" sz="2400" dirty="0"/>
              <a:t>c/ rapport de recherche (suite à une commande)</a:t>
            </a:r>
          </a:p>
          <a:p>
            <a:r>
              <a:rPr lang="fr-FR" sz="2400" dirty="0"/>
              <a:t>d/ retour de documentation (graphiques - lectures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1024128" y="2782669"/>
            <a:ext cx="4490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1 : POURQUOI ? </a:t>
            </a:r>
          </a:p>
          <a:p>
            <a:r>
              <a:rPr lang="fr-FR" sz="2400" dirty="0"/>
              <a:t>Déterminer le type de présentation</a:t>
            </a:r>
          </a:p>
        </p:txBody>
      </p:sp>
    </p:spTree>
    <p:extLst>
      <p:ext uri="{BB962C8B-B14F-4D97-AF65-F5344CB8AC3E}">
        <p14:creationId xmlns:p14="http://schemas.microsoft.com/office/powerpoint/2010/main" val="161827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LES ETAPES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1879D-85E9-4B43-9D52-CC2138AC6DCB}"/>
              </a:ext>
            </a:extLst>
          </p:cNvPr>
          <p:cNvSpPr txBox="1"/>
          <p:nvPr/>
        </p:nvSpPr>
        <p:spPr>
          <a:xfrm>
            <a:off x="1213081" y="4960178"/>
            <a:ext cx="10057431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Méthode MECE (psychologie cognitive)</a:t>
            </a:r>
          </a:p>
          <a:p>
            <a:r>
              <a:rPr lang="fr-FR" sz="2400" dirty="0"/>
              <a:t>pour couvrir un sujet, il faut étudier l’importance ou la redondance des idées, en évitant le chevauchement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1024128" y="2782669"/>
            <a:ext cx="2928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2 : COMMENT ?</a:t>
            </a:r>
          </a:p>
          <a:p>
            <a:r>
              <a:rPr lang="fr-FR" sz="2400" dirty="0"/>
              <a:t>Déterminer le scénario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ECAC97-446A-4208-8907-08E7CB95A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348" y="1709628"/>
            <a:ext cx="5588524" cy="309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2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A870B4-BB1E-4CAD-ABE4-A401E8BB0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POWERPOINT – LES ETAPES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1879D-85E9-4B43-9D52-CC2138AC6DCB}"/>
              </a:ext>
            </a:extLst>
          </p:cNvPr>
          <p:cNvSpPr txBox="1"/>
          <p:nvPr/>
        </p:nvSpPr>
        <p:spPr>
          <a:xfrm>
            <a:off x="1067284" y="4541232"/>
            <a:ext cx="10057431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1 diapositive = 1 idée = 1 titre</a:t>
            </a:r>
          </a:p>
          <a:p>
            <a:r>
              <a:rPr lang="fr-FR" sz="2400" dirty="0"/>
              <a:t> Toutes les informations présentées sur la diapositive doivent soutenir le titre de l’action, y compris les graphiques ou images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9FFF90C-E86D-4C10-86F3-51E12311AD29}"/>
              </a:ext>
            </a:extLst>
          </p:cNvPr>
          <p:cNvSpPr txBox="1"/>
          <p:nvPr/>
        </p:nvSpPr>
        <p:spPr>
          <a:xfrm>
            <a:off x="1024128" y="2782669"/>
            <a:ext cx="34376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3 : QUOI ?</a:t>
            </a:r>
          </a:p>
          <a:p>
            <a:r>
              <a:rPr lang="fr-FR" sz="2400" dirty="0"/>
              <a:t>Organiser les grands titres</a:t>
            </a:r>
          </a:p>
        </p:txBody>
      </p:sp>
    </p:spTree>
    <p:extLst>
      <p:ext uri="{BB962C8B-B14F-4D97-AF65-F5344CB8AC3E}">
        <p14:creationId xmlns:p14="http://schemas.microsoft.com/office/powerpoint/2010/main" val="80440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138</TotalTime>
  <Words>445</Words>
  <Application>Microsoft Office PowerPoint</Application>
  <PresentationFormat>Grand écran</PresentationFormat>
  <Paragraphs>95</Paragraphs>
  <Slides>11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Tw Cen MT Condensed</vt:lpstr>
      <vt:lpstr>Wingdings 3</vt:lpstr>
      <vt:lpstr>Intégral</vt:lpstr>
      <vt:lpstr>Les outils numériques du manager</vt:lpstr>
      <vt:lpstr>IDEE MAITRESSE</vt:lpstr>
      <vt:lpstr>plan</vt:lpstr>
      <vt:lpstr>Les outils numériques</vt:lpstr>
      <vt:lpstr>Powerpoint</vt:lpstr>
      <vt:lpstr>Powerpoint – PRINCIPES CLES</vt:lpstr>
      <vt:lpstr>POWERPOINT – LES ETAPES</vt:lpstr>
      <vt:lpstr>POWERPOINT – LES ETAPES</vt:lpstr>
      <vt:lpstr>POWERPOINT – LES ETAPES</vt:lpstr>
      <vt:lpstr>POWERPOINT – LES ETAPES</vt:lpstr>
      <vt:lpstr>Cas concret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outils numériques du manager</dc:title>
  <dc:creator>Raphael Betz</dc:creator>
  <cp:lastModifiedBy>Raphael Betz</cp:lastModifiedBy>
  <cp:revision>11</cp:revision>
  <dcterms:created xsi:type="dcterms:W3CDTF">2024-09-26T03:39:41Z</dcterms:created>
  <dcterms:modified xsi:type="dcterms:W3CDTF">2025-09-25T04:52:10Z</dcterms:modified>
</cp:coreProperties>
</file>