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sldIdLst>
    <p:sldId id="256" r:id="rId2"/>
    <p:sldId id="297" r:id="rId3"/>
    <p:sldId id="288" r:id="rId4"/>
    <p:sldId id="311" r:id="rId5"/>
    <p:sldId id="300" r:id="rId6"/>
    <p:sldId id="299" r:id="rId7"/>
    <p:sldId id="301" r:id="rId8"/>
    <p:sldId id="302" r:id="rId9"/>
    <p:sldId id="303" r:id="rId10"/>
    <p:sldId id="305" r:id="rId11"/>
    <p:sldId id="304" r:id="rId12"/>
    <p:sldId id="315" r:id="rId13"/>
    <p:sldId id="306" r:id="rId14"/>
    <p:sldId id="307" r:id="rId15"/>
    <p:sldId id="308" r:id="rId16"/>
    <p:sldId id="309" r:id="rId17"/>
    <p:sldId id="310" r:id="rId18"/>
    <p:sldId id="312" r:id="rId19"/>
    <p:sldId id="314" r:id="rId20"/>
    <p:sldId id="283" r:id="rId21"/>
    <p:sldId id="316" r:id="rId22"/>
    <p:sldId id="317" r:id="rId23"/>
    <p:sldId id="318" r:id="rId24"/>
    <p:sldId id="319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 et rappel" id="{80E376E2-92BA-4505-ADF2-469A7D4DCAD4}">
          <p14:sldIdLst>
            <p14:sldId id="256"/>
            <p14:sldId id="297"/>
            <p14:sldId id="288"/>
            <p14:sldId id="311"/>
          </p14:sldIdLst>
        </p14:section>
        <p14:section name="cours" id="{0EAAED79-DA79-40B1-805D-4D95901464AE}">
          <p14:sldIdLst>
            <p14:sldId id="300"/>
            <p14:sldId id="299"/>
            <p14:sldId id="301"/>
            <p14:sldId id="302"/>
            <p14:sldId id="303"/>
            <p14:sldId id="305"/>
            <p14:sldId id="304"/>
            <p14:sldId id="315"/>
          </p14:sldIdLst>
        </p14:section>
        <p14:section name="exo" id="{6E92F702-E781-43A7-9051-47CED3D500CE}">
          <p14:sldIdLst>
            <p14:sldId id="306"/>
            <p14:sldId id="307"/>
            <p14:sldId id="308"/>
            <p14:sldId id="309"/>
            <p14:sldId id="310"/>
            <p14:sldId id="312"/>
            <p14:sldId id="314"/>
            <p14:sldId id="283"/>
            <p14:sldId id="316"/>
            <p14:sldId id="317"/>
            <p14:sldId id="318"/>
            <p14:sldId id="31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4" d="100"/>
          <a:sy n="94" d="100"/>
        </p:scale>
        <p:origin x="2052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9F8591-674C-4553-B997-9A7EB6706B45}" type="datetimeFigureOut">
              <a:rPr lang="fr-FR" smtClean="0"/>
              <a:t>12/11/2025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9061BB-01A9-4BE4-A7C5-9877B30CE4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3572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9061BB-01A9-4BE4-A7C5-9877B30CE40A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5493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6400"/>
            <a:ext cx="7772400" cy="2081823"/>
          </a:xfrm>
        </p:spPr>
        <p:txBody>
          <a:bodyPr anchor="t">
            <a:normAutofit/>
          </a:bodyPr>
          <a:lstStyle>
            <a:lvl1pPr algn="l">
              <a:defRPr sz="4800" b="0"/>
            </a:lvl1pPr>
          </a:lstStyle>
          <a:p>
            <a:r>
              <a:rPr lang="fr-FR" dirty="0"/>
              <a:t>Titre du TD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19E5-5F26-47BF-BEEC-F26B8C957421}" type="datetimeFigureOut">
              <a:rPr lang="fr-FR" smtClean="0"/>
              <a:t>12/11/2025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5A611CB-734B-0466-385E-880E4021D602}"/>
              </a:ext>
            </a:extLst>
          </p:cNvPr>
          <p:cNvSpPr txBox="1">
            <a:spLocks/>
          </p:cNvSpPr>
          <p:nvPr/>
        </p:nvSpPr>
        <p:spPr>
          <a:xfrm>
            <a:off x="685800" y="2543663"/>
            <a:ext cx="7772400" cy="1405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F89A9D6F-00C8-6DE9-0B1B-5641C86691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2523391"/>
            <a:ext cx="7772399" cy="165576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fr-FR" dirty="0"/>
              <a:t>Objectifs du TD :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284A242B-6B85-1D47-9AF0-8D57CDE95E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0175" y="4214322"/>
            <a:ext cx="4351825" cy="2237278"/>
          </a:xfrm>
        </p:spPr>
        <p:txBody>
          <a:bodyPr>
            <a:noAutofit/>
          </a:bodyPr>
          <a:lstStyle>
            <a:lvl1pPr marL="0" indent="0">
              <a:buFont typeface="+mj-lt"/>
              <a:buNone/>
              <a:defRPr sz="1800" u="sng"/>
            </a:lvl1pPr>
            <a:lvl2pPr marL="800100" indent="-342900">
              <a:buFont typeface="Courier New" panose="02070309020205020404" pitchFamily="49" charset="0"/>
              <a:buChar char="o"/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dirty="0"/>
              <a:t>chargés de TD :</a:t>
            </a:r>
          </a:p>
          <a:p>
            <a:pPr lvl="1"/>
            <a:r>
              <a:rPr lang="fr-FR" dirty="0"/>
              <a:t>Prénom Nom</a:t>
            </a:r>
          </a:p>
          <a:p>
            <a:pPr lvl="1"/>
            <a:r>
              <a:rPr lang="fr-FR" dirty="0"/>
              <a:t>Prénom Nom</a:t>
            </a:r>
          </a:p>
          <a:p>
            <a:pPr lvl="1"/>
            <a:r>
              <a:rPr lang="fr-FR" dirty="0"/>
              <a:t>…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6044324D-619F-0E10-5223-8394FF8920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1998" y="4212734"/>
            <a:ext cx="4351825" cy="2238866"/>
          </a:xfrm>
        </p:spPr>
        <p:txBody>
          <a:bodyPr/>
          <a:lstStyle>
            <a:lvl1pPr>
              <a:defRPr sz="1800" u="sng"/>
            </a:lvl1pPr>
            <a:lvl2pPr marL="742950" indent="-285750">
              <a:buFont typeface="Courier New" panose="02070309020205020404" pitchFamily="49" charset="0"/>
              <a:buChar char="o"/>
              <a:defRPr sz="1600"/>
            </a:lvl2pPr>
          </a:lstStyle>
          <a:p>
            <a:pPr lvl="0"/>
            <a:r>
              <a:rPr lang="fr-FR" dirty="0"/>
              <a:t>déroulé du TD :</a:t>
            </a:r>
          </a:p>
          <a:p>
            <a:pPr lvl="1"/>
            <a:r>
              <a:rPr lang="fr-FR" dirty="0"/>
              <a:t>rappel (duré)</a:t>
            </a:r>
          </a:p>
          <a:p>
            <a:pPr lvl="1"/>
            <a:r>
              <a:rPr lang="fr-FR" dirty="0"/>
              <a:t>n° exo (durée)</a:t>
            </a:r>
          </a:p>
          <a:p>
            <a:pPr lvl="1"/>
            <a:r>
              <a:rPr lang="fr-FR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436976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19E5-5F26-47BF-BEEC-F26B8C957421}" type="datetimeFigureOut">
              <a:rPr lang="fr-FR" smtClean="0"/>
              <a:t>12/11/2025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2691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29" y="1204546"/>
            <a:ext cx="4385921" cy="491087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49" y="1204546"/>
            <a:ext cx="4385921" cy="491087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19E5-5F26-47BF-BEEC-F26B8C957421}" type="datetimeFigureOut">
              <a:rPr lang="fr-FR" smtClean="0"/>
              <a:t>12/11/2025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2646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19E5-5F26-47BF-BEEC-F26B8C957421}" type="datetimeFigureOut">
              <a:rPr lang="fr-FR" smtClean="0"/>
              <a:t>12/11/2025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435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19E5-5F26-47BF-BEEC-F26B8C957421}" type="datetimeFigureOut">
              <a:rPr lang="fr-FR" smtClean="0"/>
              <a:t>12/11/2025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827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88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999147"/>
            <a:ext cx="8678008" cy="53840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DE19E5-5F26-47BF-BEEC-F26B8C957421}" type="datetimeFigureOut">
              <a:rPr lang="fr-FR" smtClean="0"/>
              <a:t>12/11/2025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57400" y="6494462"/>
            <a:ext cx="502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9287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257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exis.deycke@univ-lorraine.f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7" Type="http://schemas.openxmlformats.org/officeDocument/2006/relationships/image" Target="../media/image30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svg"/><Relationship Id="rId7" Type="http://schemas.openxmlformats.org/officeDocument/2006/relationships/image" Target="../media/image40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9" Type="http://schemas.openxmlformats.org/officeDocument/2006/relationships/image" Target="../media/image4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svg"/><Relationship Id="rId3" Type="http://schemas.openxmlformats.org/officeDocument/2006/relationships/image" Target="../media/image47.svg"/><Relationship Id="rId7" Type="http://schemas.openxmlformats.org/officeDocument/2006/relationships/image" Target="../media/image51.svg"/><Relationship Id="rId12" Type="http://schemas.openxmlformats.org/officeDocument/2006/relationships/image" Target="../media/image56.png"/><Relationship Id="rId17" Type="http://schemas.openxmlformats.org/officeDocument/2006/relationships/image" Target="../media/image61.svg"/><Relationship Id="rId2" Type="http://schemas.openxmlformats.org/officeDocument/2006/relationships/image" Target="../media/image46.png"/><Relationship Id="rId16" Type="http://schemas.openxmlformats.org/officeDocument/2006/relationships/image" Target="../media/image6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.png"/><Relationship Id="rId11" Type="http://schemas.openxmlformats.org/officeDocument/2006/relationships/image" Target="../media/image55.svg"/><Relationship Id="rId5" Type="http://schemas.openxmlformats.org/officeDocument/2006/relationships/image" Target="../media/image49.svg"/><Relationship Id="rId15" Type="http://schemas.openxmlformats.org/officeDocument/2006/relationships/image" Target="../media/image59.sv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svg"/><Relationship Id="rId1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sv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6.svg"/><Relationship Id="rId5" Type="http://schemas.openxmlformats.org/officeDocument/2006/relationships/image" Target="../media/image65.png"/><Relationship Id="rId4" Type="http://schemas.openxmlformats.org/officeDocument/2006/relationships/image" Target="../media/image64.svg"/><Relationship Id="rId9" Type="http://schemas.openxmlformats.org/officeDocument/2006/relationships/image" Target="../media/image6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sv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6.svg"/><Relationship Id="rId5" Type="http://schemas.openxmlformats.org/officeDocument/2006/relationships/image" Target="../media/image65.png"/><Relationship Id="rId4" Type="http://schemas.openxmlformats.org/officeDocument/2006/relationships/image" Target="../media/image64.svg"/><Relationship Id="rId9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13" Type="http://schemas.openxmlformats.org/officeDocument/2006/relationships/image" Target="../media/image26.gif"/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12" Type="http://schemas.openxmlformats.org/officeDocument/2006/relationships/image" Target="../media/image25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g"/><Relationship Id="rId11" Type="http://schemas.openxmlformats.org/officeDocument/2006/relationships/image" Target="../media/image24.gif"/><Relationship Id="rId5" Type="http://schemas.openxmlformats.org/officeDocument/2006/relationships/image" Target="../media/image18.jpg"/><Relationship Id="rId10" Type="http://schemas.openxmlformats.org/officeDocument/2006/relationships/image" Target="../media/image23.gif"/><Relationship Id="rId4" Type="http://schemas.openxmlformats.org/officeDocument/2006/relationships/image" Target="../media/image17.jpg"/><Relationship Id="rId9" Type="http://schemas.openxmlformats.org/officeDocument/2006/relationships/image" Target="../media/image22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3CBEEE-5C7F-03C0-D2D0-19550E220E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TD5 : analyses des plis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907CFA5-0BAB-E41F-C326-9BAF11B8B7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800" y="2097331"/>
            <a:ext cx="7772399" cy="2081823"/>
          </a:xfrm>
        </p:spPr>
        <p:txBody>
          <a:bodyPr>
            <a:normAutofit/>
          </a:bodyPr>
          <a:lstStyle/>
          <a:p>
            <a:r>
              <a:rPr lang="fr-FR" sz="2400" dirty="0"/>
              <a:t>Objectifs TD5 : </a:t>
            </a:r>
          </a:p>
          <a:p>
            <a:r>
              <a:rPr lang="fr-FR" sz="2400" i="1" dirty="0"/>
              <a:t>apprendre à visualiser et représenter les plis, lire et comprendre les structures plissées sur une carte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4B2D42DA-C233-BF6D-EC70-51BACA07E5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chargés de TD :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1600" u="none" dirty="0"/>
              <a:t>David Jousselin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1600" u="none" dirty="0"/>
              <a:t>Gaétan </a:t>
            </a:r>
            <a:r>
              <a:rPr lang="fr-FR" sz="1600" u="none" dirty="0" err="1"/>
              <a:t>Milesi</a:t>
            </a:r>
            <a:endParaRPr lang="fr-FR" sz="1600" u="none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1600" b="1" u="none" dirty="0"/>
              <a:t>Alexis Derycke (</a:t>
            </a:r>
            <a:r>
              <a:rPr lang="fr-FR" sz="1600" b="1" u="none" dirty="0">
                <a:hlinkClick r:id="rId2"/>
              </a:rPr>
              <a:t>alexis.derycke@univ-lorraine.fr</a:t>
            </a:r>
            <a:r>
              <a:rPr lang="fr-FR" sz="1600" b="1" u="none" dirty="0"/>
              <a:t>) </a:t>
            </a:r>
          </a:p>
          <a:p>
            <a:endParaRPr lang="fr-FR" sz="1600" u="none" dirty="0"/>
          </a:p>
          <a:p>
            <a:endParaRPr lang="fr-FR" dirty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BA06794A-5325-5B20-149F-CFDEF0F843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sz="2000" dirty="0"/>
              <a:t>déroulé du TD 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u="none" dirty="0"/>
              <a:t>rappel théorique (~30 min)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u="none" dirty="0"/>
              <a:t>exo 1 – 2 (~30 min)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u="none" dirty="0"/>
              <a:t>exo 3 – 4 (~30 min)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b="1" u="none" dirty="0">
                <a:solidFill>
                  <a:srgbClr val="C00000"/>
                </a:solidFill>
              </a:rPr>
              <a:t>exo 5 (~1 heure)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u="none" dirty="0"/>
              <a:t>exo 6 (~1 heure)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9981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A73EA-C55C-5989-66CC-363D7EB19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DF1280-23B2-A175-D382-165915C65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plis :  plan axial et foliation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99DD551-BF0E-9C8C-FD2A-C289109776B6}"/>
              </a:ext>
            </a:extLst>
          </p:cNvPr>
          <p:cNvSpPr txBox="1"/>
          <p:nvPr/>
        </p:nvSpPr>
        <p:spPr>
          <a:xfrm>
            <a:off x="51343" y="4460240"/>
            <a:ext cx="672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>
                <a:solidFill>
                  <a:srgbClr val="C00000"/>
                </a:solidFill>
              </a:rPr>
              <a:t>schistosité: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2000" dirty="0"/>
              <a:t>correspond au </a:t>
            </a:r>
            <a:r>
              <a:rPr lang="fr-FR" sz="2000" b="1" dirty="0"/>
              <a:t>plan d’aplatissement maximal </a:t>
            </a:r>
            <a:r>
              <a:rPr lang="fr-FR" sz="2000" dirty="0"/>
              <a:t>ou </a:t>
            </a:r>
            <a:r>
              <a:rPr lang="fr-FR" sz="2000" b="1" dirty="0"/>
              <a:t>plan d’étirement maximal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2000" dirty="0"/>
              <a:t>~parallèle aux </a:t>
            </a:r>
            <a:r>
              <a:rPr lang="fr-FR" sz="2000" b="1" dirty="0"/>
              <a:t>plan axial </a:t>
            </a:r>
            <a:r>
              <a:rPr lang="fr-FR" sz="2000" dirty="0"/>
              <a:t>du pli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2000" dirty="0"/>
              <a:t>correspond à la </a:t>
            </a:r>
            <a:r>
              <a:rPr lang="fr-FR" sz="2000" b="1" dirty="0"/>
              <a:t>la foliation S</a:t>
            </a:r>
            <a:r>
              <a:rPr lang="fr-FR" sz="2000" b="1" baseline="-25000" dirty="0"/>
              <a:t>1 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3599A862-EADA-E2D2-5C42-C39992B05E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71657" y="1683802"/>
            <a:ext cx="3888052" cy="208930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4CBAF2F-FD1E-36A0-571B-C986035B7539}"/>
              </a:ext>
            </a:extLst>
          </p:cNvPr>
          <p:cNvSpPr txBox="1"/>
          <p:nvPr/>
        </p:nvSpPr>
        <p:spPr>
          <a:xfrm>
            <a:off x="5690728" y="962747"/>
            <a:ext cx="2427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glissement</a:t>
            </a:r>
          </a:p>
          <a:p>
            <a:pPr algn="ctr"/>
            <a:r>
              <a:rPr lang="fr-FR" b="1" dirty="0"/>
              <a:t>interne</a:t>
            </a:r>
          </a:p>
        </p:txBody>
      </p:sp>
      <p:grpSp>
        <p:nvGrpSpPr>
          <p:cNvPr id="12" name="Graphique 10">
            <a:extLst>
              <a:ext uri="{FF2B5EF4-FFF2-40B4-BE49-F238E27FC236}">
                <a16:creationId xmlns:a16="http://schemas.microsoft.com/office/drawing/2014/main" id="{B5A2309B-6BF9-B43A-C749-FED3B99776CF}"/>
              </a:ext>
            </a:extLst>
          </p:cNvPr>
          <p:cNvGrpSpPr/>
          <p:nvPr/>
        </p:nvGrpSpPr>
        <p:grpSpPr>
          <a:xfrm>
            <a:off x="6991349" y="4170337"/>
            <a:ext cx="1268360" cy="2211022"/>
            <a:chOff x="7613631" y="3975903"/>
            <a:chExt cx="745561" cy="1299672"/>
          </a:xfrm>
        </p:grpSpPr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4E652747-8911-E4D9-4DC4-937FA2332779}"/>
                </a:ext>
              </a:extLst>
            </p:cNvPr>
            <p:cNvSpPr/>
            <p:nvPr/>
          </p:nvSpPr>
          <p:spPr>
            <a:xfrm>
              <a:off x="8142471" y="4555899"/>
              <a:ext cx="87120" cy="47002"/>
            </a:xfrm>
            <a:custGeom>
              <a:avLst/>
              <a:gdLst>
                <a:gd name="csX0" fmla="*/ 48720 w 49680"/>
                <a:gd name="csY0" fmla="*/ 34999 h 35100"/>
                <a:gd name="csX1" fmla="*/ -960 w 49680"/>
                <a:gd name="csY1" fmla="*/ -101 h 351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49680" h="35100">
                  <a:moveTo>
                    <a:pt x="48720" y="34999"/>
                  </a:moveTo>
                  <a:lnTo>
                    <a:pt x="-960" y="-101"/>
                  </a:lnTo>
                </a:path>
              </a:pathLst>
            </a:custGeom>
            <a:noFill/>
            <a:ln w="19049" cap="rnd">
              <a:solidFill>
                <a:srgbClr val="007200"/>
              </a:solidFill>
              <a:prstDash val="solid"/>
              <a:round/>
              <a:headEnd type="arrow"/>
              <a:tailEnd type="none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56FB8317-1545-6DC4-EE93-16E4E92C2754}"/>
                </a:ext>
              </a:extLst>
            </p:cNvPr>
            <p:cNvSpPr/>
            <p:nvPr/>
          </p:nvSpPr>
          <p:spPr>
            <a:xfrm>
              <a:off x="7742151" y="4385833"/>
              <a:ext cx="184319" cy="109476"/>
            </a:xfrm>
            <a:custGeom>
              <a:avLst/>
              <a:gdLst>
                <a:gd name="csX0" fmla="*/ -991 w 184319"/>
                <a:gd name="csY0" fmla="*/ -115 h 109476"/>
                <a:gd name="csX1" fmla="*/ 183329 w 184319"/>
                <a:gd name="csY1" fmla="*/ 109361 h 10947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84319" h="109476">
                  <a:moveTo>
                    <a:pt x="-991" y="-115"/>
                  </a:moveTo>
                  <a:lnTo>
                    <a:pt x="183329" y="109361"/>
                  </a:lnTo>
                </a:path>
              </a:pathLst>
            </a:custGeom>
            <a:noFill/>
            <a:ln w="19049" cap="rnd">
              <a:solidFill>
                <a:srgbClr val="FF0000"/>
              </a:solidFill>
              <a:prstDash val="solid"/>
              <a:round/>
              <a:tailEnd type="arrow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2ED80736-73C3-2A3D-F96B-5D09FA683CC0}"/>
                </a:ext>
              </a:extLst>
            </p:cNvPr>
            <p:cNvSpPr/>
            <p:nvPr/>
          </p:nvSpPr>
          <p:spPr>
            <a:xfrm>
              <a:off x="7619030" y="4172967"/>
              <a:ext cx="587880" cy="1102608"/>
            </a:xfrm>
            <a:custGeom>
              <a:avLst/>
              <a:gdLst>
                <a:gd name="csX0" fmla="*/ -980 w 587880"/>
                <a:gd name="csY0" fmla="*/ 1102519 h 1102608"/>
                <a:gd name="csX1" fmla="*/ 227622 w 587880"/>
                <a:gd name="csY1" fmla="*/ 190855 h 1102608"/>
                <a:gd name="csX2" fmla="*/ 586901 w 587880"/>
                <a:gd name="csY2" fmla="*/ -89 h 110260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587880" h="1102608">
                  <a:moveTo>
                    <a:pt x="-980" y="1102519"/>
                  </a:moveTo>
                  <a:cubicBezTo>
                    <a:pt x="95142" y="755443"/>
                    <a:pt x="167500" y="480295"/>
                    <a:pt x="227622" y="190855"/>
                  </a:cubicBezTo>
                  <a:cubicBezTo>
                    <a:pt x="341741" y="69247"/>
                    <a:pt x="502660" y="199"/>
                    <a:pt x="586901" y="-89"/>
                  </a:cubicBezTo>
                </a:path>
              </a:pathLst>
            </a:custGeom>
            <a:noFill/>
            <a:ln w="9540" cap="rnd">
              <a:solidFill>
                <a:srgbClr val="0073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C58EFDD5-6BCB-CFE1-ADB5-25779C16B470}"/>
                </a:ext>
              </a:extLst>
            </p:cNvPr>
            <p:cNvSpPr/>
            <p:nvPr/>
          </p:nvSpPr>
          <p:spPr>
            <a:xfrm>
              <a:off x="7805509" y="4172967"/>
              <a:ext cx="401401" cy="383508"/>
            </a:xfrm>
            <a:custGeom>
              <a:avLst/>
              <a:gdLst>
                <a:gd name="csX0" fmla="*/ 400429 w 401401"/>
                <a:gd name="csY0" fmla="*/ -117 h 383508"/>
                <a:gd name="csX1" fmla="*/ -972 w 401401"/>
                <a:gd name="csY1" fmla="*/ 383391 h 38350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401401" h="383508">
                  <a:moveTo>
                    <a:pt x="400429" y="-117"/>
                  </a:moveTo>
                  <a:cubicBezTo>
                    <a:pt x="280908" y="139707"/>
                    <a:pt x="136908" y="180099"/>
                    <a:pt x="-972" y="383391"/>
                  </a:cubicBezTo>
                </a:path>
              </a:pathLst>
            </a:custGeom>
            <a:noFill/>
            <a:ln w="9540" cap="rnd">
              <a:solidFill>
                <a:srgbClr val="007300"/>
              </a:solidFill>
              <a:custDash>
                <a:ds d="59625" sp="59625"/>
              </a:custDash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AA0F556E-2AAF-FBC0-A1BB-93EFABE6FE34}"/>
                </a:ext>
              </a:extLst>
            </p:cNvPr>
            <p:cNvSpPr/>
            <p:nvPr/>
          </p:nvSpPr>
          <p:spPr>
            <a:xfrm>
              <a:off x="7619030" y="4172967"/>
              <a:ext cx="587880" cy="1102608"/>
            </a:xfrm>
            <a:custGeom>
              <a:avLst/>
              <a:gdLst>
                <a:gd name="csX0" fmla="*/ -980 w 587880"/>
                <a:gd name="csY0" fmla="*/ 1102519 h 1102608"/>
                <a:gd name="csX1" fmla="*/ 227622 w 587880"/>
                <a:gd name="csY1" fmla="*/ 190855 h 1102608"/>
                <a:gd name="csX2" fmla="*/ 586901 w 587880"/>
                <a:gd name="csY2" fmla="*/ -89 h 1102608"/>
                <a:gd name="csX3" fmla="*/ -980 w 587880"/>
                <a:gd name="csY3" fmla="*/ 1102519 h 110260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587880" h="1102608">
                  <a:moveTo>
                    <a:pt x="-980" y="1102519"/>
                  </a:moveTo>
                  <a:cubicBezTo>
                    <a:pt x="13782" y="1038404"/>
                    <a:pt x="214302" y="255439"/>
                    <a:pt x="227622" y="190855"/>
                  </a:cubicBezTo>
                  <a:cubicBezTo>
                    <a:pt x="341741" y="69247"/>
                    <a:pt x="502660" y="199"/>
                    <a:pt x="586901" y="-89"/>
                  </a:cubicBezTo>
                  <a:cubicBezTo>
                    <a:pt x="467381" y="139735"/>
                    <a:pt x="588701" y="447643"/>
                    <a:pt x="-980" y="1102519"/>
                  </a:cubicBezTo>
                  <a:close/>
                </a:path>
              </a:pathLst>
            </a:custGeom>
            <a:solidFill>
              <a:srgbClr val="007300">
                <a:alpha val="25000"/>
              </a:srgbClr>
            </a:solidFill>
            <a:ln w="9540" cap="rnd">
              <a:noFill/>
              <a:custDash>
                <a:ds d="59625" sp="59625"/>
              </a:custDash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EF73947-671F-F069-F281-DAB5D36229CF}"/>
                </a:ext>
              </a:extLst>
            </p:cNvPr>
            <p:cNvSpPr/>
            <p:nvPr/>
          </p:nvSpPr>
          <p:spPr>
            <a:xfrm>
              <a:off x="7957791" y="4512553"/>
              <a:ext cx="184680" cy="109476"/>
            </a:xfrm>
            <a:custGeom>
              <a:avLst/>
              <a:gdLst>
                <a:gd name="csX0" fmla="*/ 183706 w 184680"/>
                <a:gd name="csY0" fmla="*/ 109371 h 109476"/>
                <a:gd name="csX1" fmla="*/ -974 w 184680"/>
                <a:gd name="csY1" fmla="*/ -105 h 10947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84680" h="109476">
                  <a:moveTo>
                    <a:pt x="183706" y="109371"/>
                  </a:moveTo>
                  <a:lnTo>
                    <a:pt x="-974" y="-105"/>
                  </a:lnTo>
                </a:path>
              </a:pathLst>
            </a:custGeom>
            <a:noFill/>
            <a:ln w="19049" cap="rnd">
              <a:solidFill>
                <a:srgbClr val="FF0000"/>
              </a:solidFill>
              <a:prstDash val="solid"/>
              <a:round/>
              <a:tailEnd type="arrow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5DE57A86-DEDE-6CCA-EC02-78EB00AEF825}"/>
                </a:ext>
              </a:extLst>
            </p:cNvPr>
            <p:cNvSpPr/>
            <p:nvPr/>
          </p:nvSpPr>
          <p:spPr>
            <a:xfrm>
              <a:off x="7613631" y="4685067"/>
              <a:ext cx="129959" cy="170784"/>
            </a:xfrm>
            <a:custGeom>
              <a:avLst/>
              <a:gdLst>
                <a:gd name="csX0" fmla="*/ -998 w 129959"/>
                <a:gd name="csY0" fmla="*/ 170699 h 170784"/>
                <a:gd name="csX1" fmla="*/ 128962 w 129959"/>
                <a:gd name="csY1" fmla="*/ -86 h 170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29959" h="170784">
                  <a:moveTo>
                    <a:pt x="-998" y="170699"/>
                  </a:moveTo>
                  <a:lnTo>
                    <a:pt x="128962" y="-86"/>
                  </a:lnTo>
                </a:path>
              </a:pathLst>
            </a:custGeom>
            <a:noFill/>
            <a:ln w="19049" cap="rnd">
              <a:solidFill>
                <a:srgbClr val="007200"/>
              </a:solidFill>
              <a:prstDash val="solid"/>
              <a:round/>
              <a:headEnd type="arrow"/>
              <a:tailEnd type="none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7B21E52C-864B-2E6B-146E-DC4D5FB6C04D}"/>
                </a:ext>
              </a:extLst>
            </p:cNvPr>
            <p:cNvSpPr/>
            <p:nvPr/>
          </p:nvSpPr>
          <p:spPr>
            <a:xfrm>
              <a:off x="8229591" y="3975903"/>
              <a:ext cx="129601" cy="170819"/>
            </a:xfrm>
            <a:custGeom>
              <a:avLst/>
              <a:gdLst>
                <a:gd name="csX0" fmla="*/ 128651 w 129601"/>
                <a:gd name="csY0" fmla="*/ -140 h 170819"/>
                <a:gd name="csX1" fmla="*/ -950 w 129601"/>
                <a:gd name="csY1" fmla="*/ 170680 h 1708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29601" h="170819">
                  <a:moveTo>
                    <a:pt x="128651" y="-140"/>
                  </a:moveTo>
                  <a:lnTo>
                    <a:pt x="-950" y="170680"/>
                  </a:lnTo>
                </a:path>
              </a:pathLst>
            </a:custGeom>
            <a:noFill/>
            <a:ln w="19049" cap="rnd">
              <a:solidFill>
                <a:srgbClr val="007200"/>
              </a:solidFill>
              <a:prstDash val="solid"/>
              <a:round/>
              <a:headEnd type="arrow"/>
              <a:tailEnd type="none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12AABF07-4C8B-AA40-D265-70EA0FC1DAB6}"/>
                </a:ext>
              </a:extLst>
            </p:cNvPr>
            <p:cNvSpPr/>
            <p:nvPr/>
          </p:nvSpPr>
          <p:spPr>
            <a:xfrm>
              <a:off x="7693910" y="4269627"/>
              <a:ext cx="101880" cy="75600"/>
            </a:xfrm>
            <a:custGeom>
              <a:avLst/>
              <a:gdLst>
                <a:gd name="csX0" fmla="*/ -993 w 101880"/>
                <a:gd name="csY0" fmla="*/ -121 h 75600"/>
                <a:gd name="csX1" fmla="*/ 100888 w 101880"/>
                <a:gd name="csY1" fmla="*/ 75479 h 756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01880" h="75600">
                  <a:moveTo>
                    <a:pt x="-993" y="-121"/>
                  </a:moveTo>
                  <a:lnTo>
                    <a:pt x="100888" y="75479"/>
                  </a:lnTo>
                </a:path>
              </a:pathLst>
            </a:custGeom>
            <a:noFill/>
            <a:ln w="19049" cap="rnd">
              <a:solidFill>
                <a:srgbClr val="007200"/>
              </a:solidFill>
              <a:prstDash val="solid"/>
              <a:round/>
              <a:headEnd type="arrow"/>
              <a:tailEnd type="none"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2" name="ZoneTexte 21">
            <a:extLst>
              <a:ext uri="{FF2B5EF4-FFF2-40B4-BE49-F238E27FC236}">
                <a16:creationId xmlns:a16="http://schemas.microsoft.com/office/drawing/2014/main" id="{E06F1ED2-61B9-F6D5-E86C-D76FF3D7603C}"/>
              </a:ext>
            </a:extLst>
          </p:cNvPr>
          <p:cNvSpPr txBox="1"/>
          <p:nvPr/>
        </p:nvSpPr>
        <p:spPr>
          <a:xfrm>
            <a:off x="6700592" y="4621629"/>
            <a:ext cx="453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E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fr-FR" sz="2400" b="1" baseline="-25000" dirty="0">
                <a:solidFill>
                  <a:srgbClr val="E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fr-FR" sz="2400" b="1" baseline="-25000" dirty="0">
              <a:solidFill>
                <a:srgbClr val="EE0000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C7B00737-EFD6-90CB-5A65-1DA1344B370E}"/>
              </a:ext>
            </a:extLst>
          </p:cNvPr>
          <p:cNvSpPr txBox="1"/>
          <p:nvPr/>
        </p:nvSpPr>
        <p:spPr>
          <a:xfrm>
            <a:off x="7659210" y="5108172"/>
            <a:ext cx="453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E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fr-FR" sz="2400" b="1" baseline="-25000" dirty="0">
                <a:solidFill>
                  <a:srgbClr val="E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fr-FR" sz="2400" b="1" baseline="-25000" dirty="0">
              <a:solidFill>
                <a:srgbClr val="EE0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DACC8E9B-5BA9-0398-1222-57BA3EDD6D81}"/>
              </a:ext>
            </a:extLst>
          </p:cNvPr>
          <p:cNvSpPr txBox="1"/>
          <p:nvPr/>
        </p:nvSpPr>
        <p:spPr>
          <a:xfrm>
            <a:off x="8117452" y="4159964"/>
            <a:ext cx="6254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chemeClr val="accent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fr-FR" sz="2400" b="1" baseline="-25000" dirty="0">
                <a:solidFill>
                  <a:schemeClr val="accent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2-3</a:t>
            </a:r>
            <a:endParaRPr lang="fr-FR" sz="2400" b="1" baseline="-25000" dirty="0">
              <a:solidFill>
                <a:schemeClr val="accent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B483DD9E-4D61-6B1F-12BC-4684099879F3}"/>
              </a:ext>
            </a:extLst>
          </p:cNvPr>
          <p:cNvSpPr txBox="1"/>
          <p:nvPr/>
        </p:nvSpPr>
        <p:spPr>
          <a:xfrm>
            <a:off x="6476401" y="5499137"/>
            <a:ext cx="6254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chemeClr val="accent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fr-FR" sz="2400" b="1" baseline="-25000" dirty="0">
                <a:solidFill>
                  <a:schemeClr val="accent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2-3</a:t>
            </a:r>
            <a:endParaRPr lang="fr-FR" sz="2400" b="1" baseline="-25000" dirty="0">
              <a:solidFill>
                <a:schemeClr val="accent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FC0DEAD-3F3A-6D68-F7AD-957BEF658DEE}"/>
              </a:ext>
            </a:extLst>
          </p:cNvPr>
          <p:cNvSpPr txBox="1"/>
          <p:nvPr/>
        </p:nvSpPr>
        <p:spPr>
          <a:xfrm>
            <a:off x="1612537" y="1167852"/>
            <a:ext cx="15536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structure :</a:t>
            </a:r>
          </a:p>
          <a:p>
            <a:endParaRPr lang="fr-FR" dirty="0"/>
          </a:p>
        </p:txBody>
      </p:sp>
      <p:grpSp>
        <p:nvGrpSpPr>
          <p:cNvPr id="11" name="Graphique 9">
            <a:extLst>
              <a:ext uri="{FF2B5EF4-FFF2-40B4-BE49-F238E27FC236}">
                <a16:creationId xmlns:a16="http://schemas.microsoft.com/office/drawing/2014/main" id="{B2350F24-4DF2-C951-3A2D-F7C228BD641A}"/>
              </a:ext>
            </a:extLst>
          </p:cNvPr>
          <p:cNvGrpSpPr/>
          <p:nvPr/>
        </p:nvGrpSpPr>
        <p:grpSpPr>
          <a:xfrm>
            <a:off x="852784" y="1732360"/>
            <a:ext cx="2587306" cy="749632"/>
            <a:chOff x="365312" y="2963308"/>
            <a:chExt cx="1450514" cy="420264"/>
          </a:xfrm>
          <a:noFill/>
        </p:grpSpPr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B47942B1-BC41-B33D-03F9-E4461429E757}"/>
                </a:ext>
              </a:extLst>
            </p:cNvPr>
            <p:cNvSpPr/>
            <p:nvPr/>
          </p:nvSpPr>
          <p:spPr>
            <a:xfrm>
              <a:off x="365312" y="2963308"/>
              <a:ext cx="1450514" cy="420264"/>
            </a:xfrm>
            <a:custGeom>
              <a:avLst/>
              <a:gdLst>
                <a:gd name="csX0" fmla="*/ -934 w 1450514"/>
                <a:gd name="csY0" fmla="*/ 352227 h 420264"/>
                <a:gd name="csX1" fmla="*/ 300458 w 1450514"/>
                <a:gd name="csY1" fmla="*/ 101198 h 420264"/>
                <a:gd name="csX2" fmla="*/ 265825 w 1450514"/>
                <a:gd name="csY2" fmla="*/ 269571 h 420264"/>
                <a:gd name="csX3" fmla="*/ 554979 w 1450514"/>
                <a:gd name="csY3" fmla="*/ -178 h 420264"/>
                <a:gd name="csX4" fmla="*/ 1123779 w 1450514"/>
                <a:gd name="csY4" fmla="*/ 144974 h 420264"/>
                <a:gd name="csX5" fmla="*/ 1241139 w 1450514"/>
                <a:gd name="csY5" fmla="*/ 335019 h 420264"/>
                <a:gd name="csX6" fmla="*/ 1276779 w 1450514"/>
                <a:gd name="csY6" fmla="*/ 252471 h 420264"/>
                <a:gd name="csX7" fmla="*/ 1449581 w 1450514"/>
                <a:gd name="csY7" fmla="*/ 420087 h 4202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1450514" h="420264">
                  <a:moveTo>
                    <a:pt x="-934" y="352227"/>
                  </a:moveTo>
                  <a:cubicBezTo>
                    <a:pt x="79383" y="314859"/>
                    <a:pt x="270615" y="74703"/>
                    <a:pt x="300458" y="101198"/>
                  </a:cubicBezTo>
                  <a:moveTo>
                    <a:pt x="265825" y="269571"/>
                  </a:moveTo>
                  <a:cubicBezTo>
                    <a:pt x="282458" y="298875"/>
                    <a:pt x="442659" y="64730"/>
                    <a:pt x="554979" y="-178"/>
                  </a:cubicBezTo>
                  <a:moveTo>
                    <a:pt x="1123779" y="144974"/>
                  </a:moveTo>
                  <a:cubicBezTo>
                    <a:pt x="1152581" y="201099"/>
                    <a:pt x="1206220" y="340527"/>
                    <a:pt x="1241139" y="335019"/>
                  </a:cubicBezTo>
                  <a:moveTo>
                    <a:pt x="1276779" y="252471"/>
                  </a:moveTo>
                  <a:cubicBezTo>
                    <a:pt x="1292617" y="250527"/>
                    <a:pt x="1322500" y="389523"/>
                    <a:pt x="1449581" y="420087"/>
                  </a:cubicBezTo>
                </a:path>
              </a:pathLst>
            </a:custGeom>
            <a:noFill/>
            <a:ln w="101600" cap="rnd">
              <a:solidFill>
                <a:srgbClr val="737171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D803662B-E390-9E10-3417-3148564D7B67}"/>
                </a:ext>
              </a:extLst>
            </p:cNvPr>
            <p:cNvSpPr/>
            <p:nvPr/>
          </p:nvSpPr>
          <p:spPr>
            <a:xfrm>
              <a:off x="630535" y="3064684"/>
              <a:ext cx="1012490" cy="233820"/>
            </a:xfrm>
            <a:custGeom>
              <a:avLst/>
              <a:gdLst>
                <a:gd name="csX0" fmla="*/ 35239 w 1012490"/>
                <a:gd name="csY0" fmla="*/ -177 h 233820"/>
                <a:gd name="csX1" fmla="*/ 606 w 1012490"/>
                <a:gd name="csY1" fmla="*/ 168195 h 233820"/>
                <a:gd name="csX2" fmla="*/ 975920 w 1012490"/>
                <a:gd name="csY2" fmla="*/ 233644 h 233820"/>
                <a:gd name="csX3" fmla="*/ 1011559 w 1012490"/>
                <a:gd name="csY3" fmla="*/ 151096 h 2338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012490" h="233820">
                  <a:moveTo>
                    <a:pt x="35239" y="-177"/>
                  </a:moveTo>
                  <a:cubicBezTo>
                    <a:pt x="55759" y="18255"/>
                    <a:pt x="-11813" y="146056"/>
                    <a:pt x="606" y="168195"/>
                  </a:cubicBezTo>
                  <a:moveTo>
                    <a:pt x="975920" y="233644"/>
                  </a:moveTo>
                  <a:cubicBezTo>
                    <a:pt x="1002199" y="229468"/>
                    <a:pt x="1000397" y="152500"/>
                    <a:pt x="1011559" y="151096"/>
                  </a:cubicBezTo>
                </a:path>
              </a:pathLst>
            </a:custGeom>
            <a:noFill/>
            <a:ln w="25400" cap="rnd">
              <a:solidFill>
                <a:srgbClr val="737171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8" name="ZoneTexte 27">
            <a:extLst>
              <a:ext uri="{FF2B5EF4-FFF2-40B4-BE49-F238E27FC236}">
                <a16:creationId xmlns:a16="http://schemas.microsoft.com/office/drawing/2014/main" id="{0D9355AA-CC07-FFBE-BBFD-BFE6DF07EBDC}"/>
              </a:ext>
            </a:extLst>
          </p:cNvPr>
          <p:cNvSpPr txBox="1"/>
          <p:nvPr/>
        </p:nvSpPr>
        <p:spPr>
          <a:xfrm rot="19037252">
            <a:off x="712446" y="1617350"/>
            <a:ext cx="790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B0F0"/>
                </a:solidFill>
              </a:rPr>
              <a:t>« Z »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9E35DC8E-4582-09AF-493E-3899BAA8DE4A}"/>
              </a:ext>
            </a:extLst>
          </p:cNvPr>
          <p:cNvSpPr txBox="1"/>
          <p:nvPr/>
        </p:nvSpPr>
        <p:spPr>
          <a:xfrm rot="2775766">
            <a:off x="2983203" y="1822192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B0F0"/>
                </a:solidFill>
              </a:rPr>
              <a:t>« S »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E2087EC5-2AE3-E18F-FED1-C19EF5E7830D}"/>
              </a:ext>
            </a:extLst>
          </p:cNvPr>
          <p:cNvSpPr txBox="1"/>
          <p:nvPr/>
        </p:nvSpPr>
        <p:spPr>
          <a:xfrm>
            <a:off x="215519" y="2724996"/>
            <a:ext cx="43476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1600" dirty="0">
                <a:solidFill>
                  <a:srgbClr val="00B0F0"/>
                </a:solidFill>
              </a:rPr>
              <a:t>Z : dextre et charnière à droite</a:t>
            </a:r>
          </a:p>
          <a:p>
            <a:pPr marL="285750" indent="-285750">
              <a:buFontTx/>
              <a:buChar char="-"/>
            </a:pPr>
            <a:r>
              <a:rPr lang="fr-FR" sz="1600" dirty="0">
                <a:solidFill>
                  <a:srgbClr val="00B0F0"/>
                </a:solidFill>
              </a:rPr>
              <a:t>S : senestre et charnière à gauche</a:t>
            </a:r>
          </a:p>
        </p:txBody>
      </p:sp>
    </p:spTree>
    <p:extLst>
      <p:ext uri="{BB962C8B-B14F-4D97-AF65-F5344CB8AC3E}">
        <p14:creationId xmlns:p14="http://schemas.microsoft.com/office/powerpoint/2010/main" val="1715662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5F77A1-8E01-7408-6CA4-B9927E9EE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plis :  plan axial et foliation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49CED92-1E59-78F8-1572-5A3E0FDCD08A}"/>
              </a:ext>
            </a:extLst>
          </p:cNvPr>
          <p:cNvSpPr txBox="1"/>
          <p:nvPr/>
        </p:nvSpPr>
        <p:spPr>
          <a:xfrm>
            <a:off x="51343" y="5083294"/>
            <a:ext cx="672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>
                <a:solidFill>
                  <a:srgbClr val="C00000"/>
                </a:solidFill>
              </a:rPr>
              <a:t>schistosité: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2000" dirty="0"/>
              <a:t>correspond au </a:t>
            </a:r>
            <a:r>
              <a:rPr lang="fr-FR" sz="2000" b="1" dirty="0"/>
              <a:t>plan d’aplatissement maximal </a:t>
            </a:r>
            <a:r>
              <a:rPr lang="fr-FR" sz="2000" dirty="0"/>
              <a:t>ou </a:t>
            </a:r>
            <a:r>
              <a:rPr lang="fr-FR" sz="2000" b="1" dirty="0"/>
              <a:t>plan d’étirement maximal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2000" dirty="0"/>
              <a:t>~parallèle aux </a:t>
            </a:r>
            <a:r>
              <a:rPr lang="fr-FR" sz="2000" b="1" dirty="0"/>
              <a:t>plan axial </a:t>
            </a:r>
            <a:r>
              <a:rPr lang="fr-FR" sz="2000" dirty="0"/>
              <a:t>du pli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2000" dirty="0"/>
              <a:t>correspond à la </a:t>
            </a:r>
            <a:r>
              <a:rPr lang="fr-FR" sz="2000" b="1" dirty="0"/>
              <a:t>la foliation S</a:t>
            </a:r>
            <a:r>
              <a:rPr lang="fr-FR" sz="2000" b="1" baseline="-25000" dirty="0"/>
              <a:t>1 </a:t>
            </a:r>
          </a:p>
        </p:txBody>
      </p:sp>
      <p:grpSp>
        <p:nvGrpSpPr>
          <p:cNvPr id="4" name="Graphique 10">
            <a:extLst>
              <a:ext uri="{FF2B5EF4-FFF2-40B4-BE49-F238E27FC236}">
                <a16:creationId xmlns:a16="http://schemas.microsoft.com/office/drawing/2014/main" id="{A50FEB5C-264B-755F-FF87-19E9EDD06EE9}"/>
              </a:ext>
            </a:extLst>
          </p:cNvPr>
          <p:cNvGrpSpPr/>
          <p:nvPr/>
        </p:nvGrpSpPr>
        <p:grpSpPr>
          <a:xfrm>
            <a:off x="6991349" y="4170337"/>
            <a:ext cx="1268360" cy="2211022"/>
            <a:chOff x="7613631" y="3975903"/>
            <a:chExt cx="745561" cy="1299672"/>
          </a:xfrm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6CC8B391-79E5-8629-2E91-FEF916FA7C8F}"/>
                </a:ext>
              </a:extLst>
            </p:cNvPr>
            <p:cNvSpPr/>
            <p:nvPr/>
          </p:nvSpPr>
          <p:spPr>
            <a:xfrm>
              <a:off x="8142471" y="4555899"/>
              <a:ext cx="87120" cy="47002"/>
            </a:xfrm>
            <a:custGeom>
              <a:avLst/>
              <a:gdLst>
                <a:gd name="csX0" fmla="*/ 48720 w 49680"/>
                <a:gd name="csY0" fmla="*/ 34999 h 35100"/>
                <a:gd name="csX1" fmla="*/ -960 w 49680"/>
                <a:gd name="csY1" fmla="*/ -101 h 351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49680" h="35100">
                  <a:moveTo>
                    <a:pt x="48720" y="34999"/>
                  </a:moveTo>
                  <a:lnTo>
                    <a:pt x="-960" y="-101"/>
                  </a:lnTo>
                </a:path>
              </a:pathLst>
            </a:custGeom>
            <a:noFill/>
            <a:ln w="19049" cap="rnd">
              <a:solidFill>
                <a:srgbClr val="007200"/>
              </a:solidFill>
              <a:prstDash val="solid"/>
              <a:round/>
              <a:headEnd type="arrow"/>
              <a:tailEnd type="none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23E0EF25-6F4C-A942-FA81-3DAB74C5D5C4}"/>
                </a:ext>
              </a:extLst>
            </p:cNvPr>
            <p:cNvSpPr/>
            <p:nvPr/>
          </p:nvSpPr>
          <p:spPr>
            <a:xfrm>
              <a:off x="7742151" y="4385833"/>
              <a:ext cx="184319" cy="109476"/>
            </a:xfrm>
            <a:custGeom>
              <a:avLst/>
              <a:gdLst>
                <a:gd name="csX0" fmla="*/ -991 w 184319"/>
                <a:gd name="csY0" fmla="*/ -115 h 109476"/>
                <a:gd name="csX1" fmla="*/ 183329 w 184319"/>
                <a:gd name="csY1" fmla="*/ 109361 h 10947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84319" h="109476">
                  <a:moveTo>
                    <a:pt x="-991" y="-115"/>
                  </a:moveTo>
                  <a:lnTo>
                    <a:pt x="183329" y="109361"/>
                  </a:lnTo>
                </a:path>
              </a:pathLst>
            </a:custGeom>
            <a:noFill/>
            <a:ln w="19049" cap="rnd">
              <a:solidFill>
                <a:srgbClr val="FF0000"/>
              </a:solidFill>
              <a:prstDash val="solid"/>
              <a:round/>
              <a:tailEnd type="arrow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E36C5E58-CB30-4E68-4990-487A69E89089}"/>
                </a:ext>
              </a:extLst>
            </p:cNvPr>
            <p:cNvSpPr/>
            <p:nvPr/>
          </p:nvSpPr>
          <p:spPr>
            <a:xfrm>
              <a:off x="7619030" y="4172967"/>
              <a:ext cx="587880" cy="1102608"/>
            </a:xfrm>
            <a:custGeom>
              <a:avLst/>
              <a:gdLst>
                <a:gd name="csX0" fmla="*/ -980 w 587880"/>
                <a:gd name="csY0" fmla="*/ 1102519 h 1102608"/>
                <a:gd name="csX1" fmla="*/ 227622 w 587880"/>
                <a:gd name="csY1" fmla="*/ 190855 h 1102608"/>
                <a:gd name="csX2" fmla="*/ 586901 w 587880"/>
                <a:gd name="csY2" fmla="*/ -89 h 110260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587880" h="1102608">
                  <a:moveTo>
                    <a:pt x="-980" y="1102519"/>
                  </a:moveTo>
                  <a:cubicBezTo>
                    <a:pt x="95142" y="755443"/>
                    <a:pt x="167500" y="480295"/>
                    <a:pt x="227622" y="190855"/>
                  </a:cubicBezTo>
                  <a:cubicBezTo>
                    <a:pt x="341741" y="69247"/>
                    <a:pt x="502660" y="199"/>
                    <a:pt x="586901" y="-89"/>
                  </a:cubicBezTo>
                </a:path>
              </a:pathLst>
            </a:custGeom>
            <a:noFill/>
            <a:ln w="9540" cap="rnd">
              <a:solidFill>
                <a:srgbClr val="0073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1C2E9367-23E0-CF8B-0F66-CB1825A449E6}"/>
                </a:ext>
              </a:extLst>
            </p:cNvPr>
            <p:cNvSpPr/>
            <p:nvPr/>
          </p:nvSpPr>
          <p:spPr>
            <a:xfrm>
              <a:off x="7805509" y="4172967"/>
              <a:ext cx="401401" cy="383508"/>
            </a:xfrm>
            <a:custGeom>
              <a:avLst/>
              <a:gdLst>
                <a:gd name="csX0" fmla="*/ 400429 w 401401"/>
                <a:gd name="csY0" fmla="*/ -117 h 383508"/>
                <a:gd name="csX1" fmla="*/ -972 w 401401"/>
                <a:gd name="csY1" fmla="*/ 383391 h 38350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401401" h="383508">
                  <a:moveTo>
                    <a:pt x="400429" y="-117"/>
                  </a:moveTo>
                  <a:cubicBezTo>
                    <a:pt x="280908" y="139707"/>
                    <a:pt x="136908" y="180099"/>
                    <a:pt x="-972" y="383391"/>
                  </a:cubicBezTo>
                </a:path>
              </a:pathLst>
            </a:custGeom>
            <a:noFill/>
            <a:ln w="9540" cap="rnd">
              <a:solidFill>
                <a:srgbClr val="007300"/>
              </a:solidFill>
              <a:custDash>
                <a:ds d="59625" sp="59625"/>
              </a:custDash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36F7544A-A4E4-3B46-E0AD-718678414846}"/>
                </a:ext>
              </a:extLst>
            </p:cNvPr>
            <p:cNvSpPr/>
            <p:nvPr/>
          </p:nvSpPr>
          <p:spPr>
            <a:xfrm>
              <a:off x="7619030" y="4172967"/>
              <a:ext cx="587880" cy="1102608"/>
            </a:xfrm>
            <a:custGeom>
              <a:avLst/>
              <a:gdLst>
                <a:gd name="csX0" fmla="*/ -980 w 587880"/>
                <a:gd name="csY0" fmla="*/ 1102519 h 1102608"/>
                <a:gd name="csX1" fmla="*/ 227622 w 587880"/>
                <a:gd name="csY1" fmla="*/ 190855 h 1102608"/>
                <a:gd name="csX2" fmla="*/ 586901 w 587880"/>
                <a:gd name="csY2" fmla="*/ -89 h 1102608"/>
                <a:gd name="csX3" fmla="*/ -980 w 587880"/>
                <a:gd name="csY3" fmla="*/ 1102519 h 110260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587880" h="1102608">
                  <a:moveTo>
                    <a:pt x="-980" y="1102519"/>
                  </a:moveTo>
                  <a:cubicBezTo>
                    <a:pt x="13782" y="1038404"/>
                    <a:pt x="214302" y="255439"/>
                    <a:pt x="227622" y="190855"/>
                  </a:cubicBezTo>
                  <a:cubicBezTo>
                    <a:pt x="341741" y="69247"/>
                    <a:pt x="502660" y="199"/>
                    <a:pt x="586901" y="-89"/>
                  </a:cubicBezTo>
                  <a:cubicBezTo>
                    <a:pt x="467381" y="139735"/>
                    <a:pt x="588701" y="447643"/>
                    <a:pt x="-980" y="1102519"/>
                  </a:cubicBezTo>
                  <a:close/>
                </a:path>
              </a:pathLst>
            </a:custGeom>
            <a:solidFill>
              <a:srgbClr val="007300">
                <a:alpha val="25000"/>
              </a:srgbClr>
            </a:solidFill>
            <a:ln w="9540" cap="rnd">
              <a:noFill/>
              <a:custDash>
                <a:ds d="59625" sp="59625"/>
              </a:custDash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5D70E9C3-BA27-0181-FE29-FC058EC131F9}"/>
                </a:ext>
              </a:extLst>
            </p:cNvPr>
            <p:cNvSpPr/>
            <p:nvPr/>
          </p:nvSpPr>
          <p:spPr>
            <a:xfrm>
              <a:off x="7957791" y="4512553"/>
              <a:ext cx="184680" cy="109476"/>
            </a:xfrm>
            <a:custGeom>
              <a:avLst/>
              <a:gdLst>
                <a:gd name="csX0" fmla="*/ 183706 w 184680"/>
                <a:gd name="csY0" fmla="*/ 109371 h 109476"/>
                <a:gd name="csX1" fmla="*/ -974 w 184680"/>
                <a:gd name="csY1" fmla="*/ -105 h 10947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84680" h="109476">
                  <a:moveTo>
                    <a:pt x="183706" y="109371"/>
                  </a:moveTo>
                  <a:lnTo>
                    <a:pt x="-974" y="-105"/>
                  </a:lnTo>
                </a:path>
              </a:pathLst>
            </a:custGeom>
            <a:noFill/>
            <a:ln w="19049" cap="rnd">
              <a:solidFill>
                <a:srgbClr val="FF0000"/>
              </a:solidFill>
              <a:prstDash val="solid"/>
              <a:round/>
              <a:tailEnd type="arrow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DDCEF1E-BCAA-ED54-7655-F3C40106F124}"/>
                </a:ext>
              </a:extLst>
            </p:cNvPr>
            <p:cNvSpPr/>
            <p:nvPr/>
          </p:nvSpPr>
          <p:spPr>
            <a:xfrm>
              <a:off x="7613631" y="4685067"/>
              <a:ext cx="129959" cy="170784"/>
            </a:xfrm>
            <a:custGeom>
              <a:avLst/>
              <a:gdLst>
                <a:gd name="csX0" fmla="*/ -998 w 129959"/>
                <a:gd name="csY0" fmla="*/ 170699 h 170784"/>
                <a:gd name="csX1" fmla="*/ 128962 w 129959"/>
                <a:gd name="csY1" fmla="*/ -86 h 170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29959" h="170784">
                  <a:moveTo>
                    <a:pt x="-998" y="170699"/>
                  </a:moveTo>
                  <a:lnTo>
                    <a:pt x="128962" y="-86"/>
                  </a:lnTo>
                </a:path>
              </a:pathLst>
            </a:custGeom>
            <a:noFill/>
            <a:ln w="19049" cap="rnd">
              <a:solidFill>
                <a:srgbClr val="007200"/>
              </a:solidFill>
              <a:prstDash val="solid"/>
              <a:round/>
              <a:headEnd type="arrow"/>
              <a:tailEnd type="none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AC41CCA5-321C-1086-1184-975936F05DE1}"/>
                </a:ext>
              </a:extLst>
            </p:cNvPr>
            <p:cNvSpPr/>
            <p:nvPr/>
          </p:nvSpPr>
          <p:spPr>
            <a:xfrm>
              <a:off x="8229591" y="3975903"/>
              <a:ext cx="129601" cy="170819"/>
            </a:xfrm>
            <a:custGeom>
              <a:avLst/>
              <a:gdLst>
                <a:gd name="csX0" fmla="*/ 128651 w 129601"/>
                <a:gd name="csY0" fmla="*/ -140 h 170819"/>
                <a:gd name="csX1" fmla="*/ -950 w 129601"/>
                <a:gd name="csY1" fmla="*/ 170680 h 1708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29601" h="170819">
                  <a:moveTo>
                    <a:pt x="128651" y="-140"/>
                  </a:moveTo>
                  <a:lnTo>
                    <a:pt x="-950" y="170680"/>
                  </a:lnTo>
                </a:path>
              </a:pathLst>
            </a:custGeom>
            <a:noFill/>
            <a:ln w="19049" cap="rnd">
              <a:solidFill>
                <a:srgbClr val="007200"/>
              </a:solidFill>
              <a:prstDash val="solid"/>
              <a:round/>
              <a:headEnd type="arrow"/>
              <a:tailEnd type="none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1F5AC3F-5F31-DCFD-24DD-C8CE198D2ED8}"/>
                </a:ext>
              </a:extLst>
            </p:cNvPr>
            <p:cNvSpPr/>
            <p:nvPr/>
          </p:nvSpPr>
          <p:spPr>
            <a:xfrm>
              <a:off x="7693910" y="4269627"/>
              <a:ext cx="101880" cy="75600"/>
            </a:xfrm>
            <a:custGeom>
              <a:avLst/>
              <a:gdLst>
                <a:gd name="csX0" fmla="*/ -993 w 101880"/>
                <a:gd name="csY0" fmla="*/ -121 h 75600"/>
                <a:gd name="csX1" fmla="*/ 100888 w 101880"/>
                <a:gd name="csY1" fmla="*/ 75479 h 756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01880" h="75600">
                  <a:moveTo>
                    <a:pt x="-993" y="-121"/>
                  </a:moveTo>
                  <a:lnTo>
                    <a:pt x="100888" y="75479"/>
                  </a:lnTo>
                </a:path>
              </a:pathLst>
            </a:custGeom>
            <a:noFill/>
            <a:ln w="19049" cap="rnd">
              <a:solidFill>
                <a:srgbClr val="007200"/>
              </a:solidFill>
              <a:prstDash val="solid"/>
              <a:round/>
              <a:headEnd type="arrow"/>
              <a:tailEnd type="none"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86830806-AB6F-5885-93E1-6FAC83EC84D6}"/>
              </a:ext>
            </a:extLst>
          </p:cNvPr>
          <p:cNvSpPr txBox="1"/>
          <p:nvPr/>
        </p:nvSpPr>
        <p:spPr>
          <a:xfrm>
            <a:off x="6700592" y="4621629"/>
            <a:ext cx="453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E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fr-FR" sz="2400" b="1" baseline="-25000" dirty="0">
                <a:solidFill>
                  <a:srgbClr val="E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fr-FR" sz="2400" b="1" baseline="-25000" dirty="0">
              <a:solidFill>
                <a:srgbClr val="EE0000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286B77E-8415-B76A-2219-40972EACA676}"/>
              </a:ext>
            </a:extLst>
          </p:cNvPr>
          <p:cNvSpPr txBox="1"/>
          <p:nvPr/>
        </p:nvSpPr>
        <p:spPr>
          <a:xfrm>
            <a:off x="7659210" y="5108172"/>
            <a:ext cx="453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E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fr-FR" sz="2400" b="1" baseline="-25000" dirty="0">
                <a:solidFill>
                  <a:srgbClr val="E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fr-FR" sz="2400" b="1" baseline="-25000" dirty="0">
              <a:solidFill>
                <a:srgbClr val="EE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D4A4A72-5639-73F2-098F-EC8168CAB8F0}"/>
              </a:ext>
            </a:extLst>
          </p:cNvPr>
          <p:cNvSpPr txBox="1"/>
          <p:nvPr/>
        </p:nvSpPr>
        <p:spPr>
          <a:xfrm>
            <a:off x="8117452" y="4159964"/>
            <a:ext cx="6254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chemeClr val="accent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fr-FR" sz="2400" b="1" baseline="-25000" dirty="0">
                <a:solidFill>
                  <a:schemeClr val="accent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2-3</a:t>
            </a:r>
            <a:endParaRPr lang="fr-FR" sz="2400" b="1" baseline="-25000" dirty="0">
              <a:solidFill>
                <a:schemeClr val="accent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205C373-430C-F3E0-63F1-2E7885D2B9E3}"/>
              </a:ext>
            </a:extLst>
          </p:cNvPr>
          <p:cNvSpPr txBox="1"/>
          <p:nvPr/>
        </p:nvSpPr>
        <p:spPr>
          <a:xfrm>
            <a:off x="6476401" y="5499137"/>
            <a:ext cx="6254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chemeClr val="accent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fr-FR" sz="2400" b="1" baseline="-25000" dirty="0">
                <a:solidFill>
                  <a:schemeClr val="accent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2-3</a:t>
            </a:r>
            <a:endParaRPr lang="fr-FR" sz="2400" b="1" baseline="-25000" dirty="0">
              <a:solidFill>
                <a:schemeClr val="accent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1" name="Graphique 20">
            <a:extLst>
              <a:ext uri="{FF2B5EF4-FFF2-40B4-BE49-F238E27FC236}">
                <a16:creationId xmlns:a16="http://schemas.microsoft.com/office/drawing/2014/main" id="{53AD2BB1-1F80-4AC0-53FC-BF52D9EC0D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8908" y="2140997"/>
            <a:ext cx="3587809" cy="2348599"/>
          </a:xfrm>
          <a:prstGeom prst="rect">
            <a:avLst/>
          </a:prstGeom>
        </p:spPr>
      </p:pic>
      <p:pic>
        <p:nvPicPr>
          <p:cNvPr id="55" name="Graphique 54">
            <a:extLst>
              <a:ext uri="{FF2B5EF4-FFF2-40B4-BE49-F238E27FC236}">
                <a16:creationId xmlns:a16="http://schemas.microsoft.com/office/drawing/2014/main" id="{7DF174A7-9941-B904-8BA5-B69DE80CCA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343" y="818745"/>
            <a:ext cx="2565265" cy="2121485"/>
          </a:xfrm>
          <a:prstGeom prst="rect">
            <a:avLst/>
          </a:prstGeom>
        </p:spPr>
      </p:pic>
      <p:pic>
        <p:nvPicPr>
          <p:cNvPr id="57" name="Graphique 56">
            <a:extLst>
              <a:ext uri="{FF2B5EF4-FFF2-40B4-BE49-F238E27FC236}">
                <a16:creationId xmlns:a16="http://schemas.microsoft.com/office/drawing/2014/main" id="{857B5D6F-8DF0-5833-76DF-8E03617A3F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47323" y="1683802"/>
            <a:ext cx="3888052" cy="2089309"/>
          </a:xfrm>
          <a:prstGeom prst="rect">
            <a:avLst/>
          </a:prstGeom>
        </p:spPr>
      </p:pic>
      <p:sp>
        <p:nvSpPr>
          <p:cNvPr id="58" name="ZoneTexte 57">
            <a:extLst>
              <a:ext uri="{FF2B5EF4-FFF2-40B4-BE49-F238E27FC236}">
                <a16:creationId xmlns:a16="http://schemas.microsoft.com/office/drawing/2014/main" id="{F34B98C2-E38F-C9BE-F748-6D92400DB25B}"/>
              </a:ext>
            </a:extLst>
          </p:cNvPr>
          <p:cNvSpPr txBox="1"/>
          <p:nvPr/>
        </p:nvSpPr>
        <p:spPr>
          <a:xfrm>
            <a:off x="6366394" y="962747"/>
            <a:ext cx="2427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glissement</a:t>
            </a:r>
          </a:p>
          <a:p>
            <a:pPr algn="ctr"/>
            <a:r>
              <a:rPr lang="fr-FR" b="1" dirty="0"/>
              <a:t>interne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AAC439FA-5088-078B-2DC3-55AE611E3FF0}"/>
              </a:ext>
            </a:extLst>
          </p:cNvPr>
          <p:cNvSpPr txBox="1"/>
          <p:nvPr/>
        </p:nvSpPr>
        <p:spPr>
          <a:xfrm>
            <a:off x="2616608" y="1227231"/>
            <a:ext cx="22389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vue 3D :</a:t>
            </a:r>
          </a:p>
          <a:p>
            <a:pPr algn="ctr"/>
            <a:r>
              <a:rPr lang="fr-FR" sz="1400" dirty="0"/>
              <a:t>foliation pas toujours là où on l’attend</a:t>
            </a:r>
          </a:p>
          <a:p>
            <a:pPr algn="ctr"/>
            <a:endParaRPr lang="fr-FR" sz="1400" b="1" dirty="0"/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040E65FF-7DE0-8C3F-E64E-B50DE17F1A2D}"/>
              </a:ext>
            </a:extLst>
          </p:cNvPr>
          <p:cNvSpPr txBox="1"/>
          <p:nvPr/>
        </p:nvSpPr>
        <p:spPr>
          <a:xfrm>
            <a:off x="34809" y="4503911"/>
            <a:ext cx="45817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i="1" dirty="0"/>
              <a:t>modifié d’après :</a:t>
            </a:r>
          </a:p>
          <a:p>
            <a:r>
              <a:rPr lang="fr-FR" sz="1100" i="1" dirty="0"/>
              <a:t>robertsix.com '</a:t>
            </a:r>
            <a:r>
              <a:rPr lang="fr-FR" sz="1100" i="1" dirty="0" err="1"/>
              <a:t>geologie</a:t>
            </a:r>
            <a:r>
              <a:rPr lang="fr-FR" sz="1100" i="1" dirty="0"/>
              <a:t> structurale (4)’d’après </a:t>
            </a:r>
            <a:r>
              <a:rPr lang="fr-FR" sz="1100" i="1" dirty="0" err="1"/>
              <a:t>Mattauer</a:t>
            </a:r>
            <a:endParaRPr lang="fr-FR" sz="1100" i="1" dirty="0"/>
          </a:p>
        </p:txBody>
      </p:sp>
    </p:spTree>
    <p:extLst>
      <p:ext uri="{BB962C8B-B14F-4D97-AF65-F5344CB8AC3E}">
        <p14:creationId xmlns:p14="http://schemas.microsoft.com/office/powerpoint/2010/main" val="2521487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8067E9-9AEE-28C6-BBE5-89ADF250E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Les plis : cylindrage / cintrage par stéréographie</a:t>
            </a:r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C40AC274-4B7F-78A7-889F-C301BD87B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3270" y="1167274"/>
            <a:ext cx="3248660" cy="2165774"/>
          </a:xfrm>
          <a:prstGeom prst="rect">
            <a:avLst/>
          </a:prstGeom>
        </p:spPr>
      </p:pic>
      <p:pic>
        <p:nvPicPr>
          <p:cNvPr id="6" name="Graphique 5">
            <a:extLst>
              <a:ext uri="{FF2B5EF4-FFF2-40B4-BE49-F238E27FC236}">
                <a16:creationId xmlns:a16="http://schemas.microsoft.com/office/drawing/2014/main" id="{825056A3-FE38-C27E-001F-9F33A397C8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3270" y="1167274"/>
            <a:ext cx="3248661" cy="2261726"/>
          </a:xfrm>
          <a:prstGeom prst="rect">
            <a:avLst/>
          </a:prstGeom>
        </p:spPr>
      </p:pic>
      <p:sp>
        <p:nvSpPr>
          <p:cNvPr id="54" name="Graphique 52">
            <a:extLst>
              <a:ext uri="{FF2B5EF4-FFF2-40B4-BE49-F238E27FC236}">
                <a16:creationId xmlns:a16="http://schemas.microsoft.com/office/drawing/2014/main" id="{497E6331-EBAE-CEA9-84C7-ABBDCE22FD41}"/>
              </a:ext>
            </a:extLst>
          </p:cNvPr>
          <p:cNvSpPr/>
          <p:nvPr/>
        </p:nvSpPr>
        <p:spPr>
          <a:xfrm>
            <a:off x="6502671" y="-680192"/>
            <a:ext cx="812800" cy="440471"/>
          </a:xfrm>
          <a:custGeom>
            <a:avLst/>
            <a:gdLst>
              <a:gd name="csX0" fmla="*/ 2078027 w 2079275"/>
              <a:gd name="csY0" fmla="*/ -84 h 1126796"/>
              <a:gd name="csX1" fmla="*/ 503562 w 2079275"/>
              <a:gd name="csY1" fmla="*/ 553543 h 1126796"/>
              <a:gd name="csX2" fmla="*/ 322949 w 2079275"/>
              <a:gd name="csY2" fmla="*/ 1126712 h 1126796"/>
              <a:gd name="csX3" fmla="*/ -1248 w 2079275"/>
              <a:gd name="csY3" fmla="*/ 258462 h 1126796"/>
              <a:gd name="csX4" fmla="*/ 503562 w 2079275"/>
              <a:gd name="csY4" fmla="*/ 553543 h 112679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079275" h="1126796">
                <a:moveTo>
                  <a:pt x="2078027" y="-84"/>
                </a:moveTo>
                <a:lnTo>
                  <a:pt x="503562" y="553543"/>
                </a:lnTo>
                <a:lnTo>
                  <a:pt x="322949" y="1126712"/>
                </a:lnTo>
                <a:lnTo>
                  <a:pt x="-1248" y="258462"/>
                </a:lnTo>
                <a:lnTo>
                  <a:pt x="503562" y="553543"/>
                </a:lnTo>
              </a:path>
            </a:pathLst>
          </a:custGeom>
          <a:solidFill>
            <a:srgbClr val="FF0000"/>
          </a:solidFill>
          <a:ln w="63500" cap="rnd">
            <a:solidFill>
              <a:srgbClr val="000000"/>
            </a:solidFill>
            <a:prstDash val="solid"/>
            <a:round/>
          </a:ln>
        </p:spPr>
        <p:txBody>
          <a:bodyPr/>
          <a:lstStyle/>
          <a:p>
            <a:endParaRPr lang="fr-FR" dirty="0"/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36C7C3D5-AD9C-C823-60EB-B0551246E7F6}"/>
              </a:ext>
            </a:extLst>
          </p:cNvPr>
          <p:cNvSpPr txBox="1"/>
          <p:nvPr/>
        </p:nvSpPr>
        <p:spPr>
          <a:xfrm>
            <a:off x="3138755" y="-493591"/>
            <a:ext cx="28664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u="sng" dirty="0"/>
              <a:t>Pôle des flancs du pli</a:t>
            </a:r>
          </a:p>
        </p:txBody>
      </p:sp>
      <p:pic>
        <p:nvPicPr>
          <p:cNvPr id="62" name="Graphique 61">
            <a:extLst>
              <a:ext uri="{FF2B5EF4-FFF2-40B4-BE49-F238E27FC236}">
                <a16:creationId xmlns:a16="http://schemas.microsoft.com/office/drawing/2014/main" id="{4138EDB8-1036-BB6E-65AC-3554F81E3D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54320" y="888023"/>
            <a:ext cx="3362325" cy="2933700"/>
          </a:xfrm>
          <a:prstGeom prst="rect">
            <a:avLst/>
          </a:prstGeom>
        </p:spPr>
      </p:pic>
      <p:sp>
        <p:nvSpPr>
          <p:cNvPr id="63" name="ZoneTexte 62">
            <a:extLst>
              <a:ext uri="{FF2B5EF4-FFF2-40B4-BE49-F238E27FC236}">
                <a16:creationId xmlns:a16="http://schemas.microsoft.com/office/drawing/2014/main" id="{F286C563-7158-8B6D-ED34-C1CDEBB5B7DF}"/>
              </a:ext>
            </a:extLst>
          </p:cNvPr>
          <p:cNvSpPr txBox="1"/>
          <p:nvPr/>
        </p:nvSpPr>
        <p:spPr>
          <a:xfrm>
            <a:off x="111760" y="3941857"/>
            <a:ext cx="533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>
                <a:solidFill>
                  <a:srgbClr val="C00000"/>
                </a:solidFill>
              </a:rPr>
              <a:t>cylindrage 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000" dirty="0"/>
              <a:t>mesure </a:t>
            </a:r>
            <a:r>
              <a:rPr lang="fr-FR" sz="2000" b="1" dirty="0"/>
              <a:t>des pôles des flancs </a:t>
            </a:r>
            <a:r>
              <a:rPr lang="fr-FR" sz="2000" dirty="0"/>
              <a:t>du pli et projection des pôles sur un stéréo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000" b="1" dirty="0"/>
              <a:t>le pole du plan </a:t>
            </a:r>
            <a:r>
              <a:rPr lang="fr-FR" sz="2000" dirty="0"/>
              <a:t>contenant les pôles, correspond à </a:t>
            </a:r>
            <a:r>
              <a:rPr lang="fr-FR" sz="2000" b="1" dirty="0"/>
              <a:t>l’axe du pli </a:t>
            </a:r>
            <a:r>
              <a:rPr lang="fr-FR" sz="2000" dirty="0"/>
              <a:t>(inclue dans le plan axial) et correspond ~ à </a:t>
            </a:r>
            <a:r>
              <a:rPr lang="fr-FR" sz="2000" b="1" dirty="0"/>
              <a:t>l’axe de la charnière</a:t>
            </a:r>
          </a:p>
        </p:txBody>
      </p:sp>
      <p:pic>
        <p:nvPicPr>
          <p:cNvPr id="65" name="Graphique 64">
            <a:extLst>
              <a:ext uri="{FF2B5EF4-FFF2-40B4-BE49-F238E27FC236}">
                <a16:creationId xmlns:a16="http://schemas.microsoft.com/office/drawing/2014/main" id="{CBB976E5-988D-45EF-7EDA-46C76B07B22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51523" y="4035171"/>
            <a:ext cx="2367918" cy="2367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355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F6EE12-8D27-C082-9A8E-66D6E632C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1 :</a:t>
            </a:r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A2A379AF-3080-17CA-78C2-1C585BFA4C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2000" y="972741"/>
            <a:ext cx="7200000" cy="492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5241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F8B5ED-A0D3-6B38-1C4F-DF7E09018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1 :</a:t>
            </a: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9AE6F59B-886A-7237-1BF4-7D5998A8E35A}"/>
              </a:ext>
            </a:extLst>
          </p:cNvPr>
          <p:cNvSpPr/>
          <p:nvPr/>
        </p:nvSpPr>
        <p:spPr>
          <a:xfrm>
            <a:off x="1193988" y="1442412"/>
            <a:ext cx="5297342" cy="2275406"/>
          </a:xfrm>
          <a:custGeom>
            <a:avLst/>
            <a:gdLst>
              <a:gd name="csX0" fmla="*/ 5294594 w 5297342"/>
              <a:gd name="csY0" fmla="*/ 781757 h 2275406"/>
              <a:gd name="csX1" fmla="*/ 2523561 w 5297342"/>
              <a:gd name="csY1" fmla="*/ -25 h 2275406"/>
              <a:gd name="csX2" fmla="*/ -2748 w 5297342"/>
              <a:gd name="csY2" fmla="*/ 2275381 h 227540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5297342" h="2275406">
                <a:moveTo>
                  <a:pt x="5294594" y="781757"/>
                </a:moveTo>
                <a:lnTo>
                  <a:pt x="2523561" y="-25"/>
                </a:lnTo>
                <a:lnTo>
                  <a:pt x="-2748" y="2275381"/>
                </a:lnTo>
              </a:path>
            </a:pathLst>
          </a:custGeom>
          <a:noFill/>
          <a:ln w="21925" cap="flat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E72CB6F-8005-38A7-BB41-CA4A2632C0C3}"/>
              </a:ext>
            </a:extLst>
          </p:cNvPr>
          <p:cNvSpPr/>
          <p:nvPr/>
        </p:nvSpPr>
        <p:spPr>
          <a:xfrm>
            <a:off x="3720297" y="2578373"/>
            <a:ext cx="4431168" cy="1250121"/>
          </a:xfrm>
          <a:custGeom>
            <a:avLst/>
            <a:gdLst>
              <a:gd name="csX0" fmla="*/ -2678 w 4431168"/>
              <a:gd name="csY0" fmla="*/ -4 h 1250121"/>
              <a:gd name="csX1" fmla="*/ 4428491 w 4431168"/>
              <a:gd name="csY1" fmla="*/ 1250117 h 1250121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4431168" h="1250121">
                <a:moveTo>
                  <a:pt x="-2678" y="-4"/>
                </a:moveTo>
                <a:lnTo>
                  <a:pt x="4428491" y="1250117"/>
                </a:lnTo>
              </a:path>
            </a:pathLst>
          </a:custGeom>
          <a:noFill/>
          <a:ln w="21925" cap="rnd">
            <a:solidFill>
              <a:srgbClr val="000000"/>
            </a:solidFill>
            <a:custDash>
              <a:ds d="39688" sp="119062"/>
            </a:custDash>
            <a:round/>
          </a:ln>
        </p:spPr>
        <p:txBody>
          <a:bodyPr/>
          <a:lstStyle/>
          <a:p>
            <a:endParaRPr lang="fr-FR"/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24E27323-1616-72F2-CF25-3E5B430B0CE1}"/>
              </a:ext>
            </a:extLst>
          </p:cNvPr>
          <p:cNvSpPr/>
          <p:nvPr/>
        </p:nvSpPr>
        <p:spPr>
          <a:xfrm>
            <a:off x="1447036" y="1093277"/>
            <a:ext cx="5025213" cy="4066144"/>
          </a:xfrm>
          <a:custGeom>
            <a:avLst/>
            <a:gdLst>
              <a:gd name="csX0" fmla="*/ -2744 w 5025213"/>
              <a:gd name="csY0" fmla="*/ 4066138 h 4066144"/>
              <a:gd name="csX1" fmla="*/ 2721843 w 5025213"/>
              <a:gd name="csY1" fmla="*/ 1612606 h 4066144"/>
              <a:gd name="csX2" fmla="*/ 5022469 w 5025213"/>
              <a:gd name="csY2" fmla="*/ -7 h 4066144"/>
              <a:gd name="csX3" fmla="*/ 2298712 w 5025213"/>
              <a:gd name="csY3" fmla="*/ 2453542 h 40661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5025213" h="4066144">
                <a:moveTo>
                  <a:pt x="-2744" y="4066138"/>
                </a:moveTo>
                <a:lnTo>
                  <a:pt x="2721843" y="1612606"/>
                </a:lnTo>
                <a:lnTo>
                  <a:pt x="5022469" y="-7"/>
                </a:lnTo>
                <a:lnTo>
                  <a:pt x="2298712" y="2453542"/>
                </a:lnTo>
                <a:close/>
              </a:path>
            </a:pathLst>
          </a:custGeom>
          <a:solidFill>
            <a:srgbClr val="FF0000">
              <a:alpha val="25000"/>
            </a:srgbClr>
          </a:solidFill>
          <a:ln w="21925" cap="rnd">
            <a:noFill/>
            <a:custDash>
              <a:ds d="39687" sp="119062"/>
            </a:custDash>
            <a:round/>
          </a:ln>
        </p:spPr>
        <p:txBody>
          <a:bodyPr/>
          <a:lstStyle/>
          <a:p>
            <a:endParaRPr lang="fr-FR"/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F13D91B4-92EF-8EB2-0268-B5D950036132}"/>
              </a:ext>
            </a:extLst>
          </p:cNvPr>
          <p:cNvSpPr/>
          <p:nvPr/>
        </p:nvSpPr>
        <p:spPr>
          <a:xfrm>
            <a:off x="1447036" y="1093277"/>
            <a:ext cx="5025213" cy="4066144"/>
          </a:xfrm>
          <a:custGeom>
            <a:avLst/>
            <a:gdLst>
              <a:gd name="csX0" fmla="*/ -2744 w 5025213"/>
              <a:gd name="csY0" fmla="*/ 4066138 h 4066144"/>
              <a:gd name="csX1" fmla="*/ 2721843 w 5025213"/>
              <a:gd name="csY1" fmla="*/ 1612606 h 4066144"/>
              <a:gd name="csX2" fmla="*/ 5022469 w 5025213"/>
              <a:gd name="csY2" fmla="*/ -7 h 40661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5025213" h="4066144">
                <a:moveTo>
                  <a:pt x="-2744" y="4066138"/>
                </a:moveTo>
                <a:lnTo>
                  <a:pt x="2721843" y="1612606"/>
                </a:lnTo>
                <a:lnTo>
                  <a:pt x="5022469" y="-7"/>
                </a:lnTo>
              </a:path>
            </a:pathLst>
          </a:custGeom>
          <a:noFill/>
          <a:ln w="21925" cap="rnd">
            <a:solidFill>
              <a:srgbClr val="FF0000"/>
            </a:solidFill>
            <a:custDash>
              <a:ds d="39687" sp="119062"/>
            </a:custDash>
            <a:round/>
          </a:ln>
        </p:spPr>
        <p:txBody>
          <a:bodyPr/>
          <a:lstStyle/>
          <a:p>
            <a:endParaRPr lang="fr-FR"/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71EFA124-9B8A-78B1-0956-1EEEB072C168}"/>
              </a:ext>
            </a:extLst>
          </p:cNvPr>
          <p:cNvSpPr/>
          <p:nvPr/>
        </p:nvSpPr>
        <p:spPr>
          <a:xfrm>
            <a:off x="3748493" y="1093277"/>
            <a:ext cx="2723757" cy="2453548"/>
          </a:xfrm>
          <a:custGeom>
            <a:avLst/>
            <a:gdLst>
              <a:gd name="csX0" fmla="*/ -2706 w 2723757"/>
              <a:gd name="csY0" fmla="*/ 2453515 h 2453548"/>
              <a:gd name="csX1" fmla="*/ 1324739 w 2723757"/>
              <a:gd name="csY1" fmla="*/ 1292001 h 2453548"/>
              <a:gd name="csX2" fmla="*/ 2721051 w 2723757"/>
              <a:gd name="csY2" fmla="*/ -34 h 245354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723757" h="2453548">
                <a:moveTo>
                  <a:pt x="-2706" y="2453515"/>
                </a:moveTo>
                <a:lnTo>
                  <a:pt x="1324739" y="1292001"/>
                </a:lnTo>
                <a:lnTo>
                  <a:pt x="2721051" y="-34"/>
                </a:lnTo>
              </a:path>
            </a:pathLst>
          </a:custGeom>
          <a:noFill/>
          <a:ln w="21925" cap="flat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45135228-5E7F-E414-95CE-A34BC3665F8A}"/>
              </a:ext>
            </a:extLst>
          </p:cNvPr>
          <p:cNvSpPr/>
          <p:nvPr/>
        </p:nvSpPr>
        <p:spPr>
          <a:xfrm>
            <a:off x="5427709" y="3048537"/>
            <a:ext cx="2723757" cy="3233405"/>
          </a:xfrm>
          <a:custGeom>
            <a:avLst/>
            <a:gdLst>
              <a:gd name="csX0" fmla="*/ -2650 w 2723757"/>
              <a:gd name="csY0" fmla="*/ 3233451 h 3233405"/>
              <a:gd name="csX1" fmla="*/ 2721108 w 2723757"/>
              <a:gd name="csY1" fmla="*/ 780002 h 3233405"/>
              <a:gd name="csX2" fmla="*/ 2702858 w 2723757"/>
              <a:gd name="csY2" fmla="*/ 45 h 323340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723757" h="3233405">
                <a:moveTo>
                  <a:pt x="-2650" y="3233451"/>
                </a:moveTo>
                <a:lnTo>
                  <a:pt x="2721108" y="780002"/>
                </a:lnTo>
                <a:lnTo>
                  <a:pt x="2702858" y="45"/>
                </a:lnTo>
              </a:path>
            </a:pathLst>
          </a:custGeom>
          <a:noFill/>
          <a:ln w="21925" cap="rnd">
            <a:solidFill>
              <a:srgbClr val="000000"/>
            </a:solidFill>
            <a:custDash>
              <a:ds d="39687" sp="119062"/>
            </a:custDash>
            <a:round/>
          </a:ln>
        </p:spPr>
        <p:txBody>
          <a:bodyPr/>
          <a:lstStyle/>
          <a:p>
            <a:endParaRPr lang="fr-FR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5963DEC5-6904-D21E-260F-22699ECBD956}"/>
              </a:ext>
            </a:extLst>
          </p:cNvPr>
          <p:cNvSpPr/>
          <p:nvPr/>
        </p:nvSpPr>
        <p:spPr>
          <a:xfrm>
            <a:off x="996540" y="630928"/>
            <a:ext cx="2723757" cy="4400977"/>
          </a:xfrm>
          <a:custGeom>
            <a:avLst/>
            <a:gdLst>
              <a:gd name="csX0" fmla="*/ -2798 w 2723757"/>
              <a:gd name="csY0" fmla="*/ 4400961 h 4400977"/>
              <a:gd name="csX1" fmla="*/ 2720959 w 2723757"/>
              <a:gd name="csY1" fmla="*/ 1947428 h 4400977"/>
              <a:gd name="csX2" fmla="*/ 2720959 w 2723757"/>
              <a:gd name="csY2" fmla="*/ -17 h 440097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723757" h="4400977">
                <a:moveTo>
                  <a:pt x="-2798" y="4400961"/>
                </a:moveTo>
                <a:lnTo>
                  <a:pt x="2720959" y="1947428"/>
                </a:lnTo>
                <a:lnTo>
                  <a:pt x="2720959" y="-17"/>
                </a:lnTo>
              </a:path>
            </a:pathLst>
          </a:custGeom>
          <a:noFill/>
          <a:ln w="21925" cap="rnd">
            <a:solidFill>
              <a:srgbClr val="000000"/>
            </a:solidFill>
            <a:custDash>
              <a:ds d="39687" sp="119062"/>
            </a:custDash>
            <a:round/>
          </a:ln>
        </p:spPr>
        <p:txBody>
          <a:bodyPr/>
          <a:lstStyle/>
          <a:p>
            <a:endParaRPr lang="fr-FR"/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8918DBB7-39C2-C5C5-A367-CAEFC61D2F7B}"/>
              </a:ext>
            </a:extLst>
          </p:cNvPr>
          <p:cNvSpPr/>
          <p:nvPr/>
        </p:nvSpPr>
        <p:spPr>
          <a:xfrm>
            <a:off x="996540" y="630928"/>
            <a:ext cx="7136747" cy="4871140"/>
          </a:xfrm>
          <a:custGeom>
            <a:avLst/>
            <a:gdLst>
              <a:gd name="csX0" fmla="*/ 2721033 w 7136747"/>
              <a:gd name="csY0" fmla="*/ -9 h 4871140"/>
              <a:gd name="csX1" fmla="*/ 3052894 w 7136747"/>
              <a:gd name="csY1" fmla="*/ 663714 h 4871140"/>
              <a:gd name="csX2" fmla="*/ 5472985 w 7136747"/>
              <a:gd name="csY2" fmla="*/ 462340 h 4871140"/>
              <a:gd name="csX3" fmla="*/ 5624818 w 7136747"/>
              <a:gd name="csY3" fmla="*/ 2240054 h 4871140"/>
              <a:gd name="csX4" fmla="*/ 7133952 w 7136747"/>
              <a:gd name="csY4" fmla="*/ 2417600 h 4871140"/>
              <a:gd name="csX5" fmla="*/ 4410195 w 7136747"/>
              <a:gd name="csY5" fmla="*/ 4871132 h 4871140"/>
              <a:gd name="csX6" fmla="*/ 2901061 w 7136747"/>
              <a:gd name="csY6" fmla="*/ 4693587 h 4871140"/>
              <a:gd name="csX7" fmla="*/ 2749228 w 7136747"/>
              <a:gd name="csY7" fmla="*/ 2915889 h 4871140"/>
              <a:gd name="csX8" fmla="*/ 329137 w 7136747"/>
              <a:gd name="csY8" fmla="*/ 3117246 h 4871140"/>
              <a:gd name="csX9" fmla="*/ -2724 w 7136747"/>
              <a:gd name="csY9" fmla="*/ 2453524 h 48711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7136747" h="4871140">
                <a:moveTo>
                  <a:pt x="2721033" y="-9"/>
                </a:moveTo>
                <a:cubicBezTo>
                  <a:pt x="2956642" y="33625"/>
                  <a:pt x="2667093" y="664045"/>
                  <a:pt x="3052894" y="663714"/>
                </a:cubicBezTo>
                <a:cubicBezTo>
                  <a:pt x="3617873" y="663215"/>
                  <a:pt x="5209992" y="248895"/>
                  <a:pt x="5472985" y="462340"/>
                </a:cubicBezTo>
                <a:cubicBezTo>
                  <a:pt x="5706123" y="651683"/>
                  <a:pt x="5292957" y="1991158"/>
                  <a:pt x="5624818" y="2240054"/>
                </a:cubicBezTo>
                <a:cubicBezTo>
                  <a:pt x="5934277" y="2472440"/>
                  <a:pt x="7144728" y="2372052"/>
                  <a:pt x="7133952" y="2417600"/>
                </a:cubicBezTo>
                <a:lnTo>
                  <a:pt x="4410195" y="4871132"/>
                </a:lnTo>
                <a:cubicBezTo>
                  <a:pt x="4420991" y="4825585"/>
                  <a:pt x="3210520" y="4925890"/>
                  <a:pt x="2901061" y="4693587"/>
                </a:cubicBezTo>
                <a:cubicBezTo>
                  <a:pt x="2569200" y="4444691"/>
                  <a:pt x="2982366" y="3105216"/>
                  <a:pt x="2749228" y="2915889"/>
                </a:cubicBezTo>
                <a:cubicBezTo>
                  <a:pt x="2486235" y="2702420"/>
                  <a:pt x="894136" y="3116749"/>
                  <a:pt x="329137" y="3117246"/>
                </a:cubicBezTo>
                <a:cubicBezTo>
                  <a:pt x="-56643" y="3117578"/>
                  <a:pt x="232905" y="2487125"/>
                  <a:pt x="-2724" y="2453524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21925" cap="flat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fr-FR" dirty="0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B8BF9161-A58C-F175-9DB9-21120A3D5B80}"/>
              </a:ext>
            </a:extLst>
          </p:cNvPr>
          <p:cNvSpPr/>
          <p:nvPr/>
        </p:nvSpPr>
        <p:spPr>
          <a:xfrm>
            <a:off x="1447036" y="1093277"/>
            <a:ext cx="5025213" cy="4066144"/>
          </a:xfrm>
          <a:custGeom>
            <a:avLst/>
            <a:gdLst>
              <a:gd name="csX0" fmla="*/ -2744 w 5025213"/>
              <a:gd name="csY0" fmla="*/ 4066138 h 4066144"/>
              <a:gd name="csX1" fmla="*/ 2298712 w 5025213"/>
              <a:gd name="csY1" fmla="*/ 2453542 h 4066144"/>
              <a:gd name="csX2" fmla="*/ 5022469 w 5025213"/>
              <a:gd name="csY2" fmla="*/ -7 h 40661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5025213" h="4066144">
                <a:moveTo>
                  <a:pt x="-2744" y="4066138"/>
                </a:moveTo>
                <a:lnTo>
                  <a:pt x="2298712" y="2453542"/>
                </a:lnTo>
                <a:lnTo>
                  <a:pt x="5022469" y="-7"/>
                </a:lnTo>
              </a:path>
            </a:pathLst>
          </a:custGeom>
          <a:noFill/>
          <a:ln w="43850" cap="rnd">
            <a:solidFill>
              <a:srgbClr val="FF0000"/>
            </a:solidFill>
            <a:prstDash val="solid"/>
            <a:round/>
          </a:ln>
        </p:spPr>
        <p:txBody>
          <a:bodyPr/>
          <a:lstStyle/>
          <a:p>
            <a:endParaRPr lang="fr-FR"/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F01FE683-E51D-B1A5-C3C9-491300A2F575}"/>
              </a:ext>
            </a:extLst>
          </p:cNvPr>
          <p:cNvSpPr/>
          <p:nvPr/>
        </p:nvSpPr>
        <p:spPr>
          <a:xfrm>
            <a:off x="996540" y="3084461"/>
            <a:ext cx="4412919" cy="3194661"/>
          </a:xfrm>
          <a:custGeom>
            <a:avLst/>
            <a:gdLst>
              <a:gd name="csX0" fmla="*/ -2770 w 4412919"/>
              <a:gd name="csY0" fmla="*/ 45 h 3194661"/>
              <a:gd name="csX1" fmla="*/ -2770 w 4412919"/>
              <a:gd name="csY1" fmla="*/ 1947490 h 3194661"/>
              <a:gd name="csX2" fmla="*/ 4410150 w 4412919"/>
              <a:gd name="csY2" fmla="*/ 3194707 h 3194661"/>
              <a:gd name="csX3" fmla="*/ 4410150 w 4412919"/>
              <a:gd name="csY3" fmla="*/ 2417654 h 319466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4412919" h="3194661">
                <a:moveTo>
                  <a:pt x="-2770" y="45"/>
                </a:moveTo>
                <a:lnTo>
                  <a:pt x="-2770" y="1947490"/>
                </a:lnTo>
                <a:lnTo>
                  <a:pt x="4410150" y="3194707"/>
                </a:lnTo>
                <a:lnTo>
                  <a:pt x="4410150" y="2417654"/>
                </a:lnTo>
              </a:path>
            </a:pathLst>
          </a:custGeom>
          <a:noFill/>
          <a:ln w="21925" cap="rnd">
            <a:solidFill>
              <a:srgbClr val="000000"/>
            </a:solidFill>
            <a:custDash>
              <a:ds d="39687" sp="119062"/>
            </a:custDash>
            <a:round/>
          </a:ln>
        </p:spPr>
        <p:txBody>
          <a:bodyPr/>
          <a:lstStyle/>
          <a:p>
            <a:endParaRPr lang="fr-FR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709C981C-DFCA-D977-E70A-CD1F4FA1D4AE}"/>
              </a:ext>
            </a:extLst>
          </p:cNvPr>
          <p:cNvSpPr/>
          <p:nvPr/>
        </p:nvSpPr>
        <p:spPr>
          <a:xfrm>
            <a:off x="2804357" y="633766"/>
            <a:ext cx="4173988" cy="3760883"/>
          </a:xfrm>
          <a:custGeom>
            <a:avLst/>
            <a:gdLst>
              <a:gd name="csX0" fmla="*/ -2713 w 4173988"/>
              <a:gd name="csY0" fmla="*/ 3760856 h 3760883"/>
              <a:gd name="csX1" fmla="*/ 4171276 w 4173988"/>
              <a:gd name="csY1" fmla="*/ -27 h 3760883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4173988" h="3760883">
                <a:moveTo>
                  <a:pt x="-2713" y="3760856"/>
                </a:moveTo>
                <a:lnTo>
                  <a:pt x="4171276" y="-27"/>
                </a:lnTo>
              </a:path>
            </a:pathLst>
          </a:custGeom>
          <a:noFill/>
          <a:ln w="65775" cap="rnd">
            <a:solidFill>
              <a:srgbClr val="0065D7"/>
            </a:solidFill>
            <a:prstDash val="solid"/>
            <a:round/>
            <a:headEnd type="arrow"/>
            <a:tailEnd type="arrow"/>
          </a:ln>
        </p:spPr>
        <p:txBody>
          <a:bodyPr/>
          <a:lstStyle/>
          <a:p>
            <a:endParaRPr lang="fr-FR"/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F1F0C73B-7E8B-0142-70F3-532FAFA03A76}"/>
              </a:ext>
            </a:extLst>
          </p:cNvPr>
          <p:cNvSpPr/>
          <p:nvPr/>
        </p:nvSpPr>
        <p:spPr>
          <a:xfrm>
            <a:off x="996540" y="2224194"/>
            <a:ext cx="7154926" cy="2918967"/>
          </a:xfrm>
          <a:custGeom>
            <a:avLst/>
            <a:gdLst>
              <a:gd name="csX0" fmla="*/ 194724 w 7154926"/>
              <a:gd name="csY0" fmla="*/ 1493636 h 2918967"/>
              <a:gd name="csX1" fmla="*/ -2724 w 7154926"/>
              <a:gd name="csY1" fmla="*/ 1671679 h 2918967"/>
              <a:gd name="csX2" fmla="*/ 2769970 w 7154926"/>
              <a:gd name="csY2" fmla="*/ 2455453 h 2918967"/>
              <a:gd name="csX3" fmla="*/ 4410196 w 7154926"/>
              <a:gd name="csY3" fmla="*/ 2918979 h 2918967"/>
              <a:gd name="csX4" fmla="*/ 7152203 w 7154926"/>
              <a:gd name="csY4" fmla="*/ 468268 h 2918967"/>
              <a:gd name="csX5" fmla="*/ 5492066 w 7154926"/>
              <a:gd name="csY5" fmla="*/ 12 h 291896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7154926" h="2918967">
                <a:moveTo>
                  <a:pt x="194724" y="1493636"/>
                </a:moveTo>
                <a:lnTo>
                  <a:pt x="-2724" y="1671679"/>
                </a:lnTo>
                <a:lnTo>
                  <a:pt x="2769970" y="2455453"/>
                </a:lnTo>
                <a:lnTo>
                  <a:pt x="4410196" y="2918979"/>
                </a:lnTo>
                <a:cubicBezTo>
                  <a:pt x="4410196" y="2918979"/>
                  <a:pt x="7152203" y="468268"/>
                  <a:pt x="7152203" y="468268"/>
                </a:cubicBezTo>
                <a:lnTo>
                  <a:pt x="5492066" y="12"/>
                </a:lnTo>
              </a:path>
            </a:pathLst>
          </a:custGeom>
          <a:noFill/>
          <a:ln w="21925" cap="flat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B7123B88-CFF6-B60D-9154-B897DC3403ED}"/>
              </a:ext>
            </a:extLst>
          </p:cNvPr>
          <p:cNvSpPr/>
          <p:nvPr/>
        </p:nvSpPr>
        <p:spPr>
          <a:xfrm>
            <a:off x="3769234" y="2224194"/>
            <a:ext cx="4382232" cy="2918967"/>
          </a:xfrm>
          <a:custGeom>
            <a:avLst/>
            <a:gdLst>
              <a:gd name="csX0" fmla="*/ -2677 w 4382232"/>
              <a:gd name="csY0" fmla="*/ 2455453 h 2918967"/>
              <a:gd name="csX1" fmla="*/ 1637548 w 4382232"/>
              <a:gd name="csY1" fmla="*/ 2918979 h 2918967"/>
              <a:gd name="csX2" fmla="*/ 4379555 w 4382232"/>
              <a:gd name="csY2" fmla="*/ 468268 h 2918967"/>
              <a:gd name="csX3" fmla="*/ 2719419 w 4382232"/>
              <a:gd name="csY3" fmla="*/ 12 h 291896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4382232" h="2918967">
                <a:moveTo>
                  <a:pt x="-2677" y="2455453"/>
                </a:moveTo>
                <a:lnTo>
                  <a:pt x="1637548" y="2918979"/>
                </a:lnTo>
                <a:cubicBezTo>
                  <a:pt x="1637548" y="2918979"/>
                  <a:pt x="4379555" y="468268"/>
                  <a:pt x="4379555" y="468268"/>
                </a:cubicBezTo>
                <a:lnTo>
                  <a:pt x="2719419" y="12"/>
                </a:lnTo>
                <a:close/>
              </a:path>
            </a:pathLst>
          </a:custGeom>
          <a:solidFill>
            <a:srgbClr val="CBA368">
              <a:alpha val="75000"/>
            </a:srgbClr>
          </a:solidFill>
          <a:ln w="21925" cap="flat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ED4FCD68-304C-8F5F-158A-A16D9E7745CD}"/>
              </a:ext>
            </a:extLst>
          </p:cNvPr>
          <p:cNvSpPr/>
          <p:nvPr/>
        </p:nvSpPr>
        <p:spPr>
          <a:xfrm>
            <a:off x="1264517" y="1254330"/>
            <a:ext cx="2652397" cy="2487050"/>
          </a:xfrm>
          <a:custGeom>
            <a:avLst/>
            <a:gdLst>
              <a:gd name="csX0" fmla="*/ -2790 w 2652397"/>
              <a:gd name="csY0" fmla="*/ 2487023 h 2487050"/>
              <a:gd name="csX1" fmla="*/ 538976 w 2652397"/>
              <a:gd name="csY1" fmla="*/ 2013457 h 2487050"/>
              <a:gd name="csX2" fmla="*/ 2649608 w 2652397"/>
              <a:gd name="csY2" fmla="*/ -28 h 24870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652397" h="2487050">
                <a:moveTo>
                  <a:pt x="-2790" y="2487023"/>
                </a:moveTo>
                <a:lnTo>
                  <a:pt x="538976" y="2013457"/>
                </a:lnTo>
                <a:lnTo>
                  <a:pt x="2649608" y="-28"/>
                </a:lnTo>
              </a:path>
            </a:pathLst>
          </a:custGeom>
          <a:noFill/>
          <a:ln w="21925" cap="flat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cxnSp>
        <p:nvCxnSpPr>
          <p:cNvPr id="21" name="Connecteur : en arc 20">
            <a:extLst>
              <a:ext uri="{FF2B5EF4-FFF2-40B4-BE49-F238E27FC236}">
                <a16:creationId xmlns:a16="http://schemas.microsoft.com/office/drawing/2014/main" id="{C0E70DA4-981F-8757-EC76-3881D924DCD3}"/>
              </a:ext>
            </a:extLst>
          </p:cNvPr>
          <p:cNvCxnSpPr>
            <a:cxnSpLocks/>
          </p:cNvCxnSpPr>
          <p:nvPr/>
        </p:nvCxnSpPr>
        <p:spPr>
          <a:xfrm flipH="1">
            <a:off x="6922745" y="647178"/>
            <a:ext cx="486980" cy="1590467"/>
          </a:xfrm>
          <a:prstGeom prst="curvedConnector3">
            <a:avLst>
              <a:gd name="adj1" fmla="val -84979"/>
            </a:avLst>
          </a:prstGeom>
          <a:ln w="635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BD8388A9-93CD-0AD9-8814-B0EEAC3C7DE1}"/>
              </a:ext>
            </a:extLst>
          </p:cNvPr>
          <p:cNvSpPr txBox="1"/>
          <p:nvPr/>
        </p:nvSpPr>
        <p:spPr>
          <a:xfrm>
            <a:off x="7890927" y="1171266"/>
            <a:ext cx="564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45°</a:t>
            </a:r>
          </a:p>
        </p:txBody>
      </p:sp>
    </p:spTree>
    <p:extLst>
      <p:ext uri="{BB962C8B-B14F-4D97-AF65-F5344CB8AC3E}">
        <p14:creationId xmlns:p14="http://schemas.microsoft.com/office/powerpoint/2010/main" val="3306898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62653A-E64D-C9B3-9A92-8E9137E22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1 :</a:t>
            </a: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6F6C200F-93EB-5C52-E50A-6E558E1A9043}"/>
              </a:ext>
            </a:extLst>
          </p:cNvPr>
          <p:cNvSpPr/>
          <p:nvPr/>
        </p:nvSpPr>
        <p:spPr>
          <a:xfrm>
            <a:off x="2032834" y="1416247"/>
            <a:ext cx="1693314" cy="1524820"/>
          </a:xfrm>
          <a:custGeom>
            <a:avLst/>
            <a:gdLst>
              <a:gd name="csX0" fmla="*/ 1690534 w 1693314"/>
              <a:gd name="csY0" fmla="*/ -130 h 1524820"/>
              <a:gd name="csX1" fmla="*/ -2781 w 1693314"/>
              <a:gd name="csY1" fmla="*/ 1524690 h 1524820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1693314" h="1524820">
                <a:moveTo>
                  <a:pt x="1690534" y="-130"/>
                </a:moveTo>
                <a:lnTo>
                  <a:pt x="-2781" y="1524690"/>
                </a:lnTo>
              </a:path>
            </a:pathLst>
          </a:custGeom>
          <a:noFill/>
          <a:ln w="21925" cap="flat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E53E83AB-1C78-858F-E8E0-61D8BC7E0299}"/>
              </a:ext>
            </a:extLst>
          </p:cNvPr>
          <p:cNvSpPr/>
          <p:nvPr/>
        </p:nvSpPr>
        <p:spPr>
          <a:xfrm>
            <a:off x="3726149" y="2544741"/>
            <a:ext cx="4431168" cy="1250121"/>
          </a:xfrm>
          <a:custGeom>
            <a:avLst/>
            <a:gdLst>
              <a:gd name="csX0" fmla="*/ -2678 w 4431168"/>
              <a:gd name="csY0" fmla="*/ -97 h 1250121"/>
              <a:gd name="csX1" fmla="*/ 4428491 w 4431168"/>
              <a:gd name="csY1" fmla="*/ 1250025 h 1250121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4431168" h="1250121">
                <a:moveTo>
                  <a:pt x="-2678" y="-97"/>
                </a:moveTo>
                <a:lnTo>
                  <a:pt x="4428491" y="1250025"/>
                </a:lnTo>
              </a:path>
            </a:pathLst>
          </a:custGeom>
          <a:noFill/>
          <a:ln w="21925" cap="rnd">
            <a:solidFill>
              <a:srgbClr val="000000"/>
            </a:solidFill>
            <a:custDash>
              <a:ds d="39688" sp="119062"/>
            </a:custDash>
            <a:round/>
          </a:ln>
        </p:spPr>
        <p:txBody>
          <a:bodyPr/>
          <a:lstStyle/>
          <a:p>
            <a:endParaRPr lang="fr-FR"/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F4C616E3-075C-63DA-79F9-46BF40EDB38B}"/>
              </a:ext>
            </a:extLst>
          </p:cNvPr>
          <p:cNvSpPr/>
          <p:nvPr/>
        </p:nvSpPr>
        <p:spPr>
          <a:xfrm>
            <a:off x="5433581" y="3014906"/>
            <a:ext cx="2723736" cy="3233405"/>
          </a:xfrm>
          <a:custGeom>
            <a:avLst/>
            <a:gdLst>
              <a:gd name="csX0" fmla="*/ -2649 w 2723736"/>
              <a:gd name="csY0" fmla="*/ 3233358 h 3233405"/>
              <a:gd name="csX1" fmla="*/ 2721087 w 2723736"/>
              <a:gd name="csY1" fmla="*/ 779909 h 3233405"/>
              <a:gd name="csX2" fmla="*/ 2702838 w 2723736"/>
              <a:gd name="csY2" fmla="*/ -48 h 323340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723736" h="3233405">
                <a:moveTo>
                  <a:pt x="-2649" y="3233358"/>
                </a:moveTo>
                <a:lnTo>
                  <a:pt x="2721087" y="779909"/>
                </a:lnTo>
                <a:lnTo>
                  <a:pt x="2702838" y="-48"/>
                </a:lnTo>
              </a:path>
            </a:pathLst>
          </a:custGeom>
          <a:noFill/>
          <a:ln w="21925" cap="rnd">
            <a:solidFill>
              <a:srgbClr val="000000"/>
            </a:solidFill>
            <a:custDash>
              <a:ds d="39687" sp="119062"/>
            </a:custDash>
            <a:round/>
          </a:ln>
        </p:spPr>
        <p:txBody>
          <a:bodyPr/>
          <a:lstStyle/>
          <a:p>
            <a:endParaRPr lang="fr-FR"/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174DD93B-87E5-19A6-897B-FF0B4B75E114}"/>
              </a:ext>
            </a:extLst>
          </p:cNvPr>
          <p:cNvSpPr/>
          <p:nvPr/>
        </p:nvSpPr>
        <p:spPr>
          <a:xfrm>
            <a:off x="1002392" y="597298"/>
            <a:ext cx="2723757" cy="4400976"/>
          </a:xfrm>
          <a:custGeom>
            <a:avLst/>
            <a:gdLst>
              <a:gd name="csX0" fmla="*/ -2798 w 2723757"/>
              <a:gd name="csY0" fmla="*/ 4400867 h 4400976"/>
              <a:gd name="csX1" fmla="*/ 2720959 w 2723757"/>
              <a:gd name="csY1" fmla="*/ 1947334 h 4400976"/>
              <a:gd name="csX2" fmla="*/ 2720959 w 2723757"/>
              <a:gd name="csY2" fmla="*/ -110 h 440097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723757" h="4400976">
                <a:moveTo>
                  <a:pt x="-2798" y="4400867"/>
                </a:moveTo>
                <a:lnTo>
                  <a:pt x="2720959" y="1947334"/>
                </a:lnTo>
                <a:lnTo>
                  <a:pt x="2720959" y="-110"/>
                </a:lnTo>
              </a:path>
            </a:pathLst>
          </a:custGeom>
          <a:noFill/>
          <a:ln w="21925" cap="rnd">
            <a:solidFill>
              <a:srgbClr val="000000"/>
            </a:solidFill>
            <a:custDash>
              <a:ds d="39687" sp="119062"/>
            </a:custDash>
            <a:round/>
          </a:ln>
        </p:spPr>
        <p:txBody>
          <a:bodyPr/>
          <a:lstStyle/>
          <a:p>
            <a:endParaRPr lang="fr-FR"/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BBF6CD0B-E27A-8723-B2F5-4515D36AADE6}"/>
              </a:ext>
            </a:extLst>
          </p:cNvPr>
          <p:cNvSpPr/>
          <p:nvPr/>
        </p:nvSpPr>
        <p:spPr>
          <a:xfrm>
            <a:off x="1002392" y="3050830"/>
            <a:ext cx="4412939" cy="3194661"/>
          </a:xfrm>
          <a:custGeom>
            <a:avLst/>
            <a:gdLst>
              <a:gd name="csX0" fmla="*/ -2770 w 4412939"/>
              <a:gd name="csY0" fmla="*/ -48 h 3194661"/>
              <a:gd name="csX1" fmla="*/ -2770 w 4412939"/>
              <a:gd name="csY1" fmla="*/ 1947396 h 3194661"/>
              <a:gd name="csX2" fmla="*/ 4410170 w 4412939"/>
              <a:gd name="csY2" fmla="*/ 3194614 h 3194661"/>
              <a:gd name="csX3" fmla="*/ 4410170 w 4412939"/>
              <a:gd name="csY3" fmla="*/ 2417561 h 319466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4412939" h="3194661">
                <a:moveTo>
                  <a:pt x="-2770" y="-48"/>
                </a:moveTo>
                <a:lnTo>
                  <a:pt x="-2770" y="1947396"/>
                </a:lnTo>
                <a:lnTo>
                  <a:pt x="4410170" y="3194614"/>
                </a:lnTo>
                <a:lnTo>
                  <a:pt x="4410170" y="2417561"/>
                </a:lnTo>
              </a:path>
            </a:pathLst>
          </a:custGeom>
          <a:noFill/>
          <a:ln w="21925" cap="rnd">
            <a:solidFill>
              <a:srgbClr val="000000"/>
            </a:solidFill>
            <a:custDash>
              <a:ds d="39687" sp="119062"/>
            </a:custDash>
            <a:round/>
          </a:ln>
        </p:spPr>
        <p:txBody>
          <a:bodyPr/>
          <a:lstStyle/>
          <a:p>
            <a:endParaRPr lang="fr-FR"/>
          </a:p>
        </p:txBody>
      </p:sp>
      <p:grpSp>
        <p:nvGrpSpPr>
          <p:cNvPr id="11" name="Graphique 3">
            <a:extLst>
              <a:ext uri="{FF2B5EF4-FFF2-40B4-BE49-F238E27FC236}">
                <a16:creationId xmlns:a16="http://schemas.microsoft.com/office/drawing/2014/main" id="{69190C28-EE62-CC57-4BF0-23E9A7401ED8}"/>
              </a:ext>
            </a:extLst>
          </p:cNvPr>
          <p:cNvGrpSpPr/>
          <p:nvPr/>
        </p:nvGrpSpPr>
        <p:grpSpPr>
          <a:xfrm>
            <a:off x="1001836" y="1249852"/>
            <a:ext cx="7136767" cy="4167264"/>
            <a:chOff x="1001836" y="1249852"/>
            <a:chExt cx="7136767" cy="4167264"/>
          </a:xfrm>
        </p:grpSpPr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0B8C860C-E3FC-E0D2-9B76-71A8697F3B87}"/>
                </a:ext>
              </a:extLst>
            </p:cNvPr>
            <p:cNvSpPr/>
            <p:nvPr/>
          </p:nvSpPr>
          <p:spPr>
            <a:xfrm>
              <a:off x="1432421" y="2477821"/>
              <a:ext cx="4978748" cy="1351672"/>
            </a:xfrm>
            <a:custGeom>
              <a:avLst/>
              <a:gdLst>
                <a:gd name="csX0" fmla="*/ -2790 w 4978748"/>
                <a:gd name="csY0" fmla="*/ 1351481 h 1351672"/>
                <a:gd name="csX1" fmla="*/ 2651269 w 4978748"/>
                <a:gd name="csY1" fmla="*/ 446745 h 1351672"/>
                <a:gd name="csX2" fmla="*/ 4975959 w 4978748"/>
                <a:gd name="csY2" fmla="*/ -192 h 1351672"/>
                <a:gd name="csX3" fmla="*/ 2232291 w 4978748"/>
                <a:gd name="csY3" fmla="*/ 928274 h 13516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4978748" h="1351672">
                  <a:moveTo>
                    <a:pt x="-2790" y="1351481"/>
                  </a:moveTo>
                  <a:lnTo>
                    <a:pt x="2651269" y="446745"/>
                  </a:lnTo>
                  <a:lnTo>
                    <a:pt x="4975959" y="-192"/>
                  </a:lnTo>
                  <a:lnTo>
                    <a:pt x="2232291" y="928274"/>
                  </a:lnTo>
                  <a:close/>
                </a:path>
              </a:pathLst>
            </a:custGeom>
            <a:solidFill>
              <a:srgbClr val="FF0000">
                <a:alpha val="25000"/>
              </a:srgbClr>
            </a:solidFill>
            <a:ln w="21925" cap="rnd">
              <a:noFill/>
              <a:custDash>
                <a:ds d="39687" sp="119062"/>
              </a:custDash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02648F6C-B41D-7D53-3191-4819DD1B5479}"/>
                </a:ext>
              </a:extLst>
            </p:cNvPr>
            <p:cNvSpPr/>
            <p:nvPr/>
          </p:nvSpPr>
          <p:spPr>
            <a:xfrm>
              <a:off x="1432421" y="2477821"/>
              <a:ext cx="4978748" cy="1351672"/>
            </a:xfrm>
            <a:custGeom>
              <a:avLst/>
              <a:gdLst>
                <a:gd name="csX0" fmla="*/ -2790 w 4978748"/>
                <a:gd name="csY0" fmla="*/ 1351481 h 1351672"/>
                <a:gd name="csX1" fmla="*/ 2651269 w 4978748"/>
                <a:gd name="csY1" fmla="*/ 446745 h 1351672"/>
                <a:gd name="csX2" fmla="*/ 4975959 w 4978748"/>
                <a:gd name="csY2" fmla="*/ -192 h 13516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4978748" h="1351672">
                  <a:moveTo>
                    <a:pt x="-2790" y="1351481"/>
                  </a:moveTo>
                  <a:lnTo>
                    <a:pt x="2651269" y="446745"/>
                  </a:lnTo>
                  <a:lnTo>
                    <a:pt x="4975959" y="-192"/>
                  </a:lnTo>
                </a:path>
              </a:pathLst>
            </a:custGeom>
            <a:noFill/>
            <a:ln w="21925" cap="rnd">
              <a:solidFill>
                <a:srgbClr val="FF0000"/>
              </a:solidFill>
              <a:custDash>
                <a:ds d="39687" sp="119062"/>
              </a:custDash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91BE81C8-A3A5-05E6-63FF-B893F6A86C49}"/>
                </a:ext>
              </a:extLst>
            </p:cNvPr>
            <p:cNvSpPr/>
            <p:nvPr/>
          </p:nvSpPr>
          <p:spPr>
            <a:xfrm>
              <a:off x="3667501" y="2477821"/>
              <a:ext cx="2743667" cy="928465"/>
            </a:xfrm>
            <a:custGeom>
              <a:avLst/>
              <a:gdLst>
                <a:gd name="csX0" fmla="*/ -2752 w 2743667"/>
                <a:gd name="csY0" fmla="*/ 928267 h 928465"/>
                <a:gd name="csX1" fmla="*/ 1321391 w 2743667"/>
                <a:gd name="csY1" fmla="*/ 505807 h 928465"/>
                <a:gd name="csX2" fmla="*/ 2740916 w 2743667"/>
                <a:gd name="csY2" fmla="*/ -199 h 92846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2743667" h="928465">
                  <a:moveTo>
                    <a:pt x="-2752" y="928267"/>
                  </a:moveTo>
                  <a:lnTo>
                    <a:pt x="1321391" y="505807"/>
                  </a:lnTo>
                  <a:lnTo>
                    <a:pt x="2740916" y="-199"/>
                  </a:lnTo>
                </a:path>
              </a:pathLst>
            </a:custGeom>
            <a:noFill/>
            <a:ln w="21925" cap="flat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ECD8210C-3A9B-8C62-0719-A74AF54412E7}"/>
                </a:ext>
              </a:extLst>
            </p:cNvPr>
            <p:cNvSpPr/>
            <p:nvPr/>
          </p:nvSpPr>
          <p:spPr>
            <a:xfrm>
              <a:off x="1001836" y="1249852"/>
              <a:ext cx="7136767" cy="4167264"/>
            </a:xfrm>
            <a:custGeom>
              <a:avLst/>
              <a:gdLst>
                <a:gd name="csX0" fmla="*/ 2635533 w 7136767"/>
                <a:gd name="csY0" fmla="*/ -185 h 4167264"/>
                <a:gd name="csX1" fmla="*/ 2964072 w 7136767"/>
                <a:gd name="csY1" fmla="*/ 594095 h 4167264"/>
                <a:gd name="csX2" fmla="*/ 5406565 w 7136767"/>
                <a:gd name="csY2" fmla="*/ 1227784 h 4167264"/>
                <a:gd name="csX3" fmla="*/ 5563381 w 7136767"/>
                <a:gd name="csY3" fmla="*/ 2614715 h 4167264"/>
                <a:gd name="csX4" fmla="*/ 7133909 w 7136767"/>
                <a:gd name="csY4" fmla="*/ 3267735 h 4167264"/>
                <a:gd name="csX5" fmla="*/ 4323034 w 7136767"/>
                <a:gd name="csY5" fmla="*/ 4167079 h 4167264"/>
                <a:gd name="csX6" fmla="*/ 2813069 w 7136767"/>
                <a:gd name="csY6" fmla="*/ 3517047 h 4167264"/>
                <a:gd name="csX7" fmla="*/ 2662897 w 7136767"/>
                <a:gd name="csY7" fmla="*/ 2156249 h 4167264"/>
                <a:gd name="csX8" fmla="*/ 313335 w 7136767"/>
                <a:gd name="csY8" fmla="*/ 1518828 h 4167264"/>
                <a:gd name="csX9" fmla="*/ -2768 w 7136767"/>
                <a:gd name="csY9" fmla="*/ 933756 h 41672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7136767" h="4167264">
                  <a:moveTo>
                    <a:pt x="2635533" y="-185"/>
                  </a:moveTo>
                  <a:cubicBezTo>
                    <a:pt x="2867840" y="98543"/>
                    <a:pt x="2582424" y="471639"/>
                    <a:pt x="2964072" y="594095"/>
                  </a:cubicBezTo>
                  <a:cubicBezTo>
                    <a:pt x="3526579" y="774546"/>
                    <a:pt x="5136928" y="981376"/>
                    <a:pt x="5406565" y="1227784"/>
                  </a:cubicBezTo>
                  <a:cubicBezTo>
                    <a:pt x="5647177" y="1447145"/>
                    <a:pt x="5222385" y="2315544"/>
                    <a:pt x="5563381" y="2614715"/>
                  </a:cubicBezTo>
                  <a:cubicBezTo>
                    <a:pt x="5882785" y="2895222"/>
                    <a:pt x="7146345" y="3237039"/>
                    <a:pt x="7133909" y="3267735"/>
                  </a:cubicBezTo>
                  <a:lnTo>
                    <a:pt x="4323034" y="4167079"/>
                  </a:lnTo>
                  <a:cubicBezTo>
                    <a:pt x="4334660" y="4137046"/>
                    <a:pt x="3120867" y="3794067"/>
                    <a:pt x="2813069" y="3517047"/>
                  </a:cubicBezTo>
                  <a:cubicBezTo>
                    <a:pt x="2485361" y="3221607"/>
                    <a:pt x="2893543" y="2372871"/>
                    <a:pt x="2662897" y="2156249"/>
                  </a:cubicBezTo>
                  <a:cubicBezTo>
                    <a:pt x="2404056" y="1912913"/>
                    <a:pt x="855101" y="1699525"/>
                    <a:pt x="313335" y="1518828"/>
                  </a:cubicBezTo>
                  <a:cubicBezTo>
                    <a:pt x="-53386" y="1396287"/>
                    <a:pt x="221234" y="1032151"/>
                    <a:pt x="-2768" y="933756"/>
                  </a:cubicBezTo>
                  <a:close/>
                </a:path>
              </a:pathLst>
            </a:custGeom>
            <a:solidFill>
              <a:srgbClr val="FFFFFF">
                <a:alpha val="75000"/>
              </a:srgbClr>
            </a:solidFill>
            <a:ln w="21925" cap="flat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F609636F-4B9B-75ED-3D53-079373720A2A}"/>
                </a:ext>
              </a:extLst>
            </p:cNvPr>
            <p:cNvSpPr/>
            <p:nvPr/>
          </p:nvSpPr>
          <p:spPr>
            <a:xfrm>
              <a:off x="1432421" y="2477821"/>
              <a:ext cx="4978748" cy="1351672"/>
            </a:xfrm>
            <a:custGeom>
              <a:avLst/>
              <a:gdLst>
                <a:gd name="csX0" fmla="*/ -2790 w 4978748"/>
                <a:gd name="csY0" fmla="*/ 1351481 h 1351672"/>
                <a:gd name="csX1" fmla="*/ 2232291 w 4978748"/>
                <a:gd name="csY1" fmla="*/ 928274 h 1351672"/>
                <a:gd name="csX2" fmla="*/ 4975959 w 4978748"/>
                <a:gd name="csY2" fmla="*/ -192 h 13516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4978748" h="1351672">
                  <a:moveTo>
                    <a:pt x="-2790" y="1351481"/>
                  </a:moveTo>
                  <a:lnTo>
                    <a:pt x="2232291" y="928274"/>
                  </a:lnTo>
                  <a:lnTo>
                    <a:pt x="4975959" y="-192"/>
                  </a:lnTo>
                </a:path>
              </a:pathLst>
            </a:custGeom>
            <a:noFill/>
            <a:ln w="43850" cap="rnd">
              <a:solidFill>
                <a:srgbClr val="FF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FF42DB2F-B895-2EF3-73F7-04C549A5C674}"/>
                </a:ext>
              </a:extLst>
            </p:cNvPr>
            <p:cNvSpPr/>
            <p:nvPr/>
          </p:nvSpPr>
          <p:spPr>
            <a:xfrm>
              <a:off x="2742446" y="2298615"/>
              <a:ext cx="4191408" cy="1419370"/>
            </a:xfrm>
            <a:custGeom>
              <a:avLst/>
              <a:gdLst>
                <a:gd name="csX0" fmla="*/ -2759 w 4191408"/>
                <a:gd name="csY0" fmla="*/ 1419174 h 1419370"/>
                <a:gd name="csX1" fmla="*/ 4188649 w 4191408"/>
                <a:gd name="csY1" fmla="*/ -196 h 141937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4191408" h="1419370">
                  <a:moveTo>
                    <a:pt x="-2759" y="1419174"/>
                  </a:moveTo>
                  <a:lnTo>
                    <a:pt x="4188649" y="-196"/>
                  </a:lnTo>
                </a:path>
              </a:pathLst>
            </a:custGeom>
            <a:noFill/>
            <a:ln w="65775" cap="rnd">
              <a:solidFill>
                <a:srgbClr val="0065D7"/>
              </a:solidFill>
              <a:prstDash val="solid"/>
              <a:round/>
              <a:headEnd type="arrow"/>
              <a:tailEnd type="arrow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5180F48D-CDF4-A612-8809-0114FD19468B}"/>
                </a:ext>
              </a:extLst>
            </p:cNvPr>
            <p:cNvSpPr/>
            <p:nvPr/>
          </p:nvSpPr>
          <p:spPr>
            <a:xfrm>
              <a:off x="1257375" y="1771456"/>
              <a:ext cx="2577717" cy="972186"/>
            </a:xfrm>
            <a:custGeom>
              <a:avLst/>
              <a:gdLst>
                <a:gd name="csX0" fmla="*/ -2836 w 2577717"/>
                <a:gd name="csY0" fmla="*/ 971965 h 972186"/>
                <a:gd name="csX1" fmla="*/ 515697 w 2577717"/>
                <a:gd name="csY1" fmla="*/ 801140 h 972186"/>
                <a:gd name="csX2" fmla="*/ 2574882 w 2577717"/>
                <a:gd name="csY2" fmla="*/ -222 h 9721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2577717" h="972186">
                  <a:moveTo>
                    <a:pt x="-2836" y="971965"/>
                  </a:moveTo>
                  <a:lnTo>
                    <a:pt x="515697" y="801140"/>
                  </a:lnTo>
                  <a:lnTo>
                    <a:pt x="2574882" y="-222"/>
                  </a:lnTo>
                </a:path>
              </a:pathLst>
            </a:custGeom>
            <a:noFill/>
            <a:ln w="21925" cap="flat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492B68B0-E73B-5BCD-5969-5C8D5202BEAA}"/>
              </a:ext>
            </a:extLst>
          </p:cNvPr>
          <p:cNvSpPr/>
          <p:nvPr/>
        </p:nvSpPr>
        <p:spPr>
          <a:xfrm>
            <a:off x="1002392" y="1416247"/>
            <a:ext cx="7154926" cy="3700750"/>
          </a:xfrm>
          <a:custGeom>
            <a:avLst/>
            <a:gdLst>
              <a:gd name="csX0" fmla="*/ 1027719 w 7154926"/>
              <a:gd name="csY0" fmla="*/ 1524727 h 3700750"/>
              <a:gd name="csX1" fmla="*/ -2724 w 7154926"/>
              <a:gd name="csY1" fmla="*/ 2453357 h 3700750"/>
              <a:gd name="csX2" fmla="*/ 4410216 w 7154926"/>
              <a:gd name="csY2" fmla="*/ 3700657 h 3700750"/>
              <a:gd name="csX3" fmla="*/ 7152203 w 7154926"/>
              <a:gd name="csY3" fmla="*/ 1249944 h 3700750"/>
              <a:gd name="csX4" fmla="*/ 2721034 w 7154926"/>
              <a:gd name="csY4" fmla="*/ -94 h 37007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7154926" h="3700750">
                <a:moveTo>
                  <a:pt x="1027719" y="1524727"/>
                </a:moveTo>
                <a:lnTo>
                  <a:pt x="-2724" y="2453357"/>
                </a:lnTo>
                <a:lnTo>
                  <a:pt x="4410216" y="3700657"/>
                </a:lnTo>
                <a:cubicBezTo>
                  <a:pt x="4410216" y="3700657"/>
                  <a:pt x="7152203" y="1249944"/>
                  <a:pt x="7152203" y="1249944"/>
                </a:cubicBezTo>
                <a:lnTo>
                  <a:pt x="2721034" y="-94"/>
                </a:lnTo>
              </a:path>
            </a:pathLst>
          </a:custGeom>
          <a:noFill/>
          <a:ln w="21925" cap="flat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DA89287E-A6A5-99A7-D277-985308320525}"/>
              </a:ext>
            </a:extLst>
          </p:cNvPr>
          <p:cNvSpPr/>
          <p:nvPr/>
        </p:nvSpPr>
        <p:spPr>
          <a:xfrm>
            <a:off x="3482038" y="1416247"/>
            <a:ext cx="4675279" cy="3700750"/>
          </a:xfrm>
          <a:custGeom>
            <a:avLst/>
            <a:gdLst>
              <a:gd name="csX0" fmla="*/ 558361 w 4675279"/>
              <a:gd name="csY0" fmla="*/ 1217754 h 3700750"/>
              <a:gd name="csX1" fmla="*/ 260509 w 4675279"/>
              <a:gd name="csY1" fmla="*/ 3228751 h 3700750"/>
              <a:gd name="csX2" fmla="*/ 1930610 w 4675279"/>
              <a:gd name="csY2" fmla="*/ 3700657 h 3700750"/>
              <a:gd name="csX3" fmla="*/ 4672597 w 4675279"/>
              <a:gd name="csY3" fmla="*/ 1249944 h 3700750"/>
              <a:gd name="csX4" fmla="*/ 241428 w 4675279"/>
              <a:gd name="csY4" fmla="*/ -94 h 3700750"/>
              <a:gd name="csX5" fmla="*/ 558361 w 4675279"/>
              <a:gd name="csY5" fmla="*/ 1217754 h 37007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675279" h="3700750">
                <a:moveTo>
                  <a:pt x="558361" y="1217754"/>
                </a:moveTo>
                <a:cubicBezTo>
                  <a:pt x="1873349" y="1292174"/>
                  <a:pt x="1664275" y="2108636"/>
                  <a:pt x="260509" y="3228751"/>
                </a:cubicBezTo>
                <a:lnTo>
                  <a:pt x="1930610" y="3700657"/>
                </a:lnTo>
                <a:cubicBezTo>
                  <a:pt x="1930610" y="3700657"/>
                  <a:pt x="4672597" y="1249944"/>
                  <a:pt x="4672597" y="1249944"/>
                </a:cubicBezTo>
                <a:lnTo>
                  <a:pt x="241428" y="-94"/>
                </a:lnTo>
                <a:cubicBezTo>
                  <a:pt x="241428" y="-94"/>
                  <a:pt x="-480366" y="1159015"/>
                  <a:pt x="558361" y="1217754"/>
                </a:cubicBezTo>
                <a:close/>
              </a:path>
            </a:pathLst>
          </a:custGeom>
          <a:solidFill>
            <a:srgbClr val="CBA368">
              <a:alpha val="75000"/>
            </a:srgbClr>
          </a:solidFill>
          <a:ln w="21925" cap="flat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196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91BD1-348E-8164-918F-DB5D12744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68E30F-2544-25D5-E851-092FA39E4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1 :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0749F48-D2C8-D0C8-30E3-4C8A423515A5}"/>
              </a:ext>
            </a:extLst>
          </p:cNvPr>
          <p:cNvGrpSpPr/>
          <p:nvPr/>
        </p:nvGrpSpPr>
        <p:grpSpPr>
          <a:xfrm>
            <a:off x="432876" y="1070946"/>
            <a:ext cx="3627788" cy="2865031"/>
            <a:chOff x="1001836" y="597298"/>
            <a:chExt cx="7155482" cy="5651013"/>
          </a:xfrm>
        </p:grpSpPr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B3E18D0A-B9F1-DD39-D733-EE3A0DB32D69}"/>
                </a:ext>
              </a:extLst>
            </p:cNvPr>
            <p:cNvSpPr/>
            <p:nvPr/>
          </p:nvSpPr>
          <p:spPr>
            <a:xfrm>
              <a:off x="2032834" y="1416247"/>
              <a:ext cx="1693314" cy="1524820"/>
            </a:xfrm>
            <a:custGeom>
              <a:avLst/>
              <a:gdLst>
                <a:gd name="csX0" fmla="*/ 1690534 w 1693314"/>
                <a:gd name="csY0" fmla="*/ -130 h 1524820"/>
                <a:gd name="csX1" fmla="*/ -2781 w 1693314"/>
                <a:gd name="csY1" fmla="*/ 1524690 h 15248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693314" h="1524820">
                  <a:moveTo>
                    <a:pt x="1690534" y="-130"/>
                  </a:moveTo>
                  <a:lnTo>
                    <a:pt x="-2781" y="1524690"/>
                  </a:lnTo>
                </a:path>
              </a:pathLst>
            </a:custGeom>
            <a:noFill/>
            <a:ln w="21925" cap="flat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1DEC5475-D141-D0A0-0589-A3E259713820}"/>
                </a:ext>
              </a:extLst>
            </p:cNvPr>
            <p:cNvSpPr/>
            <p:nvPr/>
          </p:nvSpPr>
          <p:spPr>
            <a:xfrm>
              <a:off x="3726149" y="2544741"/>
              <a:ext cx="4431168" cy="1250121"/>
            </a:xfrm>
            <a:custGeom>
              <a:avLst/>
              <a:gdLst>
                <a:gd name="csX0" fmla="*/ -2678 w 4431168"/>
                <a:gd name="csY0" fmla="*/ -97 h 1250121"/>
                <a:gd name="csX1" fmla="*/ 4428491 w 4431168"/>
                <a:gd name="csY1" fmla="*/ 1250025 h 125012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4431168" h="1250121">
                  <a:moveTo>
                    <a:pt x="-2678" y="-97"/>
                  </a:moveTo>
                  <a:lnTo>
                    <a:pt x="4428491" y="1250025"/>
                  </a:lnTo>
                </a:path>
              </a:pathLst>
            </a:custGeom>
            <a:noFill/>
            <a:ln w="21925" cap="rnd">
              <a:solidFill>
                <a:srgbClr val="000000"/>
              </a:solidFill>
              <a:custDash>
                <a:ds d="39688" sp="119062"/>
              </a:custDash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88D8CDCC-EBF6-08F1-9055-B1E338EFA669}"/>
                </a:ext>
              </a:extLst>
            </p:cNvPr>
            <p:cNvSpPr/>
            <p:nvPr/>
          </p:nvSpPr>
          <p:spPr>
            <a:xfrm>
              <a:off x="5433581" y="3014906"/>
              <a:ext cx="2723736" cy="3233405"/>
            </a:xfrm>
            <a:custGeom>
              <a:avLst/>
              <a:gdLst>
                <a:gd name="csX0" fmla="*/ -2649 w 2723736"/>
                <a:gd name="csY0" fmla="*/ 3233358 h 3233405"/>
                <a:gd name="csX1" fmla="*/ 2721087 w 2723736"/>
                <a:gd name="csY1" fmla="*/ 779909 h 3233405"/>
                <a:gd name="csX2" fmla="*/ 2702838 w 2723736"/>
                <a:gd name="csY2" fmla="*/ -48 h 323340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2723736" h="3233405">
                  <a:moveTo>
                    <a:pt x="-2649" y="3233358"/>
                  </a:moveTo>
                  <a:lnTo>
                    <a:pt x="2721087" y="779909"/>
                  </a:lnTo>
                  <a:lnTo>
                    <a:pt x="2702838" y="-48"/>
                  </a:lnTo>
                </a:path>
              </a:pathLst>
            </a:custGeom>
            <a:noFill/>
            <a:ln w="21925" cap="rnd">
              <a:solidFill>
                <a:srgbClr val="000000"/>
              </a:solidFill>
              <a:custDash>
                <a:ds d="39687" sp="119062"/>
              </a:custDash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2592E37C-4F36-F6EF-A6D0-B844A8F035BF}"/>
                </a:ext>
              </a:extLst>
            </p:cNvPr>
            <p:cNvSpPr/>
            <p:nvPr/>
          </p:nvSpPr>
          <p:spPr>
            <a:xfrm>
              <a:off x="1002392" y="597298"/>
              <a:ext cx="2723757" cy="4400976"/>
            </a:xfrm>
            <a:custGeom>
              <a:avLst/>
              <a:gdLst>
                <a:gd name="csX0" fmla="*/ -2798 w 2723757"/>
                <a:gd name="csY0" fmla="*/ 4400867 h 4400976"/>
                <a:gd name="csX1" fmla="*/ 2720959 w 2723757"/>
                <a:gd name="csY1" fmla="*/ 1947334 h 4400976"/>
                <a:gd name="csX2" fmla="*/ 2720959 w 2723757"/>
                <a:gd name="csY2" fmla="*/ -110 h 440097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2723757" h="4400976">
                  <a:moveTo>
                    <a:pt x="-2798" y="4400867"/>
                  </a:moveTo>
                  <a:lnTo>
                    <a:pt x="2720959" y="1947334"/>
                  </a:lnTo>
                  <a:lnTo>
                    <a:pt x="2720959" y="-110"/>
                  </a:lnTo>
                </a:path>
              </a:pathLst>
            </a:custGeom>
            <a:noFill/>
            <a:ln w="21925" cap="rnd">
              <a:solidFill>
                <a:srgbClr val="000000"/>
              </a:solidFill>
              <a:custDash>
                <a:ds d="39687" sp="119062"/>
              </a:custDash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686C1D93-7265-3476-E993-D499FC94582C}"/>
                </a:ext>
              </a:extLst>
            </p:cNvPr>
            <p:cNvSpPr/>
            <p:nvPr/>
          </p:nvSpPr>
          <p:spPr>
            <a:xfrm>
              <a:off x="1002392" y="3050830"/>
              <a:ext cx="4412939" cy="3194661"/>
            </a:xfrm>
            <a:custGeom>
              <a:avLst/>
              <a:gdLst>
                <a:gd name="csX0" fmla="*/ -2770 w 4412939"/>
                <a:gd name="csY0" fmla="*/ -48 h 3194661"/>
                <a:gd name="csX1" fmla="*/ -2770 w 4412939"/>
                <a:gd name="csY1" fmla="*/ 1947396 h 3194661"/>
                <a:gd name="csX2" fmla="*/ 4410170 w 4412939"/>
                <a:gd name="csY2" fmla="*/ 3194614 h 3194661"/>
                <a:gd name="csX3" fmla="*/ 4410170 w 4412939"/>
                <a:gd name="csY3" fmla="*/ 2417561 h 319466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4412939" h="3194661">
                  <a:moveTo>
                    <a:pt x="-2770" y="-48"/>
                  </a:moveTo>
                  <a:lnTo>
                    <a:pt x="-2770" y="1947396"/>
                  </a:lnTo>
                  <a:lnTo>
                    <a:pt x="4410170" y="3194614"/>
                  </a:lnTo>
                  <a:lnTo>
                    <a:pt x="4410170" y="2417561"/>
                  </a:lnTo>
                </a:path>
              </a:pathLst>
            </a:custGeom>
            <a:noFill/>
            <a:ln w="21925" cap="rnd">
              <a:solidFill>
                <a:srgbClr val="000000"/>
              </a:solidFill>
              <a:custDash>
                <a:ds d="39687" sp="119062"/>
              </a:custDash>
              <a:round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11" name="Graphique 3">
              <a:extLst>
                <a:ext uri="{FF2B5EF4-FFF2-40B4-BE49-F238E27FC236}">
                  <a16:creationId xmlns:a16="http://schemas.microsoft.com/office/drawing/2014/main" id="{F3A51CD7-96D0-1956-F05A-250DAD0EAC25}"/>
                </a:ext>
              </a:extLst>
            </p:cNvPr>
            <p:cNvGrpSpPr/>
            <p:nvPr/>
          </p:nvGrpSpPr>
          <p:grpSpPr>
            <a:xfrm>
              <a:off x="1001836" y="1249852"/>
              <a:ext cx="7136767" cy="4167264"/>
              <a:chOff x="1001836" y="1249852"/>
              <a:chExt cx="7136767" cy="4167264"/>
            </a:xfrm>
          </p:grpSpPr>
          <p:sp>
            <p:nvSpPr>
              <p:cNvPr id="12" name="Forme libre : forme 11">
                <a:extLst>
                  <a:ext uri="{FF2B5EF4-FFF2-40B4-BE49-F238E27FC236}">
                    <a16:creationId xmlns:a16="http://schemas.microsoft.com/office/drawing/2014/main" id="{299E7110-A68C-0878-3209-F701B2C74223}"/>
                  </a:ext>
                </a:extLst>
              </p:cNvPr>
              <p:cNvSpPr/>
              <p:nvPr/>
            </p:nvSpPr>
            <p:spPr>
              <a:xfrm>
                <a:off x="1432421" y="2477821"/>
                <a:ext cx="4978748" cy="1351672"/>
              </a:xfrm>
              <a:custGeom>
                <a:avLst/>
                <a:gdLst>
                  <a:gd name="csX0" fmla="*/ -2790 w 4978748"/>
                  <a:gd name="csY0" fmla="*/ 1351481 h 1351672"/>
                  <a:gd name="csX1" fmla="*/ 2651269 w 4978748"/>
                  <a:gd name="csY1" fmla="*/ 446745 h 1351672"/>
                  <a:gd name="csX2" fmla="*/ 4975959 w 4978748"/>
                  <a:gd name="csY2" fmla="*/ -192 h 1351672"/>
                  <a:gd name="csX3" fmla="*/ 2232291 w 4978748"/>
                  <a:gd name="csY3" fmla="*/ 928274 h 13516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4978748" h="1351672">
                    <a:moveTo>
                      <a:pt x="-2790" y="1351481"/>
                    </a:moveTo>
                    <a:lnTo>
                      <a:pt x="2651269" y="446745"/>
                    </a:lnTo>
                    <a:lnTo>
                      <a:pt x="4975959" y="-192"/>
                    </a:lnTo>
                    <a:lnTo>
                      <a:pt x="2232291" y="928274"/>
                    </a:lnTo>
                    <a:close/>
                  </a:path>
                </a:pathLst>
              </a:custGeom>
              <a:solidFill>
                <a:srgbClr val="FF0000">
                  <a:alpha val="25000"/>
                </a:srgbClr>
              </a:solidFill>
              <a:ln w="21925" cap="rnd">
                <a:noFill/>
                <a:custDash>
                  <a:ds d="39687" sp="119062"/>
                </a:custDash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" name="Forme libre : forme 12">
                <a:extLst>
                  <a:ext uri="{FF2B5EF4-FFF2-40B4-BE49-F238E27FC236}">
                    <a16:creationId xmlns:a16="http://schemas.microsoft.com/office/drawing/2014/main" id="{760275BD-0DEF-32CB-96CD-32BA3C4B37DA}"/>
                  </a:ext>
                </a:extLst>
              </p:cNvPr>
              <p:cNvSpPr/>
              <p:nvPr/>
            </p:nvSpPr>
            <p:spPr>
              <a:xfrm>
                <a:off x="1432421" y="2477821"/>
                <a:ext cx="4978748" cy="1351672"/>
              </a:xfrm>
              <a:custGeom>
                <a:avLst/>
                <a:gdLst>
                  <a:gd name="csX0" fmla="*/ -2790 w 4978748"/>
                  <a:gd name="csY0" fmla="*/ 1351481 h 1351672"/>
                  <a:gd name="csX1" fmla="*/ 2651269 w 4978748"/>
                  <a:gd name="csY1" fmla="*/ 446745 h 1351672"/>
                  <a:gd name="csX2" fmla="*/ 4975959 w 4978748"/>
                  <a:gd name="csY2" fmla="*/ -192 h 13516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4978748" h="1351672">
                    <a:moveTo>
                      <a:pt x="-2790" y="1351481"/>
                    </a:moveTo>
                    <a:lnTo>
                      <a:pt x="2651269" y="446745"/>
                    </a:lnTo>
                    <a:lnTo>
                      <a:pt x="4975959" y="-192"/>
                    </a:lnTo>
                  </a:path>
                </a:pathLst>
              </a:custGeom>
              <a:noFill/>
              <a:ln w="21925" cap="rnd">
                <a:solidFill>
                  <a:srgbClr val="FF0000"/>
                </a:solidFill>
                <a:custDash>
                  <a:ds d="39687" sp="119062"/>
                </a:custDash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" name="Forme libre : forme 13">
                <a:extLst>
                  <a:ext uri="{FF2B5EF4-FFF2-40B4-BE49-F238E27FC236}">
                    <a16:creationId xmlns:a16="http://schemas.microsoft.com/office/drawing/2014/main" id="{37DD302A-5E4C-DA66-66CB-AAF87D7DECBE}"/>
                  </a:ext>
                </a:extLst>
              </p:cNvPr>
              <p:cNvSpPr/>
              <p:nvPr/>
            </p:nvSpPr>
            <p:spPr>
              <a:xfrm>
                <a:off x="3667501" y="2477821"/>
                <a:ext cx="2743667" cy="928465"/>
              </a:xfrm>
              <a:custGeom>
                <a:avLst/>
                <a:gdLst>
                  <a:gd name="csX0" fmla="*/ -2752 w 2743667"/>
                  <a:gd name="csY0" fmla="*/ 928267 h 928465"/>
                  <a:gd name="csX1" fmla="*/ 1321391 w 2743667"/>
                  <a:gd name="csY1" fmla="*/ 505807 h 928465"/>
                  <a:gd name="csX2" fmla="*/ 2740916 w 2743667"/>
                  <a:gd name="csY2" fmla="*/ -199 h 92846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2743667" h="928465">
                    <a:moveTo>
                      <a:pt x="-2752" y="928267"/>
                    </a:moveTo>
                    <a:lnTo>
                      <a:pt x="1321391" y="505807"/>
                    </a:lnTo>
                    <a:lnTo>
                      <a:pt x="2740916" y="-199"/>
                    </a:lnTo>
                  </a:path>
                </a:pathLst>
              </a:custGeom>
              <a:noFill/>
              <a:ln w="21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" name="Forme libre : forme 14">
                <a:extLst>
                  <a:ext uri="{FF2B5EF4-FFF2-40B4-BE49-F238E27FC236}">
                    <a16:creationId xmlns:a16="http://schemas.microsoft.com/office/drawing/2014/main" id="{0A77D6F2-ECFE-452C-B63D-84A9FAA76F58}"/>
                  </a:ext>
                </a:extLst>
              </p:cNvPr>
              <p:cNvSpPr/>
              <p:nvPr/>
            </p:nvSpPr>
            <p:spPr>
              <a:xfrm>
                <a:off x="1001836" y="1249852"/>
                <a:ext cx="7136767" cy="4167264"/>
              </a:xfrm>
              <a:custGeom>
                <a:avLst/>
                <a:gdLst>
                  <a:gd name="csX0" fmla="*/ 2635533 w 7136767"/>
                  <a:gd name="csY0" fmla="*/ -185 h 4167264"/>
                  <a:gd name="csX1" fmla="*/ 2964072 w 7136767"/>
                  <a:gd name="csY1" fmla="*/ 594095 h 4167264"/>
                  <a:gd name="csX2" fmla="*/ 5406565 w 7136767"/>
                  <a:gd name="csY2" fmla="*/ 1227784 h 4167264"/>
                  <a:gd name="csX3" fmla="*/ 5563381 w 7136767"/>
                  <a:gd name="csY3" fmla="*/ 2614715 h 4167264"/>
                  <a:gd name="csX4" fmla="*/ 7133909 w 7136767"/>
                  <a:gd name="csY4" fmla="*/ 3267735 h 4167264"/>
                  <a:gd name="csX5" fmla="*/ 4323034 w 7136767"/>
                  <a:gd name="csY5" fmla="*/ 4167079 h 4167264"/>
                  <a:gd name="csX6" fmla="*/ 2813069 w 7136767"/>
                  <a:gd name="csY6" fmla="*/ 3517047 h 4167264"/>
                  <a:gd name="csX7" fmla="*/ 2662897 w 7136767"/>
                  <a:gd name="csY7" fmla="*/ 2156249 h 4167264"/>
                  <a:gd name="csX8" fmla="*/ 313335 w 7136767"/>
                  <a:gd name="csY8" fmla="*/ 1518828 h 4167264"/>
                  <a:gd name="csX9" fmla="*/ -2768 w 7136767"/>
                  <a:gd name="csY9" fmla="*/ 933756 h 416726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7136767" h="4167264">
                    <a:moveTo>
                      <a:pt x="2635533" y="-185"/>
                    </a:moveTo>
                    <a:cubicBezTo>
                      <a:pt x="2867840" y="98543"/>
                      <a:pt x="2582424" y="471639"/>
                      <a:pt x="2964072" y="594095"/>
                    </a:cubicBezTo>
                    <a:cubicBezTo>
                      <a:pt x="3526579" y="774546"/>
                      <a:pt x="5136928" y="981376"/>
                      <a:pt x="5406565" y="1227784"/>
                    </a:cubicBezTo>
                    <a:cubicBezTo>
                      <a:pt x="5647177" y="1447145"/>
                      <a:pt x="5222385" y="2315544"/>
                      <a:pt x="5563381" y="2614715"/>
                    </a:cubicBezTo>
                    <a:cubicBezTo>
                      <a:pt x="5882785" y="2895222"/>
                      <a:pt x="7146345" y="3237039"/>
                      <a:pt x="7133909" y="3267735"/>
                    </a:cubicBezTo>
                    <a:lnTo>
                      <a:pt x="4323034" y="4167079"/>
                    </a:lnTo>
                    <a:cubicBezTo>
                      <a:pt x="4334660" y="4137046"/>
                      <a:pt x="3120867" y="3794067"/>
                      <a:pt x="2813069" y="3517047"/>
                    </a:cubicBezTo>
                    <a:cubicBezTo>
                      <a:pt x="2485361" y="3221607"/>
                      <a:pt x="2893543" y="2372871"/>
                      <a:pt x="2662897" y="2156249"/>
                    </a:cubicBezTo>
                    <a:cubicBezTo>
                      <a:pt x="2404056" y="1912913"/>
                      <a:pt x="855101" y="1699525"/>
                      <a:pt x="313335" y="1518828"/>
                    </a:cubicBezTo>
                    <a:cubicBezTo>
                      <a:pt x="-53386" y="1396287"/>
                      <a:pt x="221234" y="1032151"/>
                      <a:pt x="-2768" y="933756"/>
                    </a:cubicBezTo>
                    <a:close/>
                  </a:path>
                </a:pathLst>
              </a:custGeom>
              <a:solidFill>
                <a:srgbClr val="FFFFFF">
                  <a:alpha val="75000"/>
                </a:srgbClr>
              </a:solidFill>
              <a:ln w="21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" name="Forme libre : forme 15">
                <a:extLst>
                  <a:ext uri="{FF2B5EF4-FFF2-40B4-BE49-F238E27FC236}">
                    <a16:creationId xmlns:a16="http://schemas.microsoft.com/office/drawing/2014/main" id="{A1F86068-7BBE-ACCF-F069-F900AAD30F4C}"/>
                  </a:ext>
                </a:extLst>
              </p:cNvPr>
              <p:cNvSpPr/>
              <p:nvPr/>
            </p:nvSpPr>
            <p:spPr>
              <a:xfrm>
                <a:off x="1432421" y="2477821"/>
                <a:ext cx="4978748" cy="1351672"/>
              </a:xfrm>
              <a:custGeom>
                <a:avLst/>
                <a:gdLst>
                  <a:gd name="csX0" fmla="*/ -2790 w 4978748"/>
                  <a:gd name="csY0" fmla="*/ 1351481 h 1351672"/>
                  <a:gd name="csX1" fmla="*/ 2232291 w 4978748"/>
                  <a:gd name="csY1" fmla="*/ 928274 h 1351672"/>
                  <a:gd name="csX2" fmla="*/ 4975959 w 4978748"/>
                  <a:gd name="csY2" fmla="*/ -192 h 13516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4978748" h="1351672">
                    <a:moveTo>
                      <a:pt x="-2790" y="1351481"/>
                    </a:moveTo>
                    <a:lnTo>
                      <a:pt x="2232291" y="928274"/>
                    </a:lnTo>
                    <a:lnTo>
                      <a:pt x="4975959" y="-192"/>
                    </a:lnTo>
                  </a:path>
                </a:pathLst>
              </a:custGeom>
              <a:noFill/>
              <a:ln w="43850" cap="rnd">
                <a:solidFill>
                  <a:srgbClr val="FF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" name="Forme libre : forme 16">
                <a:extLst>
                  <a:ext uri="{FF2B5EF4-FFF2-40B4-BE49-F238E27FC236}">
                    <a16:creationId xmlns:a16="http://schemas.microsoft.com/office/drawing/2014/main" id="{085A5BB7-4E54-9476-2AA7-1BB25F405E9B}"/>
                  </a:ext>
                </a:extLst>
              </p:cNvPr>
              <p:cNvSpPr/>
              <p:nvPr/>
            </p:nvSpPr>
            <p:spPr>
              <a:xfrm>
                <a:off x="2742446" y="2298615"/>
                <a:ext cx="4191408" cy="1419370"/>
              </a:xfrm>
              <a:custGeom>
                <a:avLst/>
                <a:gdLst>
                  <a:gd name="csX0" fmla="*/ -2759 w 4191408"/>
                  <a:gd name="csY0" fmla="*/ 1419174 h 1419370"/>
                  <a:gd name="csX1" fmla="*/ 4188649 w 4191408"/>
                  <a:gd name="csY1" fmla="*/ -196 h 141937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4191408" h="1419370">
                    <a:moveTo>
                      <a:pt x="-2759" y="1419174"/>
                    </a:moveTo>
                    <a:lnTo>
                      <a:pt x="4188649" y="-196"/>
                    </a:lnTo>
                  </a:path>
                </a:pathLst>
              </a:custGeom>
              <a:noFill/>
              <a:ln w="65775" cap="rnd">
                <a:solidFill>
                  <a:srgbClr val="0065D7"/>
                </a:solidFill>
                <a:prstDash val="solid"/>
                <a:round/>
                <a:headEnd type="arrow"/>
                <a:tailEnd type="arrow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" name="Forme libre : forme 17">
                <a:extLst>
                  <a:ext uri="{FF2B5EF4-FFF2-40B4-BE49-F238E27FC236}">
                    <a16:creationId xmlns:a16="http://schemas.microsoft.com/office/drawing/2014/main" id="{655362C1-D26D-A70F-CCFC-56405F6F57CE}"/>
                  </a:ext>
                </a:extLst>
              </p:cNvPr>
              <p:cNvSpPr/>
              <p:nvPr/>
            </p:nvSpPr>
            <p:spPr>
              <a:xfrm>
                <a:off x="1257375" y="1771456"/>
                <a:ext cx="2577717" cy="972186"/>
              </a:xfrm>
              <a:custGeom>
                <a:avLst/>
                <a:gdLst>
                  <a:gd name="csX0" fmla="*/ -2836 w 2577717"/>
                  <a:gd name="csY0" fmla="*/ 971965 h 972186"/>
                  <a:gd name="csX1" fmla="*/ 515697 w 2577717"/>
                  <a:gd name="csY1" fmla="*/ 801140 h 972186"/>
                  <a:gd name="csX2" fmla="*/ 2574882 w 2577717"/>
                  <a:gd name="csY2" fmla="*/ -222 h 9721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2577717" h="972186">
                    <a:moveTo>
                      <a:pt x="-2836" y="971965"/>
                    </a:moveTo>
                    <a:lnTo>
                      <a:pt x="515697" y="801140"/>
                    </a:lnTo>
                    <a:lnTo>
                      <a:pt x="2574882" y="-222"/>
                    </a:lnTo>
                  </a:path>
                </a:pathLst>
              </a:custGeom>
              <a:noFill/>
              <a:ln w="21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27F5FE85-7465-2F78-FE29-575A5DD444F1}"/>
                </a:ext>
              </a:extLst>
            </p:cNvPr>
            <p:cNvSpPr/>
            <p:nvPr/>
          </p:nvSpPr>
          <p:spPr>
            <a:xfrm>
              <a:off x="1002392" y="1416247"/>
              <a:ext cx="7154926" cy="3700750"/>
            </a:xfrm>
            <a:custGeom>
              <a:avLst/>
              <a:gdLst>
                <a:gd name="csX0" fmla="*/ 1027719 w 7154926"/>
                <a:gd name="csY0" fmla="*/ 1524727 h 3700750"/>
                <a:gd name="csX1" fmla="*/ -2724 w 7154926"/>
                <a:gd name="csY1" fmla="*/ 2453357 h 3700750"/>
                <a:gd name="csX2" fmla="*/ 4410216 w 7154926"/>
                <a:gd name="csY2" fmla="*/ 3700657 h 3700750"/>
                <a:gd name="csX3" fmla="*/ 7152203 w 7154926"/>
                <a:gd name="csY3" fmla="*/ 1249944 h 3700750"/>
                <a:gd name="csX4" fmla="*/ 2721034 w 7154926"/>
                <a:gd name="csY4" fmla="*/ -94 h 37007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7154926" h="3700750">
                  <a:moveTo>
                    <a:pt x="1027719" y="1524727"/>
                  </a:moveTo>
                  <a:lnTo>
                    <a:pt x="-2724" y="2453357"/>
                  </a:lnTo>
                  <a:lnTo>
                    <a:pt x="4410216" y="3700657"/>
                  </a:lnTo>
                  <a:cubicBezTo>
                    <a:pt x="4410216" y="3700657"/>
                    <a:pt x="7152203" y="1249944"/>
                    <a:pt x="7152203" y="1249944"/>
                  </a:cubicBezTo>
                  <a:lnTo>
                    <a:pt x="2721034" y="-94"/>
                  </a:lnTo>
                </a:path>
              </a:pathLst>
            </a:custGeom>
            <a:noFill/>
            <a:ln w="21925" cap="flat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DB371504-ACDA-0B18-01F1-C3EF37C6AD31}"/>
                </a:ext>
              </a:extLst>
            </p:cNvPr>
            <p:cNvSpPr/>
            <p:nvPr/>
          </p:nvSpPr>
          <p:spPr>
            <a:xfrm>
              <a:off x="3482038" y="1416247"/>
              <a:ext cx="4675279" cy="3700750"/>
            </a:xfrm>
            <a:custGeom>
              <a:avLst/>
              <a:gdLst>
                <a:gd name="csX0" fmla="*/ 558361 w 4675279"/>
                <a:gd name="csY0" fmla="*/ 1217754 h 3700750"/>
                <a:gd name="csX1" fmla="*/ 260509 w 4675279"/>
                <a:gd name="csY1" fmla="*/ 3228751 h 3700750"/>
                <a:gd name="csX2" fmla="*/ 1930610 w 4675279"/>
                <a:gd name="csY2" fmla="*/ 3700657 h 3700750"/>
                <a:gd name="csX3" fmla="*/ 4672597 w 4675279"/>
                <a:gd name="csY3" fmla="*/ 1249944 h 3700750"/>
                <a:gd name="csX4" fmla="*/ 241428 w 4675279"/>
                <a:gd name="csY4" fmla="*/ -94 h 3700750"/>
                <a:gd name="csX5" fmla="*/ 558361 w 4675279"/>
                <a:gd name="csY5" fmla="*/ 1217754 h 37007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4675279" h="3700750">
                  <a:moveTo>
                    <a:pt x="558361" y="1217754"/>
                  </a:moveTo>
                  <a:cubicBezTo>
                    <a:pt x="1873349" y="1292174"/>
                    <a:pt x="1664275" y="2108636"/>
                    <a:pt x="260509" y="3228751"/>
                  </a:cubicBezTo>
                  <a:lnTo>
                    <a:pt x="1930610" y="3700657"/>
                  </a:lnTo>
                  <a:cubicBezTo>
                    <a:pt x="1930610" y="3700657"/>
                    <a:pt x="4672597" y="1249944"/>
                    <a:pt x="4672597" y="1249944"/>
                  </a:cubicBezTo>
                  <a:lnTo>
                    <a:pt x="241428" y="-94"/>
                  </a:lnTo>
                  <a:cubicBezTo>
                    <a:pt x="241428" y="-94"/>
                    <a:pt x="-480366" y="1159015"/>
                    <a:pt x="558361" y="1217754"/>
                  </a:cubicBezTo>
                  <a:close/>
                </a:path>
              </a:pathLst>
            </a:custGeom>
            <a:solidFill>
              <a:srgbClr val="CBA368">
                <a:alpha val="75000"/>
              </a:srgbClr>
            </a:solidFill>
            <a:ln w="219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35" name="Image 34" descr="Une image contenant clipart, dessin humoristique, art, illustration&#10;&#10;Le contenu généré par l’IA peut être incorrect.">
            <a:extLst>
              <a:ext uri="{FF2B5EF4-FFF2-40B4-BE49-F238E27FC236}">
                <a16:creationId xmlns:a16="http://schemas.microsoft.com/office/drawing/2014/main" id="{0756BD74-DB15-6DAF-D911-A6C3B12DAE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9756" y="3362407"/>
            <a:ext cx="3627506" cy="27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1779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BB9FBE-9E3B-671E-4D50-C3922B19F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2 :</a:t>
            </a:r>
          </a:p>
        </p:txBody>
      </p:sp>
      <p:grpSp>
        <p:nvGrpSpPr>
          <p:cNvPr id="7" name="Graphique 5">
            <a:extLst>
              <a:ext uri="{FF2B5EF4-FFF2-40B4-BE49-F238E27FC236}">
                <a16:creationId xmlns:a16="http://schemas.microsoft.com/office/drawing/2014/main" id="{C74054B7-9EA7-63F7-6396-D92244A97F02}"/>
              </a:ext>
            </a:extLst>
          </p:cNvPr>
          <p:cNvGrpSpPr/>
          <p:nvPr/>
        </p:nvGrpSpPr>
        <p:grpSpPr>
          <a:xfrm>
            <a:off x="130737" y="625343"/>
            <a:ext cx="2212763" cy="2511715"/>
            <a:chOff x="130737" y="625343"/>
            <a:chExt cx="2212763" cy="2511715"/>
          </a:xfrm>
        </p:grpSpPr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FC2FCA54-3F62-9446-B5D0-62DFD8AAFABA}"/>
                </a:ext>
              </a:extLst>
            </p:cNvPr>
            <p:cNvSpPr/>
            <p:nvPr/>
          </p:nvSpPr>
          <p:spPr>
            <a:xfrm>
              <a:off x="201280" y="994676"/>
              <a:ext cx="2072151" cy="2072151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38101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5AA9C727-B53D-A97C-7873-40A41297E45F}"/>
                </a:ext>
              </a:extLst>
            </p:cNvPr>
            <p:cNvSpPr/>
            <p:nvPr/>
          </p:nvSpPr>
          <p:spPr>
            <a:xfrm>
              <a:off x="726800" y="1953725"/>
              <a:ext cx="43545" cy="43545"/>
            </a:xfrm>
            <a:prstGeom prst="ellipse">
              <a:avLst/>
            </a:prstGeom>
            <a:solidFill>
              <a:srgbClr val="FF0000"/>
            </a:solidFill>
            <a:ln w="12699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F926C155-9148-0C94-CFA9-411A27DA9B2F}"/>
                </a:ext>
              </a:extLst>
            </p:cNvPr>
            <p:cNvSpPr/>
            <p:nvPr/>
          </p:nvSpPr>
          <p:spPr>
            <a:xfrm>
              <a:off x="839003" y="2030423"/>
              <a:ext cx="43545" cy="43545"/>
            </a:xfrm>
            <a:prstGeom prst="ellipse">
              <a:avLst/>
            </a:prstGeom>
            <a:solidFill>
              <a:srgbClr val="FF0000"/>
            </a:solidFill>
            <a:ln w="12699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08EB2536-C2BA-D22B-3086-8FDA38D44381}"/>
                </a:ext>
              </a:extLst>
            </p:cNvPr>
            <p:cNvSpPr/>
            <p:nvPr/>
          </p:nvSpPr>
          <p:spPr>
            <a:xfrm>
              <a:off x="739320" y="2034718"/>
              <a:ext cx="43545" cy="43545"/>
            </a:xfrm>
            <a:prstGeom prst="ellipse">
              <a:avLst/>
            </a:prstGeom>
            <a:solidFill>
              <a:srgbClr val="FF0000"/>
            </a:solidFill>
            <a:ln w="12699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61535B3E-D922-89F0-0BA5-95AD325497F0}"/>
                </a:ext>
              </a:extLst>
            </p:cNvPr>
            <p:cNvSpPr/>
            <p:nvPr/>
          </p:nvSpPr>
          <p:spPr>
            <a:xfrm>
              <a:off x="719576" y="2074616"/>
              <a:ext cx="43545" cy="43545"/>
            </a:xfrm>
            <a:prstGeom prst="ellipse">
              <a:avLst/>
            </a:prstGeom>
            <a:solidFill>
              <a:srgbClr val="FF0000"/>
            </a:solidFill>
            <a:ln w="12699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08B05869-F748-4DEF-23BC-320E75216020}"/>
                </a:ext>
              </a:extLst>
            </p:cNvPr>
            <p:cNvSpPr/>
            <p:nvPr/>
          </p:nvSpPr>
          <p:spPr>
            <a:xfrm>
              <a:off x="778808" y="1994614"/>
              <a:ext cx="43545" cy="43545"/>
            </a:xfrm>
            <a:prstGeom prst="ellipse">
              <a:avLst/>
            </a:prstGeom>
            <a:solidFill>
              <a:srgbClr val="FF0000"/>
            </a:solidFill>
            <a:ln w="12699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B0BBBB4C-9CD9-6539-61D8-06BFDFA220A9}"/>
                </a:ext>
              </a:extLst>
            </p:cNvPr>
            <p:cNvSpPr/>
            <p:nvPr/>
          </p:nvSpPr>
          <p:spPr>
            <a:xfrm>
              <a:off x="799034" y="1940217"/>
              <a:ext cx="43545" cy="43545"/>
            </a:xfrm>
            <a:prstGeom prst="ellipse">
              <a:avLst/>
            </a:prstGeom>
            <a:solidFill>
              <a:srgbClr val="FF0000"/>
            </a:solidFill>
            <a:ln w="12699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AE8FFE16-5CB4-A154-6A22-5753EB15B338}"/>
                </a:ext>
              </a:extLst>
            </p:cNvPr>
            <p:cNvSpPr/>
            <p:nvPr/>
          </p:nvSpPr>
          <p:spPr>
            <a:xfrm>
              <a:off x="716205" y="2002613"/>
              <a:ext cx="43545" cy="43545"/>
            </a:xfrm>
            <a:prstGeom prst="ellipse">
              <a:avLst/>
            </a:prstGeom>
            <a:solidFill>
              <a:srgbClr val="FF0000"/>
            </a:solidFill>
            <a:ln w="12699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793354AD-0043-2CF3-DAFE-88B1B5DF2A5C}"/>
                </a:ext>
              </a:extLst>
            </p:cNvPr>
            <p:cNvSpPr/>
            <p:nvPr/>
          </p:nvSpPr>
          <p:spPr>
            <a:xfrm>
              <a:off x="898716" y="1973387"/>
              <a:ext cx="43545" cy="43545"/>
            </a:xfrm>
            <a:prstGeom prst="ellipse">
              <a:avLst/>
            </a:prstGeom>
            <a:solidFill>
              <a:srgbClr val="FF0000"/>
            </a:solidFill>
            <a:ln w="12699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03A4FACA-ADFE-FECB-4864-544588AE808B}"/>
                </a:ext>
              </a:extLst>
            </p:cNvPr>
            <p:cNvSpPr/>
            <p:nvPr/>
          </p:nvSpPr>
          <p:spPr>
            <a:xfrm>
              <a:off x="783624" y="2050701"/>
              <a:ext cx="43545" cy="43545"/>
            </a:xfrm>
            <a:prstGeom prst="ellipse">
              <a:avLst/>
            </a:prstGeom>
            <a:solidFill>
              <a:srgbClr val="FF0000"/>
            </a:solidFill>
            <a:ln w="12699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5393E356-2AF5-E1D1-2CDE-B5683C7DFD66}"/>
                </a:ext>
              </a:extLst>
            </p:cNvPr>
            <p:cNvSpPr/>
            <p:nvPr/>
          </p:nvSpPr>
          <p:spPr>
            <a:xfrm>
              <a:off x="1785268" y="1931405"/>
              <a:ext cx="43545" cy="43545"/>
            </a:xfrm>
            <a:prstGeom prst="ellipse">
              <a:avLst/>
            </a:prstGeom>
            <a:solidFill>
              <a:srgbClr val="FF0000"/>
            </a:solidFill>
            <a:ln w="12699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FEA29E14-3F0D-030A-BE48-5355368B7B2C}"/>
                </a:ext>
              </a:extLst>
            </p:cNvPr>
            <p:cNvSpPr/>
            <p:nvPr/>
          </p:nvSpPr>
          <p:spPr>
            <a:xfrm>
              <a:off x="1722665" y="1985927"/>
              <a:ext cx="43545" cy="43545"/>
            </a:xfrm>
            <a:prstGeom prst="ellipse">
              <a:avLst/>
            </a:prstGeom>
            <a:solidFill>
              <a:srgbClr val="FF0000"/>
            </a:solidFill>
            <a:ln w="12699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E147F269-FDD0-EDFA-5AF3-599D922F3A74}"/>
                </a:ext>
              </a:extLst>
            </p:cNvPr>
            <p:cNvSpPr/>
            <p:nvPr/>
          </p:nvSpPr>
          <p:spPr>
            <a:xfrm>
              <a:off x="1704847" y="1951370"/>
              <a:ext cx="43545" cy="43545"/>
            </a:xfrm>
            <a:prstGeom prst="ellipse">
              <a:avLst/>
            </a:prstGeom>
            <a:solidFill>
              <a:srgbClr val="FF0000"/>
            </a:solidFill>
            <a:ln w="12699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99D31C0C-AAE6-367C-EFCD-A08DBCFCF292}"/>
                </a:ext>
              </a:extLst>
            </p:cNvPr>
            <p:cNvSpPr/>
            <p:nvPr/>
          </p:nvSpPr>
          <p:spPr>
            <a:xfrm>
              <a:off x="1741928" y="2029652"/>
              <a:ext cx="43545" cy="43545"/>
            </a:xfrm>
            <a:prstGeom prst="ellipse">
              <a:avLst/>
            </a:prstGeom>
            <a:solidFill>
              <a:srgbClr val="FF0000"/>
            </a:solidFill>
            <a:ln w="12699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1734A216-D721-A993-A2AB-3CC5F2D6D4B6}"/>
                </a:ext>
              </a:extLst>
            </p:cNvPr>
            <p:cNvSpPr/>
            <p:nvPr/>
          </p:nvSpPr>
          <p:spPr>
            <a:xfrm>
              <a:off x="1644171" y="1933702"/>
              <a:ext cx="43545" cy="43545"/>
            </a:xfrm>
            <a:prstGeom prst="ellipse">
              <a:avLst/>
            </a:prstGeom>
            <a:solidFill>
              <a:srgbClr val="FF0000"/>
            </a:solidFill>
            <a:ln w="12699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0DCEEB79-5EB6-6CD6-9110-FC0F3BB71426}"/>
                </a:ext>
              </a:extLst>
            </p:cNvPr>
            <p:cNvSpPr/>
            <p:nvPr/>
          </p:nvSpPr>
          <p:spPr>
            <a:xfrm>
              <a:off x="1754930" y="2070903"/>
              <a:ext cx="43545" cy="43545"/>
            </a:xfrm>
            <a:prstGeom prst="ellipse">
              <a:avLst/>
            </a:prstGeom>
            <a:solidFill>
              <a:srgbClr val="FF0000"/>
            </a:solidFill>
            <a:ln w="12699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3C9F0B2E-9BF9-2F1F-6033-9BC456342E9D}"/>
                </a:ext>
              </a:extLst>
            </p:cNvPr>
            <p:cNvSpPr/>
            <p:nvPr/>
          </p:nvSpPr>
          <p:spPr>
            <a:xfrm>
              <a:off x="1632613" y="1983875"/>
              <a:ext cx="43545" cy="43545"/>
            </a:xfrm>
            <a:prstGeom prst="ellipse">
              <a:avLst/>
            </a:prstGeom>
            <a:solidFill>
              <a:srgbClr val="FF0000"/>
            </a:solidFill>
            <a:ln w="12699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FFECF6C7-D108-D5D2-26B5-818129485EB2}"/>
                </a:ext>
              </a:extLst>
            </p:cNvPr>
            <p:cNvSpPr/>
            <p:nvPr/>
          </p:nvSpPr>
          <p:spPr>
            <a:xfrm>
              <a:off x="1809827" y="2050788"/>
              <a:ext cx="43545" cy="43545"/>
            </a:xfrm>
            <a:prstGeom prst="ellipse">
              <a:avLst/>
            </a:prstGeom>
            <a:solidFill>
              <a:srgbClr val="FF0000"/>
            </a:solidFill>
            <a:ln w="12699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4D7C0486-C6C2-11A8-2712-B31845343152}"/>
                </a:ext>
              </a:extLst>
            </p:cNvPr>
            <p:cNvSpPr/>
            <p:nvPr/>
          </p:nvSpPr>
          <p:spPr>
            <a:xfrm>
              <a:off x="1778526" y="2004843"/>
              <a:ext cx="43545" cy="43545"/>
            </a:xfrm>
            <a:prstGeom prst="ellipse">
              <a:avLst/>
            </a:prstGeom>
            <a:solidFill>
              <a:srgbClr val="FF0000"/>
            </a:solidFill>
            <a:ln w="12699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67A00866-3DE2-8DCE-AAC2-0292CE781EA4}"/>
                </a:ext>
              </a:extLst>
            </p:cNvPr>
            <p:cNvSpPr/>
            <p:nvPr/>
          </p:nvSpPr>
          <p:spPr>
            <a:xfrm>
              <a:off x="1237360" y="924441"/>
              <a:ext cx="12741" cy="70233"/>
            </a:xfrm>
            <a:custGeom>
              <a:avLst/>
              <a:gdLst>
                <a:gd name="csX0" fmla="*/ -2981 w 12741"/>
                <a:gd name="csY0" fmla="*/ 70246 h 70233"/>
                <a:gd name="csX1" fmla="*/ -2981 w 12741"/>
                <a:gd name="csY1" fmla="*/ 12 h 7023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2741" h="70233">
                  <a:moveTo>
                    <a:pt x="-2981" y="70246"/>
                  </a:moveTo>
                  <a:lnTo>
                    <a:pt x="-2981" y="12"/>
                  </a:lnTo>
                </a:path>
              </a:pathLst>
            </a:custGeom>
            <a:noFill/>
            <a:ln w="38101" cap="rnd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21C10C04-DC35-D499-0E0F-EAAE5BBAAB8B}"/>
                </a:ext>
              </a:extLst>
            </p:cNvPr>
            <p:cNvSpPr/>
            <p:nvPr/>
          </p:nvSpPr>
          <p:spPr>
            <a:xfrm>
              <a:off x="2273195" y="2030752"/>
              <a:ext cx="70305" cy="12741"/>
            </a:xfrm>
            <a:custGeom>
              <a:avLst/>
              <a:gdLst>
                <a:gd name="csX0" fmla="*/ 67387 w 70305"/>
                <a:gd name="csY0" fmla="*/ 74 h 12741"/>
                <a:gd name="csX1" fmla="*/ -2919 w 70305"/>
                <a:gd name="csY1" fmla="*/ 74 h 127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70305" h="12741">
                  <a:moveTo>
                    <a:pt x="67387" y="74"/>
                  </a:moveTo>
                  <a:lnTo>
                    <a:pt x="-2919" y="74"/>
                  </a:lnTo>
                </a:path>
              </a:pathLst>
            </a:custGeom>
            <a:noFill/>
            <a:ln w="38101" cap="rnd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77661B35-26F9-54EA-E987-0CDBDB745298}"/>
                </a:ext>
              </a:extLst>
            </p:cNvPr>
            <p:cNvSpPr/>
            <p:nvPr/>
          </p:nvSpPr>
          <p:spPr>
            <a:xfrm>
              <a:off x="130737" y="2030752"/>
              <a:ext cx="70305" cy="12741"/>
            </a:xfrm>
            <a:custGeom>
              <a:avLst/>
              <a:gdLst>
                <a:gd name="csX0" fmla="*/ -3043 w 70305"/>
                <a:gd name="csY0" fmla="*/ 74 h 12741"/>
                <a:gd name="csX1" fmla="*/ 67263 w 70305"/>
                <a:gd name="csY1" fmla="*/ 74 h 127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70305" h="12741">
                  <a:moveTo>
                    <a:pt x="-3043" y="74"/>
                  </a:moveTo>
                  <a:lnTo>
                    <a:pt x="67263" y="74"/>
                  </a:lnTo>
                </a:path>
              </a:pathLst>
            </a:custGeom>
            <a:noFill/>
            <a:ln w="38101" cap="rnd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A66F0C20-5416-F072-80CC-BEC15D0ECDE7}"/>
                </a:ext>
              </a:extLst>
            </p:cNvPr>
            <p:cNvSpPr/>
            <p:nvPr/>
          </p:nvSpPr>
          <p:spPr>
            <a:xfrm>
              <a:off x="1237360" y="3066823"/>
              <a:ext cx="12741" cy="70235"/>
            </a:xfrm>
            <a:custGeom>
              <a:avLst/>
              <a:gdLst>
                <a:gd name="csX0" fmla="*/ -2981 w 12741"/>
                <a:gd name="csY0" fmla="*/ 70371 h 70235"/>
                <a:gd name="csX1" fmla="*/ -2981 w 12741"/>
                <a:gd name="csY1" fmla="*/ 136 h 702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2741" h="70235">
                  <a:moveTo>
                    <a:pt x="-2981" y="70371"/>
                  </a:moveTo>
                  <a:lnTo>
                    <a:pt x="-2981" y="136"/>
                  </a:lnTo>
                </a:path>
              </a:pathLst>
            </a:custGeom>
            <a:noFill/>
            <a:ln w="38101" cap="rnd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FFBE61C3-B1AA-C73D-B68A-1F60091FA170}"/>
                </a:ext>
              </a:extLst>
            </p:cNvPr>
            <p:cNvSpPr txBox="1"/>
            <p:nvPr/>
          </p:nvSpPr>
          <p:spPr>
            <a:xfrm>
              <a:off x="1068041" y="625343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b="1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N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B22A9F-722D-1303-70E5-2FE4AEB1E2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11036" y="3579087"/>
            <a:ext cx="1209675" cy="809625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AC448232-0519-88F7-273D-2D24F9C322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19129" y="3723562"/>
            <a:ext cx="962025" cy="676275"/>
          </a:xfrm>
          <a:prstGeom prst="rect">
            <a:avLst/>
          </a:prstGeom>
        </p:spPr>
      </p:pic>
      <p:pic>
        <p:nvPicPr>
          <p:cNvPr id="38" name="Graphique 37">
            <a:extLst>
              <a:ext uri="{FF2B5EF4-FFF2-40B4-BE49-F238E27FC236}">
                <a16:creationId xmlns:a16="http://schemas.microsoft.com/office/drawing/2014/main" id="{F30C7A18-A200-C001-7253-174FF3A85F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17424" y="3683940"/>
            <a:ext cx="1171575" cy="838200"/>
          </a:xfrm>
          <a:prstGeom prst="rect">
            <a:avLst/>
          </a:prstGeom>
        </p:spPr>
      </p:pic>
      <p:pic>
        <p:nvPicPr>
          <p:cNvPr id="40" name="Graphique 39">
            <a:extLst>
              <a:ext uri="{FF2B5EF4-FFF2-40B4-BE49-F238E27FC236}">
                <a16:creationId xmlns:a16="http://schemas.microsoft.com/office/drawing/2014/main" id="{91210DF4-1C68-439E-5E27-524B670F5D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47387" y="3674415"/>
            <a:ext cx="1104900" cy="847725"/>
          </a:xfrm>
          <a:prstGeom prst="rect">
            <a:avLst/>
          </a:prstGeom>
        </p:spPr>
      </p:pic>
      <p:pic>
        <p:nvPicPr>
          <p:cNvPr id="42" name="Graphique 41">
            <a:extLst>
              <a:ext uri="{FF2B5EF4-FFF2-40B4-BE49-F238E27FC236}">
                <a16:creationId xmlns:a16="http://schemas.microsoft.com/office/drawing/2014/main" id="{51C039FC-7FB9-135C-2D87-C7A8EBB7F22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02871" y="5209205"/>
            <a:ext cx="1219200" cy="809625"/>
          </a:xfrm>
          <a:prstGeom prst="rect">
            <a:avLst/>
          </a:prstGeom>
        </p:spPr>
      </p:pic>
      <p:pic>
        <p:nvPicPr>
          <p:cNvPr id="44" name="Graphique 43">
            <a:extLst>
              <a:ext uri="{FF2B5EF4-FFF2-40B4-BE49-F238E27FC236}">
                <a16:creationId xmlns:a16="http://schemas.microsoft.com/office/drawing/2014/main" id="{306112E5-785A-812E-5684-5D2005D279E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777697" y="5251558"/>
            <a:ext cx="1181100" cy="847725"/>
          </a:xfrm>
          <a:prstGeom prst="rect">
            <a:avLst/>
          </a:prstGeom>
        </p:spPr>
      </p:pic>
      <p:pic>
        <p:nvPicPr>
          <p:cNvPr id="46" name="Graphique 45">
            <a:extLst>
              <a:ext uri="{FF2B5EF4-FFF2-40B4-BE49-F238E27FC236}">
                <a16:creationId xmlns:a16="http://schemas.microsoft.com/office/drawing/2014/main" id="{C4C3E5B3-01F7-2C0A-8960-9D6CD059A24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914423" y="5261083"/>
            <a:ext cx="1104900" cy="838200"/>
          </a:xfrm>
          <a:prstGeom prst="rect">
            <a:avLst/>
          </a:prstGeom>
        </p:spPr>
      </p:pic>
      <p:pic>
        <p:nvPicPr>
          <p:cNvPr id="48" name="Graphique 47">
            <a:extLst>
              <a:ext uri="{FF2B5EF4-FFF2-40B4-BE49-F238E27FC236}">
                <a16:creationId xmlns:a16="http://schemas.microsoft.com/office/drawing/2014/main" id="{DD1CF6AF-E3E0-9ABE-9515-2D8CE1D15D7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309262" y="5556358"/>
            <a:ext cx="1343025" cy="542925"/>
          </a:xfrm>
          <a:prstGeom prst="rect">
            <a:avLst/>
          </a:prstGeom>
        </p:spPr>
      </p:pic>
      <p:sp>
        <p:nvSpPr>
          <p:cNvPr id="49" name="ZoneTexte 48">
            <a:extLst>
              <a:ext uri="{FF2B5EF4-FFF2-40B4-BE49-F238E27FC236}">
                <a16:creationId xmlns:a16="http://schemas.microsoft.com/office/drawing/2014/main" id="{677B2700-3A0D-C91E-D2EA-7704DC8F9300}"/>
              </a:ext>
            </a:extLst>
          </p:cNvPr>
          <p:cNvSpPr txBox="1"/>
          <p:nvPr/>
        </p:nvSpPr>
        <p:spPr>
          <a:xfrm>
            <a:off x="2847408" y="994674"/>
            <a:ext cx="6352729" cy="17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u="sng" dirty="0"/>
              <a:t>Observation :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r-FR" dirty="0"/>
              <a:t>2 familles de pôles -&gt; pli à </a:t>
            </a:r>
            <a:r>
              <a:rPr lang="fr-FR" b="1" dirty="0"/>
              <a:t>2 flans bien distinct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r-FR" dirty="0"/>
              <a:t>Pôles plongeant à ~45° -&gt; </a:t>
            </a:r>
            <a:r>
              <a:rPr lang="fr-FR" b="1" dirty="0"/>
              <a:t>pendage ~45°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r-FR" dirty="0"/>
              <a:t>Direction des plans -&gt; </a:t>
            </a:r>
            <a:r>
              <a:rPr lang="fr-FR" b="1" dirty="0"/>
              <a:t>N-S (ou N0)</a:t>
            </a:r>
          </a:p>
        </p:txBody>
      </p:sp>
      <p:sp>
        <p:nvSpPr>
          <p:cNvPr id="52" name="Graphique 50">
            <a:extLst>
              <a:ext uri="{FF2B5EF4-FFF2-40B4-BE49-F238E27FC236}">
                <a16:creationId xmlns:a16="http://schemas.microsoft.com/office/drawing/2014/main" id="{BC1B6F83-FD33-B27B-FD58-95933C75BB6A}"/>
              </a:ext>
            </a:extLst>
          </p:cNvPr>
          <p:cNvSpPr/>
          <p:nvPr/>
        </p:nvSpPr>
        <p:spPr>
          <a:xfrm>
            <a:off x="321408" y="3756789"/>
            <a:ext cx="746089" cy="589887"/>
          </a:xfrm>
          <a:custGeom>
            <a:avLst/>
            <a:gdLst>
              <a:gd name="csX0" fmla="*/ 275921 w 500757"/>
              <a:gd name="csY0" fmla="*/ -19 h 417092"/>
              <a:gd name="csX1" fmla="*/ -3080 w 500757"/>
              <a:gd name="csY1" fmla="*/ 417074 h 417092"/>
              <a:gd name="csX2" fmla="*/ 497678 w 500757"/>
              <a:gd name="csY2" fmla="*/ 417074 h 4170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500757" h="417092">
                <a:moveTo>
                  <a:pt x="275921" y="-19"/>
                </a:moveTo>
                <a:lnTo>
                  <a:pt x="-3080" y="417074"/>
                </a:lnTo>
                <a:cubicBezTo>
                  <a:pt x="5200" y="417074"/>
                  <a:pt x="497678" y="417074"/>
                  <a:pt x="497678" y="417074"/>
                </a:cubicBezTo>
              </a:path>
            </a:pathLst>
          </a:custGeom>
          <a:noFill/>
          <a:ln w="38100" cap="flat">
            <a:solidFill>
              <a:srgbClr val="000000"/>
            </a:solidFill>
            <a:prstDash val="solid"/>
            <a:miter/>
            <a:headEnd type="arrow"/>
            <a:tailEnd type="arrow"/>
          </a:ln>
        </p:spPr>
        <p:txBody>
          <a:bodyPr/>
          <a:lstStyle/>
          <a:p>
            <a:endParaRPr lang="fr-FR"/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27BF39A5-75FB-A4F9-DF45-F9544E65C2EF}"/>
              </a:ext>
            </a:extLst>
          </p:cNvPr>
          <p:cNvSpPr txBox="1"/>
          <p:nvPr/>
        </p:nvSpPr>
        <p:spPr>
          <a:xfrm>
            <a:off x="288361" y="3723562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A99DB537-0ACA-A880-7AD5-720A50E9FECA}"/>
              </a:ext>
            </a:extLst>
          </p:cNvPr>
          <p:cNvSpPr txBox="1"/>
          <p:nvPr/>
        </p:nvSpPr>
        <p:spPr>
          <a:xfrm>
            <a:off x="563779" y="4312372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1147741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18B98-7807-5E36-C940-2025E09F2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3 :</a:t>
            </a:r>
          </a:p>
        </p:txBody>
      </p:sp>
      <p:grpSp>
        <p:nvGrpSpPr>
          <p:cNvPr id="6" name="Graphique 3">
            <a:extLst>
              <a:ext uri="{FF2B5EF4-FFF2-40B4-BE49-F238E27FC236}">
                <a16:creationId xmlns:a16="http://schemas.microsoft.com/office/drawing/2014/main" id="{5DB9992B-AA79-B4F7-0711-3B7D27E2E389}"/>
              </a:ext>
            </a:extLst>
          </p:cNvPr>
          <p:cNvGrpSpPr/>
          <p:nvPr/>
        </p:nvGrpSpPr>
        <p:grpSpPr>
          <a:xfrm>
            <a:off x="1051974" y="728660"/>
            <a:ext cx="7182004" cy="2481944"/>
            <a:chOff x="1051974" y="1795460"/>
            <a:chExt cx="7182004" cy="2481944"/>
          </a:xfrm>
        </p:grpSpPr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A3F8EE78-81EF-8441-1EA8-A5946B3E781C}"/>
                </a:ext>
              </a:extLst>
            </p:cNvPr>
            <p:cNvSpPr/>
            <p:nvPr/>
          </p:nvSpPr>
          <p:spPr>
            <a:xfrm>
              <a:off x="3502138" y="2481345"/>
              <a:ext cx="2383560" cy="141948"/>
            </a:xfrm>
            <a:custGeom>
              <a:avLst/>
              <a:gdLst>
                <a:gd name="csX0" fmla="*/ 2381467 w 2383560"/>
                <a:gd name="csY0" fmla="*/ -82 h 141948"/>
                <a:gd name="csX1" fmla="*/ 1673710 w 2383560"/>
                <a:gd name="csY1" fmla="*/ 141685 h 141948"/>
                <a:gd name="csX2" fmla="*/ 1586944 w 2383560"/>
                <a:gd name="csY2" fmla="*/ 133946 h 141948"/>
                <a:gd name="csX3" fmla="*/ 1387863 w 2383560"/>
                <a:gd name="csY3" fmla="*/ 116270 h 141948"/>
                <a:gd name="csX4" fmla="*/ 1156025 w 2383560"/>
                <a:gd name="csY4" fmla="*/ 95642 h 141948"/>
                <a:gd name="csX5" fmla="*/ 922745 w 2383560"/>
                <a:gd name="csY5" fmla="*/ 98522 h 141948"/>
                <a:gd name="csX6" fmla="*/ 583268 w 2383560"/>
                <a:gd name="csY6" fmla="*/ 112922 h 141948"/>
                <a:gd name="csX7" fmla="*/ -2093 w 2383560"/>
                <a:gd name="csY7" fmla="*/ 99169 h 14194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2383560" h="141948">
                  <a:moveTo>
                    <a:pt x="2381467" y="-82"/>
                  </a:moveTo>
                  <a:cubicBezTo>
                    <a:pt x="2381467" y="-82"/>
                    <a:pt x="1914187" y="128581"/>
                    <a:pt x="1673710" y="141685"/>
                  </a:cubicBezTo>
                  <a:cubicBezTo>
                    <a:pt x="1644908" y="143270"/>
                    <a:pt x="1586944" y="133946"/>
                    <a:pt x="1586944" y="133946"/>
                  </a:cubicBezTo>
                  <a:moveTo>
                    <a:pt x="1387863" y="116270"/>
                  </a:moveTo>
                  <a:cubicBezTo>
                    <a:pt x="1387863" y="116270"/>
                    <a:pt x="1233430" y="98629"/>
                    <a:pt x="1156025" y="95642"/>
                  </a:cubicBezTo>
                  <a:cubicBezTo>
                    <a:pt x="1078268" y="92690"/>
                    <a:pt x="1000502" y="96398"/>
                    <a:pt x="922745" y="98522"/>
                  </a:cubicBezTo>
                  <a:cubicBezTo>
                    <a:pt x="809709" y="101618"/>
                    <a:pt x="696664" y="111842"/>
                    <a:pt x="583268" y="112922"/>
                  </a:cubicBezTo>
                  <a:cubicBezTo>
                    <a:pt x="388142" y="114757"/>
                    <a:pt x="-2093" y="99169"/>
                    <a:pt x="-2093" y="99169"/>
                  </a:cubicBezTo>
                </a:path>
              </a:pathLst>
            </a:custGeom>
            <a:noFill/>
            <a:ln w="9524" cap="flat">
              <a:solidFill>
                <a:srgbClr val="975015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65F4C721-215D-A258-3AC3-2D4FAD189133}"/>
                </a:ext>
              </a:extLst>
            </p:cNvPr>
            <p:cNvSpPr/>
            <p:nvPr/>
          </p:nvSpPr>
          <p:spPr>
            <a:xfrm>
              <a:off x="3729300" y="2579949"/>
              <a:ext cx="697676" cy="137412"/>
            </a:xfrm>
            <a:custGeom>
              <a:avLst/>
              <a:gdLst>
                <a:gd name="csX0" fmla="*/ -2141 w 697676"/>
                <a:gd name="csY0" fmla="*/ 137337 h 137412"/>
                <a:gd name="csX1" fmla="*/ 381977 w 697676"/>
                <a:gd name="csY1" fmla="*/ 107817 h 137412"/>
                <a:gd name="csX2" fmla="*/ 695536 w 697676"/>
                <a:gd name="csY2" fmla="*/ -75 h 13741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697676" h="137412">
                  <a:moveTo>
                    <a:pt x="-2141" y="137337"/>
                  </a:moveTo>
                  <a:cubicBezTo>
                    <a:pt x="-2141" y="137337"/>
                    <a:pt x="255616" y="134457"/>
                    <a:pt x="381977" y="107817"/>
                  </a:cubicBezTo>
                  <a:cubicBezTo>
                    <a:pt x="492139" y="84597"/>
                    <a:pt x="695536" y="-75"/>
                    <a:pt x="695536" y="-75"/>
                  </a:cubicBezTo>
                </a:path>
              </a:pathLst>
            </a:custGeom>
            <a:noFill/>
            <a:ln w="9524" cap="flat">
              <a:solidFill>
                <a:srgbClr val="C15F15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46E7E8DC-54B3-E667-6277-528AEFD0071E}"/>
                </a:ext>
              </a:extLst>
            </p:cNvPr>
            <p:cNvSpPr/>
            <p:nvPr/>
          </p:nvSpPr>
          <p:spPr>
            <a:xfrm>
              <a:off x="2630579" y="2448800"/>
              <a:ext cx="808198" cy="130319"/>
            </a:xfrm>
            <a:custGeom>
              <a:avLst/>
              <a:gdLst>
                <a:gd name="csX0" fmla="*/ -2221 w 808198"/>
                <a:gd name="csY0" fmla="*/ -85 h 130319"/>
                <a:gd name="csX1" fmla="*/ 597176 w 808198"/>
                <a:gd name="csY1" fmla="*/ 125303 h 130319"/>
                <a:gd name="csX2" fmla="*/ 805978 w 808198"/>
                <a:gd name="csY2" fmla="*/ 130235 h 1303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808198" h="130319">
                  <a:moveTo>
                    <a:pt x="-2221" y="-85"/>
                  </a:moveTo>
                  <a:cubicBezTo>
                    <a:pt x="237536" y="67775"/>
                    <a:pt x="597176" y="125303"/>
                    <a:pt x="597176" y="125303"/>
                  </a:cubicBezTo>
                  <a:lnTo>
                    <a:pt x="805978" y="130235"/>
                  </a:lnTo>
                </a:path>
              </a:pathLst>
            </a:custGeom>
            <a:noFill/>
            <a:ln w="9524" cap="flat">
              <a:solidFill>
                <a:srgbClr val="975015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4C1D8107-1C0A-E306-2925-7A0B1D7AFF22}"/>
                </a:ext>
              </a:extLst>
            </p:cNvPr>
            <p:cNvSpPr/>
            <p:nvPr/>
          </p:nvSpPr>
          <p:spPr>
            <a:xfrm>
              <a:off x="6093419" y="2570877"/>
              <a:ext cx="793441" cy="8135"/>
            </a:xfrm>
            <a:custGeom>
              <a:avLst/>
              <a:gdLst>
                <a:gd name="csX0" fmla="*/ 791488 w 793441"/>
                <a:gd name="csY0" fmla="*/ 8055 h 8135"/>
                <a:gd name="csX1" fmla="*/ 315929 w 793441"/>
                <a:gd name="csY1" fmla="*/ 3159 h 8135"/>
                <a:gd name="csX2" fmla="*/ 238523 w 793441"/>
                <a:gd name="csY2" fmla="*/ 2367 h 8135"/>
                <a:gd name="csX3" fmla="*/ -1954 w 793441"/>
                <a:gd name="csY3" fmla="*/ -81 h 81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793441" h="8135">
                  <a:moveTo>
                    <a:pt x="791488" y="8055"/>
                  </a:moveTo>
                  <a:lnTo>
                    <a:pt x="315929" y="3159"/>
                  </a:lnTo>
                  <a:moveTo>
                    <a:pt x="238523" y="2367"/>
                  </a:moveTo>
                  <a:lnTo>
                    <a:pt x="-1954" y="-81"/>
                  </a:lnTo>
                </a:path>
              </a:pathLst>
            </a:custGeom>
            <a:noFill/>
            <a:ln w="9524" cap="flat">
              <a:solidFill>
                <a:srgbClr val="975015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C1ABFDDD-D259-5283-081B-080552447A8D}"/>
                </a:ext>
              </a:extLst>
            </p:cNvPr>
            <p:cNvSpPr/>
            <p:nvPr/>
          </p:nvSpPr>
          <p:spPr>
            <a:xfrm>
              <a:off x="1865218" y="2924025"/>
              <a:ext cx="5149084" cy="1353379"/>
            </a:xfrm>
            <a:custGeom>
              <a:avLst/>
              <a:gdLst>
                <a:gd name="csX0" fmla="*/ 757843 w 5149084"/>
                <a:gd name="csY0" fmla="*/ 62435 h 1353379"/>
                <a:gd name="csX1" fmla="*/ 995807 w 5149084"/>
                <a:gd name="csY1" fmla="*/ 16246 h 1353379"/>
                <a:gd name="csX2" fmla="*/ 870167 w 5149084"/>
                <a:gd name="csY2" fmla="*/ 88859 h 1353379"/>
                <a:gd name="csX3" fmla="*/ 1035402 w 5149084"/>
                <a:gd name="csY3" fmla="*/ 69059 h 1353379"/>
                <a:gd name="csX4" fmla="*/ 3051403 w 5149084"/>
                <a:gd name="csY4" fmla="*/ 517835 h 1353379"/>
                <a:gd name="csX5" fmla="*/ 3263088 w 5149084"/>
                <a:gd name="csY5" fmla="*/ 412211 h 1353379"/>
                <a:gd name="csX6" fmla="*/ 3210169 w 5149084"/>
                <a:gd name="csY6" fmla="*/ 484823 h 1353379"/>
                <a:gd name="csX7" fmla="*/ 3415007 w 5149084"/>
                <a:gd name="csY7" fmla="*/ 438635 h 1353379"/>
                <a:gd name="csX8" fmla="*/ 579284 w 5149084"/>
                <a:gd name="csY8" fmla="*/ 564023 h 1353379"/>
                <a:gd name="csX9" fmla="*/ 797446 w 5149084"/>
                <a:gd name="csY9" fmla="*/ 491411 h 1353379"/>
                <a:gd name="csX10" fmla="*/ 652005 w 5149084"/>
                <a:gd name="csY10" fmla="*/ 623423 h 1353379"/>
                <a:gd name="csX11" fmla="*/ 889969 w 5149084"/>
                <a:gd name="csY11" fmla="*/ 531011 h 1353379"/>
                <a:gd name="csX12" fmla="*/ 2099565 w 5149084"/>
                <a:gd name="csY12" fmla="*/ 531011 h 1353379"/>
                <a:gd name="csX13" fmla="*/ 2053483 w 5149084"/>
                <a:gd name="csY13" fmla="*/ 596999 h 1353379"/>
                <a:gd name="csX14" fmla="*/ 2132682 w 5149084"/>
                <a:gd name="csY14" fmla="*/ 590411 h 1353379"/>
                <a:gd name="csX15" fmla="*/ 2251844 w 5149084"/>
                <a:gd name="csY15" fmla="*/ 590411 h 1353379"/>
                <a:gd name="csX16" fmla="*/ 176086 w 5149084"/>
                <a:gd name="csY16" fmla="*/ 616799 h 1353379"/>
                <a:gd name="csX17" fmla="*/ 123527 w 5149084"/>
                <a:gd name="csY17" fmla="*/ 709211 h 1353379"/>
                <a:gd name="csX18" fmla="*/ 394248 w 5149084"/>
                <a:gd name="csY18" fmla="*/ 570611 h 1353379"/>
                <a:gd name="csX19" fmla="*/ 2046645 w 5149084"/>
                <a:gd name="csY19" fmla="*/ 603623 h 1353379"/>
                <a:gd name="csX20" fmla="*/ 2066808 w 5149084"/>
                <a:gd name="csY20" fmla="*/ 603623 h 1353379"/>
                <a:gd name="csX21" fmla="*/ -2113 w 5149084"/>
                <a:gd name="csY21" fmla="*/ 709211 h 1353379"/>
                <a:gd name="csX22" fmla="*/ 163122 w 5149084"/>
                <a:gd name="csY22" fmla="*/ 616799 h 1353379"/>
                <a:gd name="csX23" fmla="*/ 1531123 w 5149084"/>
                <a:gd name="csY23" fmla="*/ 636599 h 1353379"/>
                <a:gd name="csX24" fmla="*/ 1458402 w 5149084"/>
                <a:gd name="csY24" fmla="*/ 742187 h 1353379"/>
                <a:gd name="csX25" fmla="*/ 1458402 w 5149084"/>
                <a:gd name="csY25" fmla="*/ 748811 h 1353379"/>
                <a:gd name="csX26" fmla="*/ 1478204 w 5149084"/>
                <a:gd name="csY26" fmla="*/ 735599 h 1353379"/>
                <a:gd name="csX27" fmla="*/ 1564249 w 5149084"/>
                <a:gd name="csY27" fmla="*/ 656399 h 1353379"/>
                <a:gd name="csX28" fmla="*/ 1445447 w 5149084"/>
                <a:gd name="csY28" fmla="*/ 814799 h 1353379"/>
                <a:gd name="csX29" fmla="*/ 4842765 w 5149084"/>
                <a:gd name="csY29" fmla="*/ 788411 h 1353379"/>
                <a:gd name="csX30" fmla="*/ 5065611 w 5149084"/>
                <a:gd name="csY30" fmla="*/ 733439 h 1353379"/>
                <a:gd name="csX31" fmla="*/ 4955089 w 5149084"/>
                <a:gd name="csY31" fmla="*/ 808211 h 1353379"/>
                <a:gd name="csX32" fmla="*/ 2410249 w 5149084"/>
                <a:gd name="csY32" fmla="*/ 887375 h 1353379"/>
                <a:gd name="csX33" fmla="*/ 2582330 w 5149084"/>
                <a:gd name="csY33" fmla="*/ 821387 h 1353379"/>
                <a:gd name="csX34" fmla="*/ 2535889 w 5149084"/>
                <a:gd name="csY34" fmla="*/ 900587 h 1353379"/>
                <a:gd name="csX35" fmla="*/ 2734250 w 5149084"/>
                <a:gd name="csY35" fmla="*/ 768611 h 1353379"/>
                <a:gd name="csX36" fmla="*/ 4968404 w 5149084"/>
                <a:gd name="csY36" fmla="*/ 808211 h 1353379"/>
                <a:gd name="csX37" fmla="*/ 5146972 w 5149084"/>
                <a:gd name="csY37" fmla="*/ 768611 h 1353379"/>
                <a:gd name="csX38" fmla="*/ 2595286 w 5149084"/>
                <a:gd name="csY38" fmla="*/ 808211 h 1353379"/>
                <a:gd name="csX39" fmla="*/ 2582330 w 5149084"/>
                <a:gd name="csY39" fmla="*/ 821387 h 1353379"/>
                <a:gd name="csX40" fmla="*/ 3871124 w 5149084"/>
                <a:gd name="csY40" fmla="*/ 828011 h 1353379"/>
                <a:gd name="csX41" fmla="*/ 3758809 w 5149084"/>
                <a:gd name="csY41" fmla="*/ 933599 h 1353379"/>
                <a:gd name="csX42" fmla="*/ 3864647 w 5149084"/>
                <a:gd name="csY42" fmla="*/ 913799 h 1353379"/>
                <a:gd name="csX43" fmla="*/ 3745485 w 5149084"/>
                <a:gd name="csY43" fmla="*/ 986375 h 1353379"/>
                <a:gd name="csX44" fmla="*/ 1194167 w 5149084"/>
                <a:gd name="csY44" fmla="*/ 1250363 h 1353379"/>
                <a:gd name="csX45" fmla="*/ 1147726 w 5149084"/>
                <a:gd name="csY45" fmla="*/ 1322940 h 1353379"/>
                <a:gd name="csX46" fmla="*/ 1154564 w 5149084"/>
                <a:gd name="csY46" fmla="*/ 1329563 h 1353379"/>
                <a:gd name="csX47" fmla="*/ 1233762 w 5149084"/>
                <a:gd name="csY47" fmla="*/ 1309763 h 1353379"/>
                <a:gd name="csX48" fmla="*/ 1352924 w 5149084"/>
                <a:gd name="csY48" fmla="*/ 1309763 h 13533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</a:cxnLst>
              <a:rect l="l" t="t" r="r" b="b"/>
              <a:pathLst>
                <a:path w="5149084" h="1353379">
                  <a:moveTo>
                    <a:pt x="757843" y="62435"/>
                  </a:moveTo>
                  <a:cubicBezTo>
                    <a:pt x="826248" y="39863"/>
                    <a:pt x="928483" y="-31813"/>
                    <a:pt x="995807" y="16246"/>
                  </a:cubicBezTo>
                  <a:lnTo>
                    <a:pt x="870167" y="88859"/>
                  </a:lnTo>
                  <a:lnTo>
                    <a:pt x="1035402" y="69059"/>
                  </a:lnTo>
                  <a:moveTo>
                    <a:pt x="3051403" y="517835"/>
                  </a:moveTo>
                  <a:lnTo>
                    <a:pt x="3263088" y="412211"/>
                  </a:lnTo>
                  <a:lnTo>
                    <a:pt x="3210169" y="484823"/>
                  </a:lnTo>
                  <a:lnTo>
                    <a:pt x="3415007" y="438635"/>
                  </a:lnTo>
                  <a:moveTo>
                    <a:pt x="579284" y="564023"/>
                  </a:moveTo>
                  <a:cubicBezTo>
                    <a:pt x="646969" y="541343"/>
                    <a:pt x="731564" y="500771"/>
                    <a:pt x="797446" y="491411"/>
                  </a:cubicBezTo>
                  <a:cubicBezTo>
                    <a:pt x="756762" y="538535"/>
                    <a:pt x="693401" y="576947"/>
                    <a:pt x="652005" y="623423"/>
                  </a:cubicBezTo>
                  <a:cubicBezTo>
                    <a:pt x="726527" y="613955"/>
                    <a:pt x="816167" y="558011"/>
                    <a:pt x="889969" y="531011"/>
                  </a:cubicBezTo>
                  <a:moveTo>
                    <a:pt x="2099565" y="531011"/>
                  </a:moveTo>
                  <a:lnTo>
                    <a:pt x="2053483" y="596999"/>
                  </a:lnTo>
                  <a:lnTo>
                    <a:pt x="2132682" y="590411"/>
                  </a:lnTo>
                  <a:cubicBezTo>
                    <a:pt x="2106042" y="684443"/>
                    <a:pt x="2214763" y="612515"/>
                    <a:pt x="2251844" y="590411"/>
                  </a:cubicBezTo>
                  <a:moveTo>
                    <a:pt x="176086" y="616799"/>
                  </a:moveTo>
                  <a:cubicBezTo>
                    <a:pt x="154482" y="644087"/>
                    <a:pt x="136842" y="676127"/>
                    <a:pt x="123527" y="709211"/>
                  </a:cubicBezTo>
                  <a:cubicBezTo>
                    <a:pt x="209203" y="700283"/>
                    <a:pt x="312167" y="608015"/>
                    <a:pt x="394248" y="570611"/>
                  </a:cubicBezTo>
                  <a:moveTo>
                    <a:pt x="2046645" y="603623"/>
                  </a:moveTo>
                  <a:lnTo>
                    <a:pt x="2066808" y="603623"/>
                  </a:lnTo>
                  <a:moveTo>
                    <a:pt x="-2113" y="709211"/>
                  </a:moveTo>
                  <a:lnTo>
                    <a:pt x="163122" y="616799"/>
                  </a:lnTo>
                  <a:moveTo>
                    <a:pt x="1531123" y="636599"/>
                  </a:moveTo>
                  <a:lnTo>
                    <a:pt x="1458402" y="742187"/>
                  </a:lnTo>
                  <a:lnTo>
                    <a:pt x="1458402" y="748811"/>
                  </a:lnTo>
                  <a:lnTo>
                    <a:pt x="1478204" y="735599"/>
                  </a:lnTo>
                  <a:lnTo>
                    <a:pt x="1564249" y="656399"/>
                  </a:lnTo>
                  <a:lnTo>
                    <a:pt x="1445447" y="814799"/>
                  </a:lnTo>
                  <a:moveTo>
                    <a:pt x="4842765" y="788411"/>
                  </a:moveTo>
                  <a:cubicBezTo>
                    <a:pt x="4870846" y="778979"/>
                    <a:pt x="5051567" y="697115"/>
                    <a:pt x="5065611" y="733439"/>
                  </a:cubicBezTo>
                  <a:cubicBezTo>
                    <a:pt x="5076044" y="759899"/>
                    <a:pt x="4975611" y="797267"/>
                    <a:pt x="4955089" y="808211"/>
                  </a:cubicBezTo>
                  <a:moveTo>
                    <a:pt x="2410249" y="887375"/>
                  </a:moveTo>
                  <a:cubicBezTo>
                    <a:pt x="2464970" y="863327"/>
                    <a:pt x="2525087" y="827147"/>
                    <a:pt x="2582330" y="821387"/>
                  </a:cubicBezTo>
                  <a:cubicBezTo>
                    <a:pt x="2561808" y="848639"/>
                    <a:pt x="2545249" y="867539"/>
                    <a:pt x="2535889" y="900587"/>
                  </a:cubicBezTo>
                  <a:cubicBezTo>
                    <a:pt x="2599249" y="865235"/>
                    <a:pt x="2666925" y="804683"/>
                    <a:pt x="2734250" y="768611"/>
                  </a:cubicBezTo>
                  <a:moveTo>
                    <a:pt x="4968404" y="808211"/>
                  </a:moveTo>
                  <a:cubicBezTo>
                    <a:pt x="5016287" y="805223"/>
                    <a:pt x="5085765" y="782075"/>
                    <a:pt x="5146972" y="768611"/>
                  </a:cubicBezTo>
                  <a:moveTo>
                    <a:pt x="2595286" y="808211"/>
                  </a:moveTo>
                  <a:lnTo>
                    <a:pt x="2582330" y="821387"/>
                  </a:lnTo>
                  <a:moveTo>
                    <a:pt x="3871124" y="828011"/>
                  </a:moveTo>
                  <a:lnTo>
                    <a:pt x="3758809" y="933599"/>
                  </a:lnTo>
                  <a:cubicBezTo>
                    <a:pt x="3796611" y="928235"/>
                    <a:pt x="3826124" y="913223"/>
                    <a:pt x="3864647" y="913799"/>
                  </a:cubicBezTo>
                  <a:lnTo>
                    <a:pt x="3745485" y="986375"/>
                  </a:lnTo>
                  <a:moveTo>
                    <a:pt x="1194167" y="1250363"/>
                  </a:moveTo>
                  <a:lnTo>
                    <a:pt x="1147726" y="1322940"/>
                  </a:lnTo>
                  <a:lnTo>
                    <a:pt x="1154564" y="1329563"/>
                  </a:lnTo>
                  <a:lnTo>
                    <a:pt x="1233762" y="1309763"/>
                  </a:lnTo>
                  <a:cubicBezTo>
                    <a:pt x="1207483" y="1394076"/>
                    <a:pt x="1309726" y="1334568"/>
                    <a:pt x="1352924" y="1309763"/>
                  </a:cubicBezTo>
                </a:path>
              </a:pathLst>
            </a:custGeom>
            <a:noFill/>
            <a:ln w="19049" cap="rnd">
              <a:solidFill>
                <a:srgbClr val="333333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E23CA6CB-5673-7A17-3FE9-0645D8CE1E0F}"/>
                </a:ext>
              </a:extLst>
            </p:cNvPr>
            <p:cNvSpPr/>
            <p:nvPr/>
          </p:nvSpPr>
          <p:spPr>
            <a:xfrm>
              <a:off x="1051974" y="2434252"/>
              <a:ext cx="7182004" cy="1627528"/>
            </a:xfrm>
            <a:custGeom>
              <a:avLst/>
              <a:gdLst>
                <a:gd name="csX0" fmla="*/ -2097 w 7182004"/>
                <a:gd name="csY0" fmla="*/ 1328268 h 1627528"/>
                <a:gd name="csX1" fmla="*/ 591543 w 7182004"/>
                <a:gd name="csY1" fmla="*/ 388884 h 1627528"/>
                <a:gd name="csX2" fmla="*/ 1576508 w 7182004"/>
                <a:gd name="csY2" fmla="*/ 14519 h 1627528"/>
                <a:gd name="csX3" fmla="*/ 1975021 w 7182004"/>
                <a:gd name="csY3" fmla="*/ 388884 h 1627528"/>
                <a:gd name="csX4" fmla="*/ 2675229 w 7182004"/>
                <a:gd name="csY4" fmla="*/ 283080 h 1627528"/>
                <a:gd name="csX5" fmla="*/ 3440230 w 7182004"/>
                <a:gd name="csY5" fmla="*/ 787656 h 1627528"/>
                <a:gd name="csX6" fmla="*/ 4237627 w 7182004"/>
                <a:gd name="csY6" fmla="*/ 445836 h 1627528"/>
                <a:gd name="csX7" fmla="*/ 4831627 w 7182004"/>
                <a:gd name="csY7" fmla="*/ 47064 h 1627528"/>
                <a:gd name="csX8" fmla="*/ 5246708 w 7182004"/>
                <a:gd name="csY8" fmla="*/ 226092 h 1627528"/>
                <a:gd name="csX9" fmla="*/ 5832790 w 7182004"/>
                <a:gd name="csY9" fmla="*/ 144732 h 1627528"/>
                <a:gd name="csX10" fmla="*/ 6743944 w 7182004"/>
                <a:gd name="csY10" fmla="*/ 830280 h 1627528"/>
                <a:gd name="csX11" fmla="*/ 7179908 w 7182004"/>
                <a:gd name="csY11" fmla="*/ 1627500 h 162752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</a:cxnLst>
              <a:rect l="l" t="t" r="r" b="b"/>
              <a:pathLst>
                <a:path w="7182004" h="1627528">
                  <a:moveTo>
                    <a:pt x="-2097" y="1328268"/>
                  </a:moveTo>
                  <a:cubicBezTo>
                    <a:pt x="-2097" y="1328268"/>
                    <a:pt x="364381" y="646824"/>
                    <a:pt x="591543" y="388884"/>
                  </a:cubicBezTo>
                  <a:cubicBezTo>
                    <a:pt x="823741" y="125435"/>
                    <a:pt x="1231985" y="-53629"/>
                    <a:pt x="1576508" y="14519"/>
                  </a:cubicBezTo>
                  <a:cubicBezTo>
                    <a:pt x="1755427" y="49871"/>
                    <a:pt x="1801147" y="334668"/>
                    <a:pt x="1975021" y="388884"/>
                  </a:cubicBezTo>
                  <a:cubicBezTo>
                    <a:pt x="2200382" y="459048"/>
                    <a:pt x="2444824" y="232392"/>
                    <a:pt x="2675229" y="283080"/>
                  </a:cubicBezTo>
                  <a:cubicBezTo>
                    <a:pt x="2973301" y="348708"/>
                    <a:pt x="3135662" y="760476"/>
                    <a:pt x="3440230" y="787656"/>
                  </a:cubicBezTo>
                  <a:cubicBezTo>
                    <a:pt x="3728230" y="813396"/>
                    <a:pt x="3983464" y="584004"/>
                    <a:pt x="4237627" y="445836"/>
                  </a:cubicBezTo>
                  <a:cubicBezTo>
                    <a:pt x="4447149" y="331895"/>
                    <a:pt x="4594384" y="68951"/>
                    <a:pt x="4831627" y="47064"/>
                  </a:cubicBezTo>
                  <a:cubicBezTo>
                    <a:pt x="4981744" y="33240"/>
                    <a:pt x="5097663" y="205895"/>
                    <a:pt x="5246708" y="226092"/>
                  </a:cubicBezTo>
                  <a:cubicBezTo>
                    <a:pt x="5442186" y="252588"/>
                    <a:pt x="5641988" y="95267"/>
                    <a:pt x="5832790" y="144732"/>
                  </a:cubicBezTo>
                  <a:cubicBezTo>
                    <a:pt x="6200709" y="240060"/>
                    <a:pt x="6495547" y="542784"/>
                    <a:pt x="6743944" y="830280"/>
                  </a:cubicBezTo>
                  <a:cubicBezTo>
                    <a:pt x="6941944" y="1059348"/>
                    <a:pt x="7179908" y="1627500"/>
                    <a:pt x="7179908" y="1627500"/>
                  </a:cubicBezTo>
                </a:path>
              </a:pathLst>
            </a:custGeom>
            <a:noFill/>
            <a:ln w="28573" cap="flat">
              <a:solidFill>
                <a:srgbClr val="C25015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E5F522D8-5578-92EE-0F8A-5F404FA1D578}"/>
                </a:ext>
              </a:extLst>
            </p:cNvPr>
            <p:cNvSpPr/>
            <p:nvPr/>
          </p:nvSpPr>
          <p:spPr>
            <a:xfrm rot="10800000" flipV="1">
              <a:off x="5947270" y="1795460"/>
              <a:ext cx="795486" cy="809643"/>
            </a:xfrm>
            <a:custGeom>
              <a:avLst/>
              <a:gdLst>
                <a:gd name="csX0" fmla="*/ 461956 w 795486"/>
                <a:gd name="csY0" fmla="*/ 809081 h 809643"/>
                <a:gd name="csX1" fmla="*/ 471862 w 795486"/>
                <a:gd name="csY1" fmla="*/ 801157 h 809643"/>
                <a:gd name="csX2" fmla="*/ 464061 w 795486"/>
                <a:gd name="csY2" fmla="*/ 790164 h 809643"/>
                <a:gd name="csX3" fmla="*/ 462470 w 795486"/>
                <a:gd name="csY3" fmla="*/ 790031 h 809643"/>
                <a:gd name="csX4" fmla="*/ 443420 w 795486"/>
                <a:gd name="csY4" fmla="*/ 790031 h 809643"/>
                <a:gd name="csX5" fmla="*/ 414845 w 795486"/>
                <a:gd name="csY5" fmla="*/ 761456 h 809643"/>
                <a:gd name="csX6" fmla="*/ 414845 w 795486"/>
                <a:gd name="csY6" fmla="*/ 679846 h 809643"/>
                <a:gd name="csX7" fmla="*/ 471071 w 795486"/>
                <a:gd name="csY7" fmla="*/ 589587 h 809643"/>
                <a:gd name="csX8" fmla="*/ 615089 w 795486"/>
                <a:gd name="csY8" fmla="*/ 489546 h 809643"/>
                <a:gd name="csX9" fmla="*/ 635968 w 795486"/>
                <a:gd name="csY9" fmla="*/ 466153 h 809643"/>
                <a:gd name="csX10" fmla="*/ 786301 w 795486"/>
                <a:gd name="csY10" fmla="*/ 407069 h 809643"/>
                <a:gd name="csX11" fmla="*/ 727218 w 795486"/>
                <a:gd name="csY11" fmla="*/ 256727 h 809643"/>
                <a:gd name="csX12" fmla="*/ 721722 w 795486"/>
                <a:gd name="csY12" fmla="*/ 254507 h 809643"/>
                <a:gd name="csX13" fmla="*/ 642931 w 795486"/>
                <a:gd name="csY13" fmla="*/ 163248 h 809643"/>
                <a:gd name="csX14" fmla="*/ 642874 w 795486"/>
                <a:gd name="csY14" fmla="*/ 163163 h 809643"/>
                <a:gd name="csX15" fmla="*/ 643445 w 795486"/>
                <a:gd name="csY15" fmla="*/ 151857 h 809643"/>
                <a:gd name="csX16" fmla="*/ 529326 w 795486"/>
                <a:gd name="csY16" fmla="*/ 37557 h 809643"/>
                <a:gd name="csX17" fmla="*/ 473034 w 795486"/>
                <a:gd name="csY17" fmla="*/ 52340 h 809643"/>
                <a:gd name="csX18" fmla="*/ 315500 w 795486"/>
                <a:gd name="csY18" fmla="*/ 17278 h 809643"/>
                <a:gd name="csX19" fmla="*/ 266046 w 795486"/>
                <a:gd name="csY19" fmla="*/ 85829 h 809643"/>
                <a:gd name="csX20" fmla="*/ 101168 w 795486"/>
                <a:gd name="csY20" fmla="*/ 119529 h 809643"/>
                <a:gd name="csX21" fmla="*/ 102768 w 795486"/>
                <a:gd name="csY21" fmla="*/ 253050 h 809643"/>
                <a:gd name="csX22" fmla="*/ 6233 w 795486"/>
                <a:gd name="csY22" fmla="*/ 430463 h 809643"/>
                <a:gd name="csX23" fmla="*/ 183645 w 795486"/>
                <a:gd name="csY23" fmla="*/ 526999 h 809643"/>
                <a:gd name="csX24" fmla="*/ 198857 w 795486"/>
                <a:gd name="csY24" fmla="*/ 521550 h 809643"/>
                <a:gd name="csX25" fmla="*/ 226089 w 795486"/>
                <a:gd name="csY25" fmla="*/ 542820 h 809643"/>
                <a:gd name="csX26" fmla="*/ 275828 w 795486"/>
                <a:gd name="csY26" fmla="*/ 583367 h 809643"/>
                <a:gd name="csX27" fmla="*/ 284667 w 795486"/>
                <a:gd name="csY27" fmla="*/ 591149 h 809643"/>
                <a:gd name="csX28" fmla="*/ 329120 w 795486"/>
                <a:gd name="csY28" fmla="*/ 688943 h 809643"/>
                <a:gd name="csX29" fmla="*/ 329120 w 795486"/>
                <a:gd name="csY29" fmla="*/ 761456 h 809643"/>
                <a:gd name="csX30" fmla="*/ 300545 w 795486"/>
                <a:gd name="csY30" fmla="*/ 790031 h 809643"/>
                <a:gd name="csX31" fmla="*/ 282010 w 795486"/>
                <a:gd name="csY31" fmla="*/ 790031 h 809643"/>
                <a:gd name="csX32" fmla="*/ 272104 w 795486"/>
                <a:gd name="csY32" fmla="*/ 797956 h 809643"/>
                <a:gd name="csX33" fmla="*/ 279905 w 795486"/>
                <a:gd name="csY33" fmla="*/ 808948 h 809643"/>
                <a:gd name="csX34" fmla="*/ 338398 w 795486"/>
                <a:gd name="csY34" fmla="*/ 790031 h 809643"/>
                <a:gd name="csX35" fmla="*/ 348170 w 795486"/>
                <a:gd name="csY35" fmla="*/ 761456 h 809643"/>
                <a:gd name="csX36" fmla="*/ 348170 w 795486"/>
                <a:gd name="csY36" fmla="*/ 688943 h 809643"/>
                <a:gd name="csX37" fmla="*/ 297221 w 795486"/>
                <a:gd name="csY37" fmla="*/ 576824 h 809643"/>
                <a:gd name="csX38" fmla="*/ 288430 w 795486"/>
                <a:gd name="csY38" fmla="*/ 569080 h 809643"/>
                <a:gd name="csX39" fmla="*/ 237509 w 795486"/>
                <a:gd name="csY39" fmla="*/ 527580 h 809643"/>
                <a:gd name="csX40" fmla="*/ 217526 w 795486"/>
                <a:gd name="csY40" fmla="*/ 511968 h 809643"/>
                <a:gd name="csX41" fmla="*/ 236709 w 795486"/>
                <a:gd name="csY41" fmla="*/ 498024 h 809643"/>
                <a:gd name="csX42" fmla="*/ 322186 w 795486"/>
                <a:gd name="csY42" fmla="*/ 565108 h 809643"/>
                <a:gd name="csX43" fmla="*/ 338645 w 795486"/>
                <a:gd name="csY43" fmla="*/ 582596 h 809643"/>
                <a:gd name="csX44" fmla="*/ 338645 w 795486"/>
                <a:gd name="csY44" fmla="*/ 558574 h 809643"/>
                <a:gd name="csX45" fmla="*/ 321834 w 795486"/>
                <a:gd name="csY45" fmla="*/ 465172 h 809643"/>
                <a:gd name="csX46" fmla="*/ 338645 w 795486"/>
                <a:gd name="csY46" fmla="*/ 466182 h 809643"/>
                <a:gd name="csX47" fmla="*/ 351771 w 795486"/>
                <a:gd name="csY47" fmla="*/ 465534 h 809643"/>
                <a:gd name="csX48" fmla="*/ 365382 w 795486"/>
                <a:gd name="csY48" fmla="*/ 527323 h 809643"/>
                <a:gd name="csX49" fmla="*/ 370668 w 795486"/>
                <a:gd name="csY49" fmla="*/ 571452 h 809643"/>
                <a:gd name="csX50" fmla="*/ 383927 w 795486"/>
                <a:gd name="csY50" fmla="*/ 529028 h 809643"/>
                <a:gd name="csX51" fmla="*/ 421256 w 795486"/>
                <a:gd name="csY51" fmla="*/ 440788 h 809643"/>
                <a:gd name="csX52" fmla="*/ 458622 w 795486"/>
                <a:gd name="csY52" fmla="*/ 404364 h 809643"/>
                <a:gd name="csX53" fmla="*/ 470243 w 795486"/>
                <a:gd name="csY53" fmla="*/ 416128 h 809643"/>
                <a:gd name="csX54" fmla="*/ 405768 w 795486"/>
                <a:gd name="csY54" fmla="*/ 558555 h 809643"/>
                <a:gd name="csX55" fmla="*/ 396786 w 795486"/>
                <a:gd name="csY55" fmla="*/ 586882 h 809643"/>
                <a:gd name="csX56" fmla="*/ 420560 w 795486"/>
                <a:gd name="csY56" fmla="*/ 569051 h 809643"/>
                <a:gd name="csX57" fmla="*/ 504828 w 795486"/>
                <a:gd name="csY57" fmla="*/ 522332 h 809643"/>
                <a:gd name="csX58" fmla="*/ 585171 w 795486"/>
                <a:gd name="csY58" fmla="*/ 456228 h 809643"/>
                <a:gd name="csX59" fmla="*/ 611851 w 795486"/>
                <a:gd name="csY59" fmla="*/ 451903 h 809643"/>
                <a:gd name="csX60" fmla="*/ 611927 w 795486"/>
                <a:gd name="csY60" fmla="*/ 451923 h 809643"/>
                <a:gd name="csX61" fmla="*/ 618785 w 795486"/>
                <a:gd name="csY61" fmla="*/ 456790 h 809643"/>
                <a:gd name="csX62" fmla="*/ 600849 w 795486"/>
                <a:gd name="csY62" fmla="*/ 476888 h 809643"/>
                <a:gd name="csX63" fmla="*/ 462585 w 795486"/>
                <a:gd name="csY63" fmla="*/ 572538 h 809643"/>
                <a:gd name="csX64" fmla="*/ 395795 w 795486"/>
                <a:gd name="csY64" fmla="*/ 679846 h 809643"/>
                <a:gd name="csX65" fmla="*/ 395795 w 795486"/>
                <a:gd name="csY65" fmla="*/ 761456 h 809643"/>
                <a:gd name="csX66" fmla="*/ 405568 w 795486"/>
                <a:gd name="csY66" fmla="*/ 790031 h 809643"/>
                <a:gd name="csX67" fmla="*/ 461956 w 795486"/>
                <a:gd name="csY67" fmla="*/ 809081 h 809643"/>
                <a:gd name="csX68" fmla="*/ 272075 w 795486"/>
                <a:gd name="csY68" fmla="*/ 451656 h 809643"/>
                <a:gd name="csX69" fmla="*/ 272637 w 795486"/>
                <a:gd name="csY69" fmla="*/ 450399 h 809643"/>
                <a:gd name="csX70" fmla="*/ 278047 w 795486"/>
                <a:gd name="csY70" fmla="*/ 452875 h 809643"/>
                <a:gd name="csX71" fmla="*/ 298393 w 795486"/>
                <a:gd name="csY71" fmla="*/ 460324 h 809643"/>
                <a:gd name="csX72" fmla="*/ 299079 w 795486"/>
                <a:gd name="csY72" fmla="*/ 460505 h 809643"/>
                <a:gd name="csX73" fmla="*/ 318548 w 795486"/>
                <a:gd name="csY73" fmla="*/ 534876 h 809643"/>
                <a:gd name="csX74" fmla="*/ 250587 w 795486"/>
                <a:gd name="csY74" fmla="*/ 484212 h 809643"/>
                <a:gd name="csX75" fmla="*/ 272075 w 795486"/>
                <a:gd name="csY75" fmla="*/ 451656 h 809643"/>
                <a:gd name="csX76" fmla="*/ 370830 w 795486"/>
                <a:gd name="csY76" fmla="*/ 462581 h 809643"/>
                <a:gd name="csX77" fmla="*/ 392195 w 795486"/>
                <a:gd name="csY77" fmla="*/ 456104 h 809643"/>
                <a:gd name="csX78" fmla="*/ 378060 w 795486"/>
                <a:gd name="csY78" fmla="*/ 488603 h 809643"/>
                <a:gd name="csX79" fmla="*/ 370830 w 795486"/>
                <a:gd name="csY79" fmla="*/ 462581 h 809643"/>
                <a:gd name="csX80" fmla="*/ 561168 w 795486"/>
                <a:gd name="csY80" fmla="*/ 455933 h 809643"/>
                <a:gd name="csX81" fmla="*/ 496427 w 795486"/>
                <a:gd name="csY81" fmla="*/ 505234 h 809643"/>
                <a:gd name="csX82" fmla="*/ 432457 w 795486"/>
                <a:gd name="csY82" fmla="*/ 538447 h 809643"/>
                <a:gd name="csX83" fmla="*/ 485064 w 795486"/>
                <a:gd name="csY83" fmla="*/ 427967 h 809643"/>
                <a:gd name="csX84" fmla="*/ 561168 w 795486"/>
                <a:gd name="csY84" fmla="*/ 455933 h 809643"/>
                <a:gd name="csX85" fmla="*/ 694537 w 795486"/>
                <a:gd name="csY85" fmla="*/ 455799 h 809643"/>
                <a:gd name="csX86" fmla="*/ 623528 w 795486"/>
                <a:gd name="csY86" fmla="*/ 436807 h 809643"/>
                <a:gd name="csX87" fmla="*/ 616261 w 795486"/>
                <a:gd name="csY87" fmla="*/ 431206 h 809643"/>
                <a:gd name="csX88" fmla="*/ 616185 w 795486"/>
                <a:gd name="csY88" fmla="*/ 431187 h 809643"/>
                <a:gd name="csX89" fmla="*/ 607288 w 795486"/>
                <a:gd name="csY89" fmla="*/ 433406 h 809643"/>
                <a:gd name="csX90" fmla="*/ 472881 w 795486"/>
                <a:gd name="csY90" fmla="*/ 391734 h 809643"/>
                <a:gd name="csX91" fmla="*/ 469738 w 795486"/>
                <a:gd name="csY91" fmla="*/ 388191 h 809643"/>
                <a:gd name="csX92" fmla="*/ 474100 w 795486"/>
                <a:gd name="csY92" fmla="*/ 382238 h 809643"/>
                <a:gd name="csX93" fmla="*/ 473567 w 795486"/>
                <a:gd name="csY93" fmla="*/ 369569 h 809643"/>
                <a:gd name="csX94" fmla="*/ 460099 w 795486"/>
                <a:gd name="csY94" fmla="*/ 369360 h 809643"/>
                <a:gd name="csX95" fmla="*/ 459051 w 795486"/>
                <a:gd name="csY95" fmla="*/ 370560 h 809643"/>
                <a:gd name="csX96" fmla="*/ 448421 w 795486"/>
                <a:gd name="csY96" fmla="*/ 385276 h 809643"/>
                <a:gd name="csX97" fmla="*/ 443144 w 795486"/>
                <a:gd name="csY97" fmla="*/ 393249 h 809643"/>
                <a:gd name="csX98" fmla="*/ 442487 w 795486"/>
                <a:gd name="csY98" fmla="*/ 394163 h 809643"/>
                <a:gd name="csX99" fmla="*/ 338645 w 795486"/>
                <a:gd name="csY99" fmla="*/ 447132 h 809643"/>
                <a:gd name="csX100" fmla="*/ 281210 w 795486"/>
                <a:gd name="csY100" fmla="*/ 433454 h 809643"/>
                <a:gd name="csX101" fmla="*/ 269885 w 795486"/>
                <a:gd name="csY101" fmla="*/ 428215 h 809643"/>
                <a:gd name="csX102" fmla="*/ 263684 w 795486"/>
                <a:gd name="csY102" fmla="*/ 424777 h 809643"/>
                <a:gd name="csX103" fmla="*/ 258064 w 795486"/>
                <a:gd name="csY103" fmla="*/ 421395 h 809643"/>
                <a:gd name="csX104" fmla="*/ 245491 w 795486"/>
                <a:gd name="csY104" fmla="*/ 423071 h 809643"/>
                <a:gd name="csX105" fmla="*/ 246510 w 795486"/>
                <a:gd name="csY105" fmla="*/ 436521 h 809643"/>
                <a:gd name="csX106" fmla="*/ 247806 w 795486"/>
                <a:gd name="csY106" fmla="*/ 437454 h 809643"/>
                <a:gd name="csX107" fmla="*/ 255559 w 795486"/>
                <a:gd name="csY107" fmla="*/ 442121 h 809643"/>
                <a:gd name="csX108" fmla="*/ 255426 w 795486"/>
                <a:gd name="csY108" fmla="*/ 442398 h 809643"/>
                <a:gd name="csX109" fmla="*/ 90900 w 795486"/>
                <a:gd name="csY109" fmla="*/ 502072 h 809643"/>
                <a:gd name="csX110" fmla="*/ 31226 w 795486"/>
                <a:gd name="csY110" fmla="*/ 337546 h 809643"/>
                <a:gd name="csX111" fmla="*/ 108179 w 795486"/>
                <a:gd name="csY111" fmla="*/ 271319 h 809643"/>
                <a:gd name="csX112" fmla="*/ 115446 w 795486"/>
                <a:gd name="csY112" fmla="*/ 269157 h 809643"/>
                <a:gd name="csX113" fmla="*/ 126762 w 795486"/>
                <a:gd name="csY113" fmla="*/ 281787 h 809643"/>
                <a:gd name="csX114" fmla="*/ 139811 w 795486"/>
                <a:gd name="csY114" fmla="*/ 282864 h 809643"/>
                <a:gd name="csX115" fmla="*/ 140678 w 795486"/>
                <a:gd name="csY115" fmla="*/ 268766 h 809643"/>
                <a:gd name="csX116" fmla="*/ 140516 w 795486"/>
                <a:gd name="csY116" fmla="*/ 268586 h 809643"/>
                <a:gd name="csX117" fmla="*/ 123847 w 795486"/>
                <a:gd name="csY117" fmla="*/ 250002 h 809643"/>
                <a:gd name="csX118" fmla="*/ 119761 w 795486"/>
                <a:gd name="csY118" fmla="*/ 244125 h 809643"/>
                <a:gd name="csX119" fmla="*/ 100835 w 795486"/>
                <a:gd name="csY119" fmla="*/ 193214 h 809643"/>
                <a:gd name="csX120" fmla="*/ 192780 w 795486"/>
                <a:gd name="csY120" fmla="*/ 85477 h 809643"/>
                <a:gd name="csX121" fmla="*/ 217897 w 795486"/>
                <a:gd name="csY121" fmla="*/ 86649 h 809643"/>
                <a:gd name="csX122" fmla="*/ 256921 w 795486"/>
                <a:gd name="csY122" fmla="*/ 102631 h 809643"/>
                <a:gd name="csX123" fmla="*/ 262255 w 795486"/>
                <a:gd name="csY123" fmla="*/ 106156 h 809643"/>
                <a:gd name="csX124" fmla="*/ 260493 w 795486"/>
                <a:gd name="csY124" fmla="*/ 122996 h 809643"/>
                <a:gd name="csX125" fmla="*/ 268799 w 795486"/>
                <a:gd name="csY125" fmla="*/ 133645 h 809643"/>
                <a:gd name="csX126" fmla="*/ 269961 w 795486"/>
                <a:gd name="csY126" fmla="*/ 133711 h 809643"/>
                <a:gd name="csX127" fmla="*/ 279419 w 795486"/>
                <a:gd name="csY127" fmla="*/ 125187 h 809643"/>
                <a:gd name="csX128" fmla="*/ 282029 w 795486"/>
                <a:gd name="csY128" fmla="*/ 100279 h 809643"/>
                <a:gd name="csX129" fmla="*/ 283953 w 795486"/>
                <a:gd name="csY129" fmla="*/ 92621 h 809643"/>
                <a:gd name="csX130" fmla="*/ 367925 w 795486"/>
                <a:gd name="csY130" fmla="*/ 18907 h 809643"/>
                <a:gd name="csX131" fmla="*/ 456984 w 795486"/>
                <a:gd name="csY131" fmla="*/ 62598 h 809643"/>
                <a:gd name="csX132" fmla="*/ 457108 w 795486"/>
                <a:gd name="csY132" fmla="*/ 62788 h 809643"/>
                <a:gd name="csX133" fmla="*/ 444325 w 795486"/>
                <a:gd name="csY133" fmla="*/ 70723 h 809643"/>
                <a:gd name="csX134" fmla="*/ 440334 w 795486"/>
                <a:gd name="csY134" fmla="*/ 83277 h 809643"/>
                <a:gd name="csX135" fmla="*/ 453069 w 795486"/>
                <a:gd name="csY135" fmla="*/ 87658 h 809643"/>
                <a:gd name="csX136" fmla="*/ 453917 w 795486"/>
                <a:gd name="csY136" fmla="*/ 87192 h 809643"/>
                <a:gd name="csX137" fmla="*/ 476967 w 795486"/>
                <a:gd name="csY137" fmla="*/ 72266 h 809643"/>
                <a:gd name="csX138" fmla="*/ 481501 w 795486"/>
                <a:gd name="csY138" fmla="*/ 69427 h 809643"/>
                <a:gd name="csX139" fmla="*/ 611460 w 795486"/>
                <a:gd name="csY139" fmla="*/ 103660 h 809643"/>
                <a:gd name="csX140" fmla="*/ 624395 w 795486"/>
                <a:gd name="csY140" fmla="*/ 151857 h 809643"/>
                <a:gd name="csX141" fmla="*/ 623919 w 795486"/>
                <a:gd name="csY141" fmla="*/ 161353 h 809643"/>
                <a:gd name="csX142" fmla="*/ 622633 w 795486"/>
                <a:gd name="csY142" fmla="*/ 174393 h 809643"/>
                <a:gd name="csX143" fmla="*/ 622681 w 795486"/>
                <a:gd name="csY143" fmla="*/ 174488 h 809643"/>
                <a:gd name="csX144" fmla="*/ 634425 w 795486"/>
                <a:gd name="csY144" fmla="*/ 180299 h 809643"/>
                <a:gd name="csX145" fmla="*/ 699643 w 795486"/>
                <a:gd name="csY145" fmla="*/ 249926 h 809643"/>
                <a:gd name="csX146" fmla="*/ 693299 w 795486"/>
                <a:gd name="csY146" fmla="*/ 248326 h 809643"/>
                <a:gd name="csX147" fmla="*/ 681745 w 795486"/>
                <a:gd name="csY147" fmla="*/ 253593 h 809643"/>
                <a:gd name="csX148" fmla="*/ 686622 w 795486"/>
                <a:gd name="csY148" fmla="*/ 266147 h 809643"/>
                <a:gd name="csX149" fmla="*/ 688146 w 795486"/>
                <a:gd name="csY149" fmla="*/ 266671 h 809643"/>
                <a:gd name="csX150" fmla="*/ 721465 w 795486"/>
                <a:gd name="csY150" fmla="*/ 275053 h 809643"/>
                <a:gd name="csX151" fmla="*/ 767985 w 795486"/>
                <a:gd name="csY151" fmla="*/ 401402 h 809643"/>
                <a:gd name="csX152" fmla="*/ 694537 w 795486"/>
                <a:gd name="csY152" fmla="*/ 455799 h 80964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</a:cxnLst>
              <a:rect l="l" t="t" r="r" b="b"/>
              <a:pathLst>
                <a:path w="795486" h="809643">
                  <a:moveTo>
                    <a:pt x="461956" y="809081"/>
                  </a:moveTo>
                  <a:cubicBezTo>
                    <a:pt x="466747" y="809186"/>
                    <a:pt x="470919" y="805852"/>
                    <a:pt x="471862" y="801157"/>
                  </a:cubicBezTo>
                  <a:cubicBezTo>
                    <a:pt x="472748" y="795965"/>
                    <a:pt x="469252" y="791050"/>
                    <a:pt x="464061" y="790164"/>
                  </a:cubicBezTo>
                  <a:cubicBezTo>
                    <a:pt x="463537" y="790079"/>
                    <a:pt x="463004" y="790031"/>
                    <a:pt x="462470" y="790031"/>
                  </a:cubicBezTo>
                  <a:lnTo>
                    <a:pt x="443420" y="790031"/>
                  </a:lnTo>
                  <a:cubicBezTo>
                    <a:pt x="427637" y="790031"/>
                    <a:pt x="414845" y="777239"/>
                    <a:pt x="414845" y="761456"/>
                  </a:cubicBezTo>
                  <a:lnTo>
                    <a:pt x="414845" y="679846"/>
                  </a:lnTo>
                  <a:cubicBezTo>
                    <a:pt x="414798" y="641489"/>
                    <a:pt x="436619" y="606456"/>
                    <a:pt x="471071" y="589587"/>
                  </a:cubicBezTo>
                  <a:cubicBezTo>
                    <a:pt x="518944" y="565775"/>
                    <a:pt x="581933" y="526999"/>
                    <a:pt x="615089" y="489546"/>
                  </a:cubicBezTo>
                  <a:lnTo>
                    <a:pt x="635968" y="466153"/>
                  </a:lnTo>
                  <a:cubicBezTo>
                    <a:pt x="693794" y="491347"/>
                    <a:pt x="761107" y="464896"/>
                    <a:pt x="786301" y="407069"/>
                  </a:cubicBezTo>
                  <a:cubicBezTo>
                    <a:pt x="811495" y="349234"/>
                    <a:pt x="785044" y="281930"/>
                    <a:pt x="727218" y="256727"/>
                  </a:cubicBezTo>
                  <a:cubicBezTo>
                    <a:pt x="725408" y="255946"/>
                    <a:pt x="723569" y="255203"/>
                    <a:pt x="721722" y="254507"/>
                  </a:cubicBezTo>
                  <a:cubicBezTo>
                    <a:pt x="708844" y="214703"/>
                    <a:pt x="680431" y="181794"/>
                    <a:pt x="642931" y="163248"/>
                  </a:cubicBezTo>
                  <a:cubicBezTo>
                    <a:pt x="642893" y="163239"/>
                    <a:pt x="642874" y="163201"/>
                    <a:pt x="642874" y="163163"/>
                  </a:cubicBezTo>
                  <a:cubicBezTo>
                    <a:pt x="643245" y="159439"/>
                    <a:pt x="643445" y="155676"/>
                    <a:pt x="643445" y="151857"/>
                  </a:cubicBezTo>
                  <a:cubicBezTo>
                    <a:pt x="643502" y="88782"/>
                    <a:pt x="592410" y="37604"/>
                    <a:pt x="529326" y="37557"/>
                  </a:cubicBezTo>
                  <a:cubicBezTo>
                    <a:pt x="509600" y="37538"/>
                    <a:pt x="490207" y="42634"/>
                    <a:pt x="473034" y="52340"/>
                  </a:cubicBezTo>
                  <a:cubicBezTo>
                    <a:pt x="439220" y="-848"/>
                    <a:pt x="368687" y="-16545"/>
                    <a:pt x="315500" y="17278"/>
                  </a:cubicBezTo>
                  <a:cubicBezTo>
                    <a:pt x="290849" y="32956"/>
                    <a:pt x="273142" y="57493"/>
                    <a:pt x="266046" y="85829"/>
                  </a:cubicBezTo>
                  <a:cubicBezTo>
                    <a:pt x="211211" y="49606"/>
                    <a:pt x="137392" y="64693"/>
                    <a:pt x="101168" y="119529"/>
                  </a:cubicBezTo>
                  <a:cubicBezTo>
                    <a:pt x="74327" y="160163"/>
                    <a:pt x="74955" y="213065"/>
                    <a:pt x="102768" y="253050"/>
                  </a:cubicBezTo>
                  <a:cubicBezTo>
                    <a:pt x="27121" y="275386"/>
                    <a:pt x="-16103" y="354815"/>
                    <a:pt x="6233" y="430463"/>
                  </a:cubicBezTo>
                  <a:cubicBezTo>
                    <a:pt x="28559" y="506110"/>
                    <a:pt x="107988" y="549325"/>
                    <a:pt x="183645" y="526999"/>
                  </a:cubicBezTo>
                  <a:cubicBezTo>
                    <a:pt x="188808" y="525465"/>
                    <a:pt x="193894" y="523655"/>
                    <a:pt x="198857" y="521550"/>
                  </a:cubicBezTo>
                  <a:lnTo>
                    <a:pt x="226089" y="542820"/>
                  </a:lnTo>
                  <a:cubicBezTo>
                    <a:pt x="243405" y="555402"/>
                    <a:pt x="260007" y="568947"/>
                    <a:pt x="275828" y="583367"/>
                  </a:cubicBezTo>
                  <a:lnTo>
                    <a:pt x="284667" y="591149"/>
                  </a:lnTo>
                  <a:cubicBezTo>
                    <a:pt x="312880" y="615819"/>
                    <a:pt x="329082" y="651462"/>
                    <a:pt x="329120" y="688943"/>
                  </a:cubicBezTo>
                  <a:lnTo>
                    <a:pt x="329120" y="761456"/>
                  </a:lnTo>
                  <a:cubicBezTo>
                    <a:pt x="329120" y="777239"/>
                    <a:pt x="316328" y="790031"/>
                    <a:pt x="300545" y="790031"/>
                  </a:cubicBezTo>
                  <a:lnTo>
                    <a:pt x="282010" y="790031"/>
                  </a:lnTo>
                  <a:cubicBezTo>
                    <a:pt x="277219" y="789927"/>
                    <a:pt x="273047" y="793260"/>
                    <a:pt x="272104" y="797956"/>
                  </a:cubicBezTo>
                  <a:cubicBezTo>
                    <a:pt x="271218" y="803147"/>
                    <a:pt x="274714" y="808062"/>
                    <a:pt x="279905" y="808948"/>
                  </a:cubicBezTo>
                  <a:cubicBezTo>
                    <a:pt x="299002" y="804652"/>
                    <a:pt x="315033" y="815673"/>
                    <a:pt x="338398" y="790031"/>
                  </a:cubicBezTo>
                  <a:cubicBezTo>
                    <a:pt x="344703" y="781830"/>
                    <a:pt x="348132" y="771791"/>
                    <a:pt x="348170" y="761456"/>
                  </a:cubicBezTo>
                  <a:lnTo>
                    <a:pt x="348170" y="688943"/>
                  </a:lnTo>
                  <a:cubicBezTo>
                    <a:pt x="348132" y="645975"/>
                    <a:pt x="329559" y="605113"/>
                    <a:pt x="297221" y="576824"/>
                  </a:cubicBezTo>
                  <a:lnTo>
                    <a:pt x="288430" y="569080"/>
                  </a:lnTo>
                  <a:cubicBezTo>
                    <a:pt x="272237" y="554316"/>
                    <a:pt x="255235" y="540457"/>
                    <a:pt x="237509" y="527580"/>
                  </a:cubicBezTo>
                  <a:lnTo>
                    <a:pt x="217526" y="511968"/>
                  </a:lnTo>
                  <a:cubicBezTo>
                    <a:pt x="224298" y="507853"/>
                    <a:pt x="230708" y="503196"/>
                    <a:pt x="236709" y="498024"/>
                  </a:cubicBezTo>
                  <a:cubicBezTo>
                    <a:pt x="267951" y="516635"/>
                    <a:pt x="296678" y="539181"/>
                    <a:pt x="322186" y="565108"/>
                  </a:cubicBezTo>
                  <a:lnTo>
                    <a:pt x="338645" y="582596"/>
                  </a:lnTo>
                  <a:lnTo>
                    <a:pt x="338645" y="558574"/>
                  </a:lnTo>
                  <a:cubicBezTo>
                    <a:pt x="338874" y="526665"/>
                    <a:pt x="333169" y="494995"/>
                    <a:pt x="321834" y="465172"/>
                  </a:cubicBezTo>
                  <a:cubicBezTo>
                    <a:pt x="327415" y="465829"/>
                    <a:pt x="333026" y="466172"/>
                    <a:pt x="338645" y="466182"/>
                  </a:cubicBezTo>
                  <a:cubicBezTo>
                    <a:pt x="343075" y="466182"/>
                    <a:pt x="347437" y="465915"/>
                    <a:pt x="351771" y="465534"/>
                  </a:cubicBezTo>
                  <a:cubicBezTo>
                    <a:pt x="358400" y="485612"/>
                    <a:pt x="362963" y="506320"/>
                    <a:pt x="365382" y="527323"/>
                  </a:cubicBezTo>
                  <a:lnTo>
                    <a:pt x="370668" y="571452"/>
                  </a:lnTo>
                  <a:lnTo>
                    <a:pt x="383927" y="529028"/>
                  </a:lnTo>
                  <a:cubicBezTo>
                    <a:pt x="393576" y="498509"/>
                    <a:pt x="406073" y="468963"/>
                    <a:pt x="421256" y="440788"/>
                  </a:cubicBezTo>
                  <a:cubicBezTo>
                    <a:pt x="435753" y="430939"/>
                    <a:pt x="448402" y="418614"/>
                    <a:pt x="458622" y="404364"/>
                  </a:cubicBezTo>
                  <a:cubicBezTo>
                    <a:pt x="462280" y="408489"/>
                    <a:pt x="466166" y="412413"/>
                    <a:pt x="470243" y="416128"/>
                  </a:cubicBezTo>
                  <a:cubicBezTo>
                    <a:pt x="439725" y="458609"/>
                    <a:pt x="418932" y="516998"/>
                    <a:pt x="405768" y="558555"/>
                  </a:cubicBezTo>
                  <a:lnTo>
                    <a:pt x="396786" y="586882"/>
                  </a:lnTo>
                  <a:lnTo>
                    <a:pt x="420560" y="569051"/>
                  </a:lnTo>
                  <a:cubicBezTo>
                    <a:pt x="447269" y="551097"/>
                    <a:pt x="475453" y="535466"/>
                    <a:pt x="504828" y="522332"/>
                  </a:cubicBezTo>
                  <a:cubicBezTo>
                    <a:pt x="536842" y="507558"/>
                    <a:pt x="564512" y="484793"/>
                    <a:pt x="585171" y="456228"/>
                  </a:cubicBezTo>
                  <a:cubicBezTo>
                    <a:pt x="594172" y="455542"/>
                    <a:pt x="603097" y="454094"/>
                    <a:pt x="611851" y="451903"/>
                  </a:cubicBezTo>
                  <a:lnTo>
                    <a:pt x="611927" y="451923"/>
                  </a:lnTo>
                  <a:cubicBezTo>
                    <a:pt x="614146" y="453637"/>
                    <a:pt x="616442" y="455247"/>
                    <a:pt x="618785" y="456790"/>
                  </a:cubicBezTo>
                  <a:lnTo>
                    <a:pt x="600849" y="476888"/>
                  </a:lnTo>
                  <a:cubicBezTo>
                    <a:pt x="569446" y="512359"/>
                    <a:pt x="506742" y="550583"/>
                    <a:pt x="462585" y="572538"/>
                  </a:cubicBezTo>
                  <a:cubicBezTo>
                    <a:pt x="421646" y="592607"/>
                    <a:pt x="395729" y="634250"/>
                    <a:pt x="395795" y="679846"/>
                  </a:cubicBezTo>
                  <a:lnTo>
                    <a:pt x="395795" y="761456"/>
                  </a:lnTo>
                  <a:cubicBezTo>
                    <a:pt x="395833" y="771791"/>
                    <a:pt x="399262" y="781830"/>
                    <a:pt x="405568" y="790031"/>
                  </a:cubicBezTo>
                  <a:cubicBezTo>
                    <a:pt x="417379" y="804071"/>
                    <a:pt x="441163" y="804919"/>
                    <a:pt x="461956" y="809081"/>
                  </a:cubicBezTo>
                  <a:close/>
                  <a:moveTo>
                    <a:pt x="272075" y="451656"/>
                  </a:moveTo>
                  <a:cubicBezTo>
                    <a:pt x="272437" y="450856"/>
                    <a:pt x="272637" y="450399"/>
                    <a:pt x="272637" y="450399"/>
                  </a:cubicBezTo>
                  <a:cubicBezTo>
                    <a:pt x="272637" y="450399"/>
                    <a:pt x="277304" y="452542"/>
                    <a:pt x="278047" y="452875"/>
                  </a:cubicBezTo>
                  <a:cubicBezTo>
                    <a:pt x="284639" y="455847"/>
                    <a:pt x="291440" y="458342"/>
                    <a:pt x="298393" y="460324"/>
                  </a:cubicBezTo>
                  <a:cubicBezTo>
                    <a:pt x="298860" y="460457"/>
                    <a:pt x="299079" y="460505"/>
                    <a:pt x="299079" y="460505"/>
                  </a:cubicBezTo>
                  <a:cubicBezTo>
                    <a:pt x="309880" y="483965"/>
                    <a:pt x="316471" y="509139"/>
                    <a:pt x="318548" y="534876"/>
                  </a:cubicBezTo>
                  <a:cubicBezTo>
                    <a:pt x="297402" y="516055"/>
                    <a:pt x="274666" y="499100"/>
                    <a:pt x="250587" y="484212"/>
                  </a:cubicBezTo>
                  <a:cubicBezTo>
                    <a:pt x="259197" y="474392"/>
                    <a:pt x="266427" y="463438"/>
                    <a:pt x="272075" y="451656"/>
                  </a:cubicBezTo>
                  <a:close/>
                  <a:moveTo>
                    <a:pt x="370830" y="462581"/>
                  </a:moveTo>
                  <a:cubicBezTo>
                    <a:pt x="378108" y="460971"/>
                    <a:pt x="385251" y="458809"/>
                    <a:pt x="392195" y="456104"/>
                  </a:cubicBezTo>
                  <a:cubicBezTo>
                    <a:pt x="387166" y="466725"/>
                    <a:pt x="382403" y="477621"/>
                    <a:pt x="378060" y="488603"/>
                  </a:cubicBezTo>
                  <a:cubicBezTo>
                    <a:pt x="376021" y="479574"/>
                    <a:pt x="373535" y="470963"/>
                    <a:pt x="370830" y="462581"/>
                  </a:cubicBezTo>
                  <a:close/>
                  <a:moveTo>
                    <a:pt x="561168" y="455933"/>
                  </a:moveTo>
                  <a:cubicBezTo>
                    <a:pt x="543423" y="476878"/>
                    <a:pt x="521335" y="493699"/>
                    <a:pt x="496427" y="505234"/>
                  </a:cubicBezTo>
                  <a:cubicBezTo>
                    <a:pt x="477425" y="514406"/>
                    <a:pt x="453412" y="525999"/>
                    <a:pt x="432457" y="538447"/>
                  </a:cubicBezTo>
                  <a:cubicBezTo>
                    <a:pt x="444897" y="499404"/>
                    <a:pt x="462594" y="462229"/>
                    <a:pt x="485064" y="427967"/>
                  </a:cubicBezTo>
                  <a:cubicBezTo>
                    <a:pt x="507457" y="443950"/>
                    <a:pt x="533746" y="453608"/>
                    <a:pt x="561168" y="455933"/>
                  </a:cubicBezTo>
                  <a:close/>
                  <a:moveTo>
                    <a:pt x="694537" y="455799"/>
                  </a:moveTo>
                  <a:cubicBezTo>
                    <a:pt x="669277" y="459295"/>
                    <a:pt x="643664" y="452446"/>
                    <a:pt x="623528" y="436807"/>
                  </a:cubicBezTo>
                  <a:lnTo>
                    <a:pt x="616261" y="431206"/>
                  </a:lnTo>
                  <a:lnTo>
                    <a:pt x="616185" y="431187"/>
                  </a:lnTo>
                  <a:lnTo>
                    <a:pt x="607288" y="433406"/>
                  </a:lnTo>
                  <a:cubicBezTo>
                    <a:pt x="558206" y="445979"/>
                    <a:pt x="506228" y="429863"/>
                    <a:pt x="472881" y="391734"/>
                  </a:cubicBezTo>
                  <a:lnTo>
                    <a:pt x="469738" y="388191"/>
                  </a:lnTo>
                  <a:lnTo>
                    <a:pt x="474100" y="382238"/>
                  </a:lnTo>
                  <a:cubicBezTo>
                    <a:pt x="477025" y="378447"/>
                    <a:pt x="476796" y="373104"/>
                    <a:pt x="473567" y="369569"/>
                  </a:cubicBezTo>
                  <a:cubicBezTo>
                    <a:pt x="469900" y="365798"/>
                    <a:pt x="463871" y="365702"/>
                    <a:pt x="460099" y="369360"/>
                  </a:cubicBezTo>
                  <a:cubicBezTo>
                    <a:pt x="459708" y="369732"/>
                    <a:pt x="459365" y="370132"/>
                    <a:pt x="459051" y="370560"/>
                  </a:cubicBezTo>
                  <a:lnTo>
                    <a:pt x="448421" y="385276"/>
                  </a:lnTo>
                  <a:cubicBezTo>
                    <a:pt x="448421" y="385276"/>
                    <a:pt x="443735" y="392267"/>
                    <a:pt x="443144" y="393249"/>
                  </a:cubicBezTo>
                  <a:cubicBezTo>
                    <a:pt x="443144" y="393249"/>
                    <a:pt x="442706" y="393868"/>
                    <a:pt x="442487" y="394163"/>
                  </a:cubicBezTo>
                  <a:cubicBezTo>
                    <a:pt x="418284" y="427358"/>
                    <a:pt x="379717" y="447027"/>
                    <a:pt x="338645" y="447132"/>
                  </a:cubicBezTo>
                  <a:cubicBezTo>
                    <a:pt x="318691" y="447141"/>
                    <a:pt x="299021" y="442455"/>
                    <a:pt x="281210" y="433454"/>
                  </a:cubicBezTo>
                  <a:cubicBezTo>
                    <a:pt x="281210" y="433454"/>
                    <a:pt x="275533" y="431082"/>
                    <a:pt x="269885" y="428215"/>
                  </a:cubicBezTo>
                  <a:cubicBezTo>
                    <a:pt x="266960" y="426729"/>
                    <a:pt x="263684" y="424777"/>
                    <a:pt x="263684" y="424777"/>
                  </a:cubicBezTo>
                  <a:lnTo>
                    <a:pt x="258064" y="421395"/>
                  </a:lnTo>
                  <a:cubicBezTo>
                    <a:pt x="254025" y="418833"/>
                    <a:pt x="248720" y="419547"/>
                    <a:pt x="245491" y="423071"/>
                  </a:cubicBezTo>
                  <a:cubicBezTo>
                    <a:pt x="242062" y="427072"/>
                    <a:pt x="242519" y="433092"/>
                    <a:pt x="246510" y="436521"/>
                  </a:cubicBezTo>
                  <a:cubicBezTo>
                    <a:pt x="246920" y="436873"/>
                    <a:pt x="247348" y="437187"/>
                    <a:pt x="247806" y="437454"/>
                  </a:cubicBezTo>
                  <a:lnTo>
                    <a:pt x="255559" y="442121"/>
                  </a:lnTo>
                  <a:lnTo>
                    <a:pt x="255426" y="442398"/>
                  </a:lnTo>
                  <a:cubicBezTo>
                    <a:pt x="226479" y="504310"/>
                    <a:pt x="152813" y="531028"/>
                    <a:pt x="90900" y="502072"/>
                  </a:cubicBezTo>
                  <a:cubicBezTo>
                    <a:pt x="28988" y="473125"/>
                    <a:pt x="2270" y="399459"/>
                    <a:pt x="31226" y="337546"/>
                  </a:cubicBezTo>
                  <a:cubicBezTo>
                    <a:pt x="46219" y="305476"/>
                    <a:pt x="74232" y="281368"/>
                    <a:pt x="108179" y="271319"/>
                  </a:cubicBezTo>
                  <a:lnTo>
                    <a:pt x="115446" y="269157"/>
                  </a:lnTo>
                  <a:lnTo>
                    <a:pt x="126762" y="281787"/>
                  </a:lnTo>
                  <a:cubicBezTo>
                    <a:pt x="130143" y="285550"/>
                    <a:pt x="135868" y="286026"/>
                    <a:pt x="139811" y="282864"/>
                  </a:cubicBezTo>
                  <a:cubicBezTo>
                    <a:pt x="143945" y="279206"/>
                    <a:pt x="144336" y="272891"/>
                    <a:pt x="140678" y="268766"/>
                  </a:cubicBezTo>
                  <a:cubicBezTo>
                    <a:pt x="140621" y="268709"/>
                    <a:pt x="140573" y="268643"/>
                    <a:pt x="140516" y="268586"/>
                  </a:cubicBezTo>
                  <a:lnTo>
                    <a:pt x="123847" y="250002"/>
                  </a:lnTo>
                  <a:lnTo>
                    <a:pt x="119761" y="244125"/>
                  </a:lnTo>
                  <a:cubicBezTo>
                    <a:pt x="109055" y="229133"/>
                    <a:pt x="102521" y="211559"/>
                    <a:pt x="100835" y="193214"/>
                  </a:cubicBezTo>
                  <a:cubicBezTo>
                    <a:pt x="96472" y="138074"/>
                    <a:pt x="137640" y="89830"/>
                    <a:pt x="192780" y="85477"/>
                  </a:cubicBezTo>
                  <a:cubicBezTo>
                    <a:pt x="201171" y="84810"/>
                    <a:pt x="209601" y="85210"/>
                    <a:pt x="217897" y="86649"/>
                  </a:cubicBezTo>
                  <a:cubicBezTo>
                    <a:pt x="231870" y="89211"/>
                    <a:pt x="245167" y="94650"/>
                    <a:pt x="256921" y="102631"/>
                  </a:cubicBezTo>
                  <a:lnTo>
                    <a:pt x="262255" y="106156"/>
                  </a:lnTo>
                  <a:lnTo>
                    <a:pt x="260493" y="122996"/>
                  </a:lnTo>
                  <a:cubicBezTo>
                    <a:pt x="259874" y="128225"/>
                    <a:pt x="263579" y="132969"/>
                    <a:pt x="268799" y="133645"/>
                  </a:cubicBezTo>
                  <a:cubicBezTo>
                    <a:pt x="269180" y="133693"/>
                    <a:pt x="269570" y="133711"/>
                    <a:pt x="269961" y="133711"/>
                  </a:cubicBezTo>
                  <a:cubicBezTo>
                    <a:pt x="274828" y="133711"/>
                    <a:pt x="278905" y="130026"/>
                    <a:pt x="279419" y="125187"/>
                  </a:cubicBezTo>
                  <a:lnTo>
                    <a:pt x="282029" y="100279"/>
                  </a:lnTo>
                  <a:lnTo>
                    <a:pt x="283953" y="92621"/>
                  </a:lnTo>
                  <a:cubicBezTo>
                    <a:pt x="293535" y="52768"/>
                    <a:pt x="327158" y="23250"/>
                    <a:pt x="367925" y="18907"/>
                  </a:cubicBezTo>
                  <a:cubicBezTo>
                    <a:pt x="403463" y="15563"/>
                    <a:pt x="437877" y="32442"/>
                    <a:pt x="456984" y="62598"/>
                  </a:cubicBezTo>
                  <a:lnTo>
                    <a:pt x="457108" y="62788"/>
                  </a:lnTo>
                  <a:lnTo>
                    <a:pt x="444325" y="70723"/>
                  </a:lnTo>
                  <a:cubicBezTo>
                    <a:pt x="440001" y="73276"/>
                    <a:pt x="438277" y="78686"/>
                    <a:pt x="440334" y="83277"/>
                  </a:cubicBezTo>
                  <a:cubicBezTo>
                    <a:pt x="442639" y="88001"/>
                    <a:pt x="448345" y="89963"/>
                    <a:pt x="453069" y="87658"/>
                  </a:cubicBezTo>
                  <a:cubicBezTo>
                    <a:pt x="453365" y="87515"/>
                    <a:pt x="453641" y="87363"/>
                    <a:pt x="453917" y="87192"/>
                  </a:cubicBezTo>
                  <a:lnTo>
                    <a:pt x="476967" y="72266"/>
                  </a:lnTo>
                  <a:cubicBezTo>
                    <a:pt x="477891" y="71685"/>
                    <a:pt x="481501" y="69427"/>
                    <a:pt x="481501" y="69427"/>
                  </a:cubicBezTo>
                  <a:cubicBezTo>
                    <a:pt x="526840" y="42995"/>
                    <a:pt x="585029" y="58321"/>
                    <a:pt x="611460" y="103660"/>
                  </a:cubicBezTo>
                  <a:cubicBezTo>
                    <a:pt x="619985" y="118291"/>
                    <a:pt x="624452" y="134931"/>
                    <a:pt x="624395" y="151857"/>
                  </a:cubicBezTo>
                  <a:cubicBezTo>
                    <a:pt x="624395" y="154924"/>
                    <a:pt x="624233" y="158114"/>
                    <a:pt x="623919" y="161353"/>
                  </a:cubicBezTo>
                  <a:lnTo>
                    <a:pt x="622633" y="174393"/>
                  </a:lnTo>
                  <a:cubicBezTo>
                    <a:pt x="622624" y="174431"/>
                    <a:pt x="622652" y="174469"/>
                    <a:pt x="622681" y="174488"/>
                  </a:cubicBezTo>
                  <a:lnTo>
                    <a:pt x="634425" y="180299"/>
                  </a:lnTo>
                  <a:cubicBezTo>
                    <a:pt x="663819" y="194919"/>
                    <a:pt x="686975" y="219637"/>
                    <a:pt x="699643" y="249926"/>
                  </a:cubicBezTo>
                  <a:lnTo>
                    <a:pt x="693299" y="248326"/>
                  </a:lnTo>
                  <a:cubicBezTo>
                    <a:pt x="688679" y="247059"/>
                    <a:pt x="683812" y="249269"/>
                    <a:pt x="681745" y="253593"/>
                  </a:cubicBezTo>
                  <a:cubicBezTo>
                    <a:pt x="679631" y="258403"/>
                    <a:pt x="681812" y="264023"/>
                    <a:pt x="686622" y="266147"/>
                  </a:cubicBezTo>
                  <a:cubicBezTo>
                    <a:pt x="687117" y="266366"/>
                    <a:pt x="687622" y="266537"/>
                    <a:pt x="688146" y="266671"/>
                  </a:cubicBezTo>
                  <a:lnTo>
                    <a:pt x="721465" y="275053"/>
                  </a:lnTo>
                  <a:cubicBezTo>
                    <a:pt x="769204" y="297094"/>
                    <a:pt x="790035" y="353663"/>
                    <a:pt x="767985" y="401402"/>
                  </a:cubicBezTo>
                  <a:cubicBezTo>
                    <a:pt x="754383" y="430873"/>
                    <a:pt x="726694" y="451370"/>
                    <a:pt x="694537" y="455799"/>
                  </a:cubicBezTo>
                  <a:close/>
                </a:path>
              </a:pathLst>
            </a:custGeom>
            <a:solidFill>
              <a:srgbClr val="461A1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BA67508-3913-65E1-DE93-6C18F4E9CA37}"/>
                </a:ext>
              </a:extLst>
            </p:cNvPr>
            <p:cNvSpPr/>
            <p:nvPr/>
          </p:nvSpPr>
          <p:spPr>
            <a:xfrm rot="10800000" flipV="1">
              <a:off x="4588989" y="2024714"/>
              <a:ext cx="795486" cy="809643"/>
            </a:xfrm>
            <a:custGeom>
              <a:avLst/>
              <a:gdLst>
                <a:gd name="csX0" fmla="*/ 461813 w 795486"/>
                <a:gd name="csY0" fmla="*/ 809105 h 809643"/>
                <a:gd name="csX1" fmla="*/ 471719 w 795486"/>
                <a:gd name="csY1" fmla="*/ 801181 h 809643"/>
                <a:gd name="csX2" fmla="*/ 463919 w 795486"/>
                <a:gd name="csY2" fmla="*/ 790189 h 809643"/>
                <a:gd name="csX3" fmla="*/ 462328 w 795486"/>
                <a:gd name="csY3" fmla="*/ 790055 h 809643"/>
                <a:gd name="csX4" fmla="*/ 443278 w 795486"/>
                <a:gd name="csY4" fmla="*/ 790055 h 809643"/>
                <a:gd name="csX5" fmla="*/ 414703 w 795486"/>
                <a:gd name="csY5" fmla="*/ 761480 h 809643"/>
                <a:gd name="csX6" fmla="*/ 414703 w 795486"/>
                <a:gd name="csY6" fmla="*/ 679870 h 809643"/>
                <a:gd name="csX7" fmla="*/ 470929 w 795486"/>
                <a:gd name="csY7" fmla="*/ 589611 h 809643"/>
                <a:gd name="csX8" fmla="*/ 614947 w 795486"/>
                <a:gd name="csY8" fmla="*/ 489570 h 809643"/>
                <a:gd name="csX9" fmla="*/ 635826 w 795486"/>
                <a:gd name="csY9" fmla="*/ 466177 h 809643"/>
                <a:gd name="csX10" fmla="*/ 786158 w 795486"/>
                <a:gd name="csY10" fmla="*/ 407094 h 809643"/>
                <a:gd name="csX11" fmla="*/ 727075 w 795486"/>
                <a:gd name="csY11" fmla="*/ 256751 h 809643"/>
                <a:gd name="csX12" fmla="*/ 721579 w 795486"/>
                <a:gd name="csY12" fmla="*/ 254531 h 809643"/>
                <a:gd name="csX13" fmla="*/ 642788 w 795486"/>
                <a:gd name="csY13" fmla="*/ 163273 h 809643"/>
                <a:gd name="csX14" fmla="*/ 642731 w 795486"/>
                <a:gd name="csY14" fmla="*/ 163187 h 809643"/>
                <a:gd name="csX15" fmla="*/ 643303 w 795486"/>
                <a:gd name="csY15" fmla="*/ 151881 h 809643"/>
                <a:gd name="csX16" fmla="*/ 529184 w 795486"/>
                <a:gd name="csY16" fmla="*/ 37581 h 809643"/>
                <a:gd name="csX17" fmla="*/ 472891 w 795486"/>
                <a:gd name="csY17" fmla="*/ 52364 h 809643"/>
                <a:gd name="csX18" fmla="*/ 315357 w 795486"/>
                <a:gd name="csY18" fmla="*/ 17302 h 809643"/>
                <a:gd name="csX19" fmla="*/ 265903 w 795486"/>
                <a:gd name="csY19" fmla="*/ 85853 h 809643"/>
                <a:gd name="csX20" fmla="*/ 101026 w 795486"/>
                <a:gd name="csY20" fmla="*/ 119553 h 809643"/>
                <a:gd name="csX21" fmla="*/ 102626 w 795486"/>
                <a:gd name="csY21" fmla="*/ 253075 h 809643"/>
                <a:gd name="csX22" fmla="*/ 6090 w 795486"/>
                <a:gd name="csY22" fmla="*/ 430487 h 809643"/>
                <a:gd name="csX23" fmla="*/ 183503 w 795486"/>
                <a:gd name="csY23" fmla="*/ 527023 h 809643"/>
                <a:gd name="csX24" fmla="*/ 198714 w 795486"/>
                <a:gd name="csY24" fmla="*/ 521574 h 809643"/>
                <a:gd name="csX25" fmla="*/ 225946 w 795486"/>
                <a:gd name="csY25" fmla="*/ 542844 h 809643"/>
                <a:gd name="csX26" fmla="*/ 275685 w 795486"/>
                <a:gd name="csY26" fmla="*/ 583391 h 809643"/>
                <a:gd name="csX27" fmla="*/ 284525 w 795486"/>
                <a:gd name="csY27" fmla="*/ 591173 h 809643"/>
                <a:gd name="csX28" fmla="*/ 328978 w 795486"/>
                <a:gd name="csY28" fmla="*/ 688967 h 809643"/>
                <a:gd name="csX29" fmla="*/ 328978 w 795486"/>
                <a:gd name="csY29" fmla="*/ 761480 h 809643"/>
                <a:gd name="csX30" fmla="*/ 300403 w 795486"/>
                <a:gd name="csY30" fmla="*/ 790055 h 809643"/>
                <a:gd name="csX31" fmla="*/ 281867 w 795486"/>
                <a:gd name="csY31" fmla="*/ 790055 h 809643"/>
                <a:gd name="csX32" fmla="*/ 271961 w 795486"/>
                <a:gd name="csY32" fmla="*/ 797980 h 809643"/>
                <a:gd name="csX33" fmla="*/ 279762 w 795486"/>
                <a:gd name="csY33" fmla="*/ 808972 h 809643"/>
                <a:gd name="csX34" fmla="*/ 338255 w 795486"/>
                <a:gd name="csY34" fmla="*/ 790055 h 809643"/>
                <a:gd name="csX35" fmla="*/ 348028 w 795486"/>
                <a:gd name="csY35" fmla="*/ 761480 h 809643"/>
                <a:gd name="csX36" fmla="*/ 348028 w 795486"/>
                <a:gd name="csY36" fmla="*/ 688967 h 809643"/>
                <a:gd name="csX37" fmla="*/ 297079 w 795486"/>
                <a:gd name="csY37" fmla="*/ 576848 h 809643"/>
                <a:gd name="csX38" fmla="*/ 288287 w 795486"/>
                <a:gd name="csY38" fmla="*/ 569104 h 809643"/>
                <a:gd name="csX39" fmla="*/ 237366 w 795486"/>
                <a:gd name="csY39" fmla="*/ 527604 h 809643"/>
                <a:gd name="csX40" fmla="*/ 217383 w 795486"/>
                <a:gd name="csY40" fmla="*/ 511992 h 809643"/>
                <a:gd name="csX41" fmla="*/ 236566 w 795486"/>
                <a:gd name="csY41" fmla="*/ 498048 h 809643"/>
                <a:gd name="csX42" fmla="*/ 322044 w 795486"/>
                <a:gd name="csY42" fmla="*/ 565132 h 809643"/>
                <a:gd name="csX43" fmla="*/ 338503 w 795486"/>
                <a:gd name="csY43" fmla="*/ 582620 h 809643"/>
                <a:gd name="csX44" fmla="*/ 338503 w 795486"/>
                <a:gd name="csY44" fmla="*/ 558598 h 809643"/>
                <a:gd name="csX45" fmla="*/ 321691 w 795486"/>
                <a:gd name="csY45" fmla="*/ 465196 h 809643"/>
                <a:gd name="csX46" fmla="*/ 338503 w 795486"/>
                <a:gd name="csY46" fmla="*/ 466206 h 809643"/>
                <a:gd name="csX47" fmla="*/ 351628 w 795486"/>
                <a:gd name="csY47" fmla="*/ 465558 h 809643"/>
                <a:gd name="csX48" fmla="*/ 365240 w 795486"/>
                <a:gd name="csY48" fmla="*/ 527347 h 809643"/>
                <a:gd name="csX49" fmla="*/ 370526 w 795486"/>
                <a:gd name="csY49" fmla="*/ 571476 h 809643"/>
                <a:gd name="csX50" fmla="*/ 383785 w 795486"/>
                <a:gd name="csY50" fmla="*/ 529052 h 809643"/>
                <a:gd name="csX51" fmla="*/ 421113 w 795486"/>
                <a:gd name="csY51" fmla="*/ 440812 h 809643"/>
                <a:gd name="csX52" fmla="*/ 458480 w 795486"/>
                <a:gd name="csY52" fmla="*/ 404388 h 809643"/>
                <a:gd name="csX53" fmla="*/ 470100 w 795486"/>
                <a:gd name="csY53" fmla="*/ 416152 h 809643"/>
                <a:gd name="csX54" fmla="*/ 405625 w 795486"/>
                <a:gd name="csY54" fmla="*/ 558579 h 809643"/>
                <a:gd name="csX55" fmla="*/ 396643 w 795486"/>
                <a:gd name="csY55" fmla="*/ 586906 h 809643"/>
                <a:gd name="csX56" fmla="*/ 420418 w 795486"/>
                <a:gd name="csY56" fmla="*/ 569075 h 809643"/>
                <a:gd name="csX57" fmla="*/ 504685 w 795486"/>
                <a:gd name="csY57" fmla="*/ 522356 h 809643"/>
                <a:gd name="csX58" fmla="*/ 585029 w 795486"/>
                <a:gd name="csY58" fmla="*/ 456252 h 809643"/>
                <a:gd name="csX59" fmla="*/ 611708 w 795486"/>
                <a:gd name="csY59" fmla="*/ 451927 h 809643"/>
                <a:gd name="csX60" fmla="*/ 611784 w 795486"/>
                <a:gd name="csY60" fmla="*/ 451947 h 809643"/>
                <a:gd name="csX61" fmla="*/ 618642 w 795486"/>
                <a:gd name="csY61" fmla="*/ 456814 h 809643"/>
                <a:gd name="csX62" fmla="*/ 600707 w 795486"/>
                <a:gd name="csY62" fmla="*/ 476912 h 809643"/>
                <a:gd name="csX63" fmla="*/ 462442 w 795486"/>
                <a:gd name="csY63" fmla="*/ 572562 h 809643"/>
                <a:gd name="csX64" fmla="*/ 395653 w 795486"/>
                <a:gd name="csY64" fmla="*/ 679870 h 809643"/>
                <a:gd name="csX65" fmla="*/ 395653 w 795486"/>
                <a:gd name="csY65" fmla="*/ 761480 h 809643"/>
                <a:gd name="csX66" fmla="*/ 405425 w 795486"/>
                <a:gd name="csY66" fmla="*/ 790055 h 809643"/>
                <a:gd name="csX67" fmla="*/ 461813 w 795486"/>
                <a:gd name="csY67" fmla="*/ 809105 h 809643"/>
                <a:gd name="csX68" fmla="*/ 271933 w 795486"/>
                <a:gd name="csY68" fmla="*/ 451680 h 809643"/>
                <a:gd name="csX69" fmla="*/ 272495 w 795486"/>
                <a:gd name="csY69" fmla="*/ 450423 h 809643"/>
                <a:gd name="csX70" fmla="*/ 277905 w 795486"/>
                <a:gd name="csY70" fmla="*/ 452899 h 809643"/>
                <a:gd name="csX71" fmla="*/ 298250 w 795486"/>
                <a:gd name="csY71" fmla="*/ 460348 h 809643"/>
                <a:gd name="csX72" fmla="*/ 298936 w 795486"/>
                <a:gd name="csY72" fmla="*/ 460529 h 809643"/>
                <a:gd name="csX73" fmla="*/ 318405 w 795486"/>
                <a:gd name="csY73" fmla="*/ 534900 h 809643"/>
                <a:gd name="csX74" fmla="*/ 250444 w 795486"/>
                <a:gd name="csY74" fmla="*/ 484236 h 809643"/>
                <a:gd name="csX75" fmla="*/ 271933 w 795486"/>
                <a:gd name="csY75" fmla="*/ 451680 h 809643"/>
                <a:gd name="csX76" fmla="*/ 370688 w 795486"/>
                <a:gd name="csY76" fmla="*/ 462605 h 809643"/>
                <a:gd name="csX77" fmla="*/ 392052 w 795486"/>
                <a:gd name="csY77" fmla="*/ 456128 h 809643"/>
                <a:gd name="csX78" fmla="*/ 377917 w 795486"/>
                <a:gd name="csY78" fmla="*/ 488627 h 809643"/>
                <a:gd name="csX79" fmla="*/ 370688 w 795486"/>
                <a:gd name="csY79" fmla="*/ 462605 h 809643"/>
                <a:gd name="csX80" fmla="*/ 561026 w 795486"/>
                <a:gd name="csY80" fmla="*/ 455957 h 809643"/>
                <a:gd name="csX81" fmla="*/ 496284 w 795486"/>
                <a:gd name="csY81" fmla="*/ 505258 h 809643"/>
                <a:gd name="csX82" fmla="*/ 432315 w 795486"/>
                <a:gd name="csY82" fmla="*/ 538472 h 809643"/>
                <a:gd name="csX83" fmla="*/ 484921 w 795486"/>
                <a:gd name="csY83" fmla="*/ 427991 h 809643"/>
                <a:gd name="csX84" fmla="*/ 561026 w 795486"/>
                <a:gd name="csY84" fmla="*/ 455957 h 809643"/>
                <a:gd name="csX85" fmla="*/ 694395 w 795486"/>
                <a:gd name="csY85" fmla="*/ 455823 h 809643"/>
                <a:gd name="csX86" fmla="*/ 623386 w 795486"/>
                <a:gd name="csY86" fmla="*/ 436831 h 809643"/>
                <a:gd name="csX87" fmla="*/ 616118 w 795486"/>
                <a:gd name="csY87" fmla="*/ 431230 h 809643"/>
                <a:gd name="csX88" fmla="*/ 616042 w 795486"/>
                <a:gd name="csY88" fmla="*/ 431211 h 809643"/>
                <a:gd name="csX89" fmla="*/ 607146 w 795486"/>
                <a:gd name="csY89" fmla="*/ 433430 h 809643"/>
                <a:gd name="csX90" fmla="*/ 472739 w 795486"/>
                <a:gd name="csY90" fmla="*/ 391758 h 809643"/>
                <a:gd name="csX91" fmla="*/ 469595 w 795486"/>
                <a:gd name="csY91" fmla="*/ 388215 h 809643"/>
                <a:gd name="csX92" fmla="*/ 473958 w 795486"/>
                <a:gd name="csY92" fmla="*/ 382262 h 809643"/>
                <a:gd name="csX93" fmla="*/ 473424 w 795486"/>
                <a:gd name="csY93" fmla="*/ 369594 h 809643"/>
                <a:gd name="csX94" fmla="*/ 459956 w 795486"/>
                <a:gd name="csY94" fmla="*/ 369384 h 809643"/>
                <a:gd name="csX95" fmla="*/ 458908 w 795486"/>
                <a:gd name="csY95" fmla="*/ 370584 h 809643"/>
                <a:gd name="csX96" fmla="*/ 448278 w 795486"/>
                <a:gd name="csY96" fmla="*/ 385300 h 809643"/>
                <a:gd name="csX97" fmla="*/ 443001 w 795486"/>
                <a:gd name="csY97" fmla="*/ 393273 h 809643"/>
                <a:gd name="csX98" fmla="*/ 442344 w 795486"/>
                <a:gd name="csY98" fmla="*/ 394187 h 809643"/>
                <a:gd name="csX99" fmla="*/ 338503 w 795486"/>
                <a:gd name="csY99" fmla="*/ 447156 h 809643"/>
                <a:gd name="csX100" fmla="*/ 281067 w 795486"/>
                <a:gd name="csY100" fmla="*/ 433478 h 809643"/>
                <a:gd name="csX101" fmla="*/ 269742 w 795486"/>
                <a:gd name="csY101" fmla="*/ 428239 h 809643"/>
                <a:gd name="csX102" fmla="*/ 263541 w 795486"/>
                <a:gd name="csY102" fmla="*/ 424801 h 809643"/>
                <a:gd name="csX103" fmla="*/ 257921 w 795486"/>
                <a:gd name="csY103" fmla="*/ 421419 h 809643"/>
                <a:gd name="csX104" fmla="*/ 245348 w 795486"/>
                <a:gd name="csY104" fmla="*/ 423095 h 809643"/>
                <a:gd name="csX105" fmla="*/ 246368 w 795486"/>
                <a:gd name="csY105" fmla="*/ 436545 h 809643"/>
                <a:gd name="csX106" fmla="*/ 247663 w 795486"/>
                <a:gd name="csY106" fmla="*/ 437478 h 809643"/>
                <a:gd name="csX107" fmla="*/ 255416 w 795486"/>
                <a:gd name="csY107" fmla="*/ 442145 h 809643"/>
                <a:gd name="csX108" fmla="*/ 255283 w 795486"/>
                <a:gd name="csY108" fmla="*/ 442422 h 809643"/>
                <a:gd name="csX109" fmla="*/ 90758 w 795486"/>
                <a:gd name="csY109" fmla="*/ 502096 h 809643"/>
                <a:gd name="csX110" fmla="*/ 31084 w 795486"/>
                <a:gd name="csY110" fmla="*/ 337571 h 809643"/>
                <a:gd name="csX111" fmla="*/ 108036 w 795486"/>
                <a:gd name="csY111" fmla="*/ 271343 h 809643"/>
                <a:gd name="csX112" fmla="*/ 115304 w 795486"/>
                <a:gd name="csY112" fmla="*/ 269181 h 809643"/>
                <a:gd name="csX113" fmla="*/ 126619 w 795486"/>
                <a:gd name="csY113" fmla="*/ 281811 h 809643"/>
                <a:gd name="csX114" fmla="*/ 139669 w 795486"/>
                <a:gd name="csY114" fmla="*/ 282888 h 809643"/>
                <a:gd name="csX115" fmla="*/ 140535 w 795486"/>
                <a:gd name="csY115" fmla="*/ 268790 h 809643"/>
                <a:gd name="csX116" fmla="*/ 140373 w 795486"/>
                <a:gd name="csY116" fmla="*/ 268610 h 809643"/>
                <a:gd name="csX117" fmla="*/ 123705 w 795486"/>
                <a:gd name="csY117" fmla="*/ 250026 h 809643"/>
                <a:gd name="csX118" fmla="*/ 119619 w 795486"/>
                <a:gd name="csY118" fmla="*/ 244150 h 809643"/>
                <a:gd name="csX119" fmla="*/ 100692 w 795486"/>
                <a:gd name="csY119" fmla="*/ 193238 h 809643"/>
                <a:gd name="csX120" fmla="*/ 192637 w 795486"/>
                <a:gd name="csY120" fmla="*/ 85501 h 809643"/>
                <a:gd name="csX121" fmla="*/ 217754 w 795486"/>
                <a:gd name="csY121" fmla="*/ 86673 h 809643"/>
                <a:gd name="csX122" fmla="*/ 256778 w 795486"/>
                <a:gd name="csY122" fmla="*/ 102655 h 809643"/>
                <a:gd name="csX123" fmla="*/ 262112 w 795486"/>
                <a:gd name="csY123" fmla="*/ 106180 h 809643"/>
                <a:gd name="csX124" fmla="*/ 260350 w 795486"/>
                <a:gd name="csY124" fmla="*/ 123020 h 809643"/>
                <a:gd name="csX125" fmla="*/ 268656 w 795486"/>
                <a:gd name="csY125" fmla="*/ 133669 h 809643"/>
                <a:gd name="csX126" fmla="*/ 269818 w 795486"/>
                <a:gd name="csY126" fmla="*/ 133735 h 809643"/>
                <a:gd name="csX127" fmla="*/ 279276 w 795486"/>
                <a:gd name="csY127" fmla="*/ 125211 h 809643"/>
                <a:gd name="csX128" fmla="*/ 281886 w 795486"/>
                <a:gd name="csY128" fmla="*/ 100303 h 809643"/>
                <a:gd name="csX129" fmla="*/ 283810 w 795486"/>
                <a:gd name="csY129" fmla="*/ 92645 h 809643"/>
                <a:gd name="csX130" fmla="*/ 367783 w 795486"/>
                <a:gd name="csY130" fmla="*/ 18931 h 809643"/>
                <a:gd name="csX131" fmla="*/ 456841 w 795486"/>
                <a:gd name="csY131" fmla="*/ 62622 h 809643"/>
                <a:gd name="csX132" fmla="*/ 456965 w 795486"/>
                <a:gd name="csY132" fmla="*/ 62812 h 809643"/>
                <a:gd name="csX133" fmla="*/ 444183 w 795486"/>
                <a:gd name="csY133" fmla="*/ 70747 h 809643"/>
                <a:gd name="csX134" fmla="*/ 440192 w 795486"/>
                <a:gd name="csY134" fmla="*/ 83301 h 809643"/>
                <a:gd name="csX135" fmla="*/ 452927 w 795486"/>
                <a:gd name="csY135" fmla="*/ 87682 h 809643"/>
                <a:gd name="csX136" fmla="*/ 453774 w 795486"/>
                <a:gd name="csY136" fmla="*/ 87216 h 809643"/>
                <a:gd name="csX137" fmla="*/ 476825 w 795486"/>
                <a:gd name="csY137" fmla="*/ 72290 h 809643"/>
                <a:gd name="csX138" fmla="*/ 481359 w 795486"/>
                <a:gd name="csY138" fmla="*/ 69452 h 809643"/>
                <a:gd name="csX139" fmla="*/ 611318 w 795486"/>
                <a:gd name="csY139" fmla="*/ 103684 h 809643"/>
                <a:gd name="csX140" fmla="*/ 624253 w 795486"/>
                <a:gd name="csY140" fmla="*/ 151881 h 809643"/>
                <a:gd name="csX141" fmla="*/ 623776 w 795486"/>
                <a:gd name="csY141" fmla="*/ 161377 h 809643"/>
                <a:gd name="csX142" fmla="*/ 622491 w 795486"/>
                <a:gd name="csY142" fmla="*/ 174417 h 809643"/>
                <a:gd name="csX143" fmla="*/ 622538 w 795486"/>
                <a:gd name="csY143" fmla="*/ 174512 h 809643"/>
                <a:gd name="csX144" fmla="*/ 634282 w 795486"/>
                <a:gd name="csY144" fmla="*/ 180323 h 809643"/>
                <a:gd name="csX145" fmla="*/ 699500 w 795486"/>
                <a:gd name="csY145" fmla="*/ 249950 h 809643"/>
                <a:gd name="csX146" fmla="*/ 693156 w 795486"/>
                <a:gd name="csY146" fmla="*/ 248350 h 809643"/>
                <a:gd name="csX147" fmla="*/ 681603 w 795486"/>
                <a:gd name="csY147" fmla="*/ 253618 h 809643"/>
                <a:gd name="csX148" fmla="*/ 686480 w 795486"/>
                <a:gd name="csY148" fmla="*/ 266171 h 809643"/>
                <a:gd name="csX149" fmla="*/ 688003 w 795486"/>
                <a:gd name="csY149" fmla="*/ 266695 h 809643"/>
                <a:gd name="csX150" fmla="*/ 721322 w 795486"/>
                <a:gd name="csY150" fmla="*/ 275077 h 809643"/>
                <a:gd name="csX151" fmla="*/ 767842 w 795486"/>
                <a:gd name="csY151" fmla="*/ 401426 h 809643"/>
                <a:gd name="csX152" fmla="*/ 694395 w 795486"/>
                <a:gd name="csY152" fmla="*/ 455823 h 80964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</a:cxnLst>
              <a:rect l="l" t="t" r="r" b="b"/>
              <a:pathLst>
                <a:path w="795486" h="809643">
                  <a:moveTo>
                    <a:pt x="461813" y="809105"/>
                  </a:moveTo>
                  <a:cubicBezTo>
                    <a:pt x="466605" y="809210"/>
                    <a:pt x="470776" y="805877"/>
                    <a:pt x="471719" y="801181"/>
                  </a:cubicBezTo>
                  <a:cubicBezTo>
                    <a:pt x="472605" y="795989"/>
                    <a:pt x="469110" y="791075"/>
                    <a:pt x="463919" y="790189"/>
                  </a:cubicBezTo>
                  <a:cubicBezTo>
                    <a:pt x="463395" y="790103"/>
                    <a:pt x="462861" y="790055"/>
                    <a:pt x="462328" y="790055"/>
                  </a:cubicBezTo>
                  <a:lnTo>
                    <a:pt x="443278" y="790055"/>
                  </a:lnTo>
                  <a:cubicBezTo>
                    <a:pt x="427495" y="790055"/>
                    <a:pt x="414703" y="777263"/>
                    <a:pt x="414703" y="761480"/>
                  </a:cubicBezTo>
                  <a:lnTo>
                    <a:pt x="414703" y="679870"/>
                  </a:lnTo>
                  <a:cubicBezTo>
                    <a:pt x="414655" y="641513"/>
                    <a:pt x="436477" y="606480"/>
                    <a:pt x="470929" y="589611"/>
                  </a:cubicBezTo>
                  <a:cubicBezTo>
                    <a:pt x="518801" y="565799"/>
                    <a:pt x="581790" y="527023"/>
                    <a:pt x="614947" y="489570"/>
                  </a:cubicBezTo>
                  <a:lnTo>
                    <a:pt x="635826" y="466177"/>
                  </a:lnTo>
                  <a:cubicBezTo>
                    <a:pt x="693652" y="491371"/>
                    <a:pt x="760965" y="464920"/>
                    <a:pt x="786158" y="407094"/>
                  </a:cubicBezTo>
                  <a:cubicBezTo>
                    <a:pt x="811352" y="349258"/>
                    <a:pt x="784901" y="281954"/>
                    <a:pt x="727075" y="256751"/>
                  </a:cubicBezTo>
                  <a:cubicBezTo>
                    <a:pt x="725265" y="255970"/>
                    <a:pt x="723427" y="255227"/>
                    <a:pt x="721579" y="254531"/>
                  </a:cubicBezTo>
                  <a:cubicBezTo>
                    <a:pt x="708701" y="214727"/>
                    <a:pt x="680288" y="181818"/>
                    <a:pt x="642788" y="163273"/>
                  </a:cubicBezTo>
                  <a:cubicBezTo>
                    <a:pt x="642750" y="163263"/>
                    <a:pt x="642731" y="163225"/>
                    <a:pt x="642731" y="163187"/>
                  </a:cubicBezTo>
                  <a:cubicBezTo>
                    <a:pt x="643103" y="159463"/>
                    <a:pt x="643303" y="155700"/>
                    <a:pt x="643303" y="151881"/>
                  </a:cubicBezTo>
                  <a:cubicBezTo>
                    <a:pt x="643360" y="88806"/>
                    <a:pt x="592268" y="37629"/>
                    <a:pt x="529184" y="37581"/>
                  </a:cubicBezTo>
                  <a:cubicBezTo>
                    <a:pt x="509457" y="37562"/>
                    <a:pt x="490065" y="42658"/>
                    <a:pt x="472891" y="52364"/>
                  </a:cubicBezTo>
                  <a:cubicBezTo>
                    <a:pt x="439077" y="-824"/>
                    <a:pt x="368545" y="-16521"/>
                    <a:pt x="315357" y="17302"/>
                  </a:cubicBezTo>
                  <a:cubicBezTo>
                    <a:pt x="290706" y="32981"/>
                    <a:pt x="272999" y="57517"/>
                    <a:pt x="265903" y="85853"/>
                  </a:cubicBezTo>
                  <a:cubicBezTo>
                    <a:pt x="211068" y="49630"/>
                    <a:pt x="137249" y="64718"/>
                    <a:pt x="101026" y="119553"/>
                  </a:cubicBezTo>
                  <a:cubicBezTo>
                    <a:pt x="74184" y="160187"/>
                    <a:pt x="74813" y="213089"/>
                    <a:pt x="102626" y="253075"/>
                  </a:cubicBezTo>
                  <a:cubicBezTo>
                    <a:pt x="26978" y="275410"/>
                    <a:pt x="-16246" y="354839"/>
                    <a:pt x="6090" y="430487"/>
                  </a:cubicBezTo>
                  <a:cubicBezTo>
                    <a:pt x="28417" y="506135"/>
                    <a:pt x="107846" y="549349"/>
                    <a:pt x="183503" y="527023"/>
                  </a:cubicBezTo>
                  <a:cubicBezTo>
                    <a:pt x="188665" y="525489"/>
                    <a:pt x="193751" y="523679"/>
                    <a:pt x="198714" y="521574"/>
                  </a:cubicBezTo>
                  <a:lnTo>
                    <a:pt x="225946" y="542844"/>
                  </a:lnTo>
                  <a:cubicBezTo>
                    <a:pt x="243262" y="555426"/>
                    <a:pt x="259865" y="568971"/>
                    <a:pt x="275685" y="583391"/>
                  </a:cubicBezTo>
                  <a:lnTo>
                    <a:pt x="284525" y="591173"/>
                  </a:lnTo>
                  <a:cubicBezTo>
                    <a:pt x="312738" y="615843"/>
                    <a:pt x="328940" y="651486"/>
                    <a:pt x="328978" y="688967"/>
                  </a:cubicBezTo>
                  <a:lnTo>
                    <a:pt x="328978" y="761480"/>
                  </a:lnTo>
                  <a:cubicBezTo>
                    <a:pt x="328978" y="777263"/>
                    <a:pt x="316186" y="790055"/>
                    <a:pt x="300403" y="790055"/>
                  </a:cubicBezTo>
                  <a:lnTo>
                    <a:pt x="281867" y="790055"/>
                  </a:lnTo>
                  <a:cubicBezTo>
                    <a:pt x="277076" y="789951"/>
                    <a:pt x="272904" y="793284"/>
                    <a:pt x="271961" y="797980"/>
                  </a:cubicBezTo>
                  <a:cubicBezTo>
                    <a:pt x="271075" y="803171"/>
                    <a:pt x="274571" y="808086"/>
                    <a:pt x="279762" y="808972"/>
                  </a:cubicBezTo>
                  <a:cubicBezTo>
                    <a:pt x="298860" y="804676"/>
                    <a:pt x="314890" y="815697"/>
                    <a:pt x="338255" y="790055"/>
                  </a:cubicBezTo>
                  <a:cubicBezTo>
                    <a:pt x="344561" y="781854"/>
                    <a:pt x="347990" y="771815"/>
                    <a:pt x="348028" y="761480"/>
                  </a:cubicBezTo>
                  <a:lnTo>
                    <a:pt x="348028" y="688967"/>
                  </a:lnTo>
                  <a:cubicBezTo>
                    <a:pt x="347990" y="645999"/>
                    <a:pt x="329416" y="605137"/>
                    <a:pt x="297079" y="576848"/>
                  </a:cubicBezTo>
                  <a:lnTo>
                    <a:pt x="288287" y="569104"/>
                  </a:lnTo>
                  <a:cubicBezTo>
                    <a:pt x="272095" y="554340"/>
                    <a:pt x="255092" y="540481"/>
                    <a:pt x="237366" y="527604"/>
                  </a:cubicBezTo>
                  <a:lnTo>
                    <a:pt x="217383" y="511992"/>
                  </a:lnTo>
                  <a:cubicBezTo>
                    <a:pt x="224155" y="507877"/>
                    <a:pt x="230566" y="503220"/>
                    <a:pt x="236566" y="498048"/>
                  </a:cubicBezTo>
                  <a:cubicBezTo>
                    <a:pt x="267808" y="516659"/>
                    <a:pt x="296536" y="539205"/>
                    <a:pt x="322044" y="565132"/>
                  </a:cubicBezTo>
                  <a:lnTo>
                    <a:pt x="338503" y="582620"/>
                  </a:lnTo>
                  <a:lnTo>
                    <a:pt x="338503" y="558598"/>
                  </a:lnTo>
                  <a:cubicBezTo>
                    <a:pt x="338731" y="526689"/>
                    <a:pt x="333026" y="495019"/>
                    <a:pt x="321691" y="465196"/>
                  </a:cubicBezTo>
                  <a:cubicBezTo>
                    <a:pt x="327273" y="465853"/>
                    <a:pt x="332883" y="466196"/>
                    <a:pt x="338503" y="466206"/>
                  </a:cubicBezTo>
                  <a:cubicBezTo>
                    <a:pt x="342932" y="466206"/>
                    <a:pt x="347294" y="465939"/>
                    <a:pt x="351628" y="465558"/>
                  </a:cubicBezTo>
                  <a:cubicBezTo>
                    <a:pt x="358258" y="485636"/>
                    <a:pt x="362820" y="506344"/>
                    <a:pt x="365240" y="527347"/>
                  </a:cubicBezTo>
                  <a:lnTo>
                    <a:pt x="370526" y="571476"/>
                  </a:lnTo>
                  <a:lnTo>
                    <a:pt x="383785" y="529052"/>
                  </a:lnTo>
                  <a:cubicBezTo>
                    <a:pt x="393433" y="498533"/>
                    <a:pt x="405930" y="468987"/>
                    <a:pt x="421113" y="440812"/>
                  </a:cubicBezTo>
                  <a:cubicBezTo>
                    <a:pt x="435610" y="430963"/>
                    <a:pt x="448259" y="418638"/>
                    <a:pt x="458480" y="404388"/>
                  </a:cubicBezTo>
                  <a:cubicBezTo>
                    <a:pt x="462137" y="408513"/>
                    <a:pt x="466023" y="412437"/>
                    <a:pt x="470100" y="416152"/>
                  </a:cubicBezTo>
                  <a:cubicBezTo>
                    <a:pt x="439582" y="458633"/>
                    <a:pt x="418789" y="517022"/>
                    <a:pt x="405625" y="558579"/>
                  </a:cubicBezTo>
                  <a:lnTo>
                    <a:pt x="396643" y="586906"/>
                  </a:lnTo>
                  <a:lnTo>
                    <a:pt x="420418" y="569075"/>
                  </a:lnTo>
                  <a:cubicBezTo>
                    <a:pt x="447126" y="551121"/>
                    <a:pt x="475310" y="535490"/>
                    <a:pt x="504685" y="522356"/>
                  </a:cubicBezTo>
                  <a:cubicBezTo>
                    <a:pt x="536699" y="507582"/>
                    <a:pt x="564369" y="484817"/>
                    <a:pt x="585029" y="456252"/>
                  </a:cubicBezTo>
                  <a:cubicBezTo>
                    <a:pt x="594030" y="455566"/>
                    <a:pt x="602955" y="454119"/>
                    <a:pt x="611708" y="451927"/>
                  </a:cubicBezTo>
                  <a:lnTo>
                    <a:pt x="611784" y="451947"/>
                  </a:lnTo>
                  <a:cubicBezTo>
                    <a:pt x="614004" y="453661"/>
                    <a:pt x="616299" y="455271"/>
                    <a:pt x="618642" y="456814"/>
                  </a:cubicBezTo>
                  <a:lnTo>
                    <a:pt x="600707" y="476912"/>
                  </a:lnTo>
                  <a:cubicBezTo>
                    <a:pt x="569303" y="512383"/>
                    <a:pt x="506600" y="550607"/>
                    <a:pt x="462442" y="572562"/>
                  </a:cubicBezTo>
                  <a:cubicBezTo>
                    <a:pt x="421504" y="592631"/>
                    <a:pt x="395586" y="634274"/>
                    <a:pt x="395653" y="679870"/>
                  </a:cubicBezTo>
                  <a:lnTo>
                    <a:pt x="395653" y="761480"/>
                  </a:lnTo>
                  <a:cubicBezTo>
                    <a:pt x="395691" y="771815"/>
                    <a:pt x="399120" y="781854"/>
                    <a:pt x="405425" y="790055"/>
                  </a:cubicBezTo>
                  <a:cubicBezTo>
                    <a:pt x="417237" y="804095"/>
                    <a:pt x="441020" y="804943"/>
                    <a:pt x="461813" y="809105"/>
                  </a:cubicBezTo>
                  <a:close/>
                  <a:moveTo>
                    <a:pt x="271933" y="451680"/>
                  </a:moveTo>
                  <a:cubicBezTo>
                    <a:pt x="272295" y="450880"/>
                    <a:pt x="272495" y="450423"/>
                    <a:pt x="272495" y="450423"/>
                  </a:cubicBezTo>
                  <a:cubicBezTo>
                    <a:pt x="272495" y="450423"/>
                    <a:pt x="277162" y="452566"/>
                    <a:pt x="277905" y="452899"/>
                  </a:cubicBezTo>
                  <a:cubicBezTo>
                    <a:pt x="284496" y="455871"/>
                    <a:pt x="291297" y="458367"/>
                    <a:pt x="298250" y="460348"/>
                  </a:cubicBezTo>
                  <a:cubicBezTo>
                    <a:pt x="298717" y="460481"/>
                    <a:pt x="298936" y="460529"/>
                    <a:pt x="298936" y="460529"/>
                  </a:cubicBezTo>
                  <a:cubicBezTo>
                    <a:pt x="309737" y="483989"/>
                    <a:pt x="316329" y="509163"/>
                    <a:pt x="318405" y="534900"/>
                  </a:cubicBezTo>
                  <a:cubicBezTo>
                    <a:pt x="297260" y="516079"/>
                    <a:pt x="274524" y="499124"/>
                    <a:pt x="250444" y="484236"/>
                  </a:cubicBezTo>
                  <a:cubicBezTo>
                    <a:pt x="259055" y="474416"/>
                    <a:pt x="266284" y="463462"/>
                    <a:pt x="271933" y="451680"/>
                  </a:cubicBezTo>
                  <a:close/>
                  <a:moveTo>
                    <a:pt x="370688" y="462605"/>
                  </a:moveTo>
                  <a:cubicBezTo>
                    <a:pt x="377965" y="460995"/>
                    <a:pt x="385109" y="458833"/>
                    <a:pt x="392052" y="456128"/>
                  </a:cubicBezTo>
                  <a:cubicBezTo>
                    <a:pt x="387023" y="466749"/>
                    <a:pt x="382261" y="477645"/>
                    <a:pt x="377917" y="488627"/>
                  </a:cubicBezTo>
                  <a:cubicBezTo>
                    <a:pt x="375879" y="479598"/>
                    <a:pt x="373393" y="470987"/>
                    <a:pt x="370688" y="462605"/>
                  </a:cubicBezTo>
                  <a:close/>
                  <a:moveTo>
                    <a:pt x="561026" y="455957"/>
                  </a:moveTo>
                  <a:cubicBezTo>
                    <a:pt x="543281" y="476902"/>
                    <a:pt x="521192" y="493723"/>
                    <a:pt x="496284" y="505258"/>
                  </a:cubicBezTo>
                  <a:cubicBezTo>
                    <a:pt x="477282" y="514431"/>
                    <a:pt x="453269" y="526023"/>
                    <a:pt x="432315" y="538472"/>
                  </a:cubicBezTo>
                  <a:cubicBezTo>
                    <a:pt x="444754" y="499429"/>
                    <a:pt x="462452" y="462253"/>
                    <a:pt x="484921" y="427991"/>
                  </a:cubicBezTo>
                  <a:cubicBezTo>
                    <a:pt x="507314" y="443974"/>
                    <a:pt x="533603" y="453633"/>
                    <a:pt x="561026" y="455957"/>
                  </a:cubicBezTo>
                  <a:close/>
                  <a:moveTo>
                    <a:pt x="694395" y="455823"/>
                  </a:moveTo>
                  <a:cubicBezTo>
                    <a:pt x="669135" y="459319"/>
                    <a:pt x="643522" y="452470"/>
                    <a:pt x="623386" y="436831"/>
                  </a:cubicBezTo>
                  <a:lnTo>
                    <a:pt x="616118" y="431230"/>
                  </a:lnTo>
                  <a:lnTo>
                    <a:pt x="616042" y="431211"/>
                  </a:lnTo>
                  <a:lnTo>
                    <a:pt x="607146" y="433430"/>
                  </a:lnTo>
                  <a:cubicBezTo>
                    <a:pt x="558063" y="446003"/>
                    <a:pt x="506086" y="429887"/>
                    <a:pt x="472739" y="391758"/>
                  </a:cubicBezTo>
                  <a:lnTo>
                    <a:pt x="469595" y="388215"/>
                  </a:lnTo>
                  <a:lnTo>
                    <a:pt x="473958" y="382262"/>
                  </a:lnTo>
                  <a:cubicBezTo>
                    <a:pt x="476882" y="378471"/>
                    <a:pt x="476653" y="373128"/>
                    <a:pt x="473424" y="369594"/>
                  </a:cubicBezTo>
                  <a:cubicBezTo>
                    <a:pt x="469757" y="365822"/>
                    <a:pt x="463728" y="365726"/>
                    <a:pt x="459956" y="369384"/>
                  </a:cubicBezTo>
                  <a:cubicBezTo>
                    <a:pt x="459566" y="369756"/>
                    <a:pt x="459223" y="370156"/>
                    <a:pt x="458908" y="370584"/>
                  </a:cubicBezTo>
                  <a:lnTo>
                    <a:pt x="448278" y="385300"/>
                  </a:lnTo>
                  <a:cubicBezTo>
                    <a:pt x="448278" y="385300"/>
                    <a:pt x="443592" y="392292"/>
                    <a:pt x="443001" y="393273"/>
                  </a:cubicBezTo>
                  <a:cubicBezTo>
                    <a:pt x="443001" y="393273"/>
                    <a:pt x="442563" y="393892"/>
                    <a:pt x="442344" y="394187"/>
                  </a:cubicBezTo>
                  <a:cubicBezTo>
                    <a:pt x="418141" y="427382"/>
                    <a:pt x="379575" y="447051"/>
                    <a:pt x="338503" y="447156"/>
                  </a:cubicBezTo>
                  <a:cubicBezTo>
                    <a:pt x="318548" y="447165"/>
                    <a:pt x="298879" y="442479"/>
                    <a:pt x="281067" y="433478"/>
                  </a:cubicBezTo>
                  <a:cubicBezTo>
                    <a:pt x="281067" y="433478"/>
                    <a:pt x="275390" y="431106"/>
                    <a:pt x="269742" y="428239"/>
                  </a:cubicBezTo>
                  <a:cubicBezTo>
                    <a:pt x="266818" y="426753"/>
                    <a:pt x="263541" y="424801"/>
                    <a:pt x="263541" y="424801"/>
                  </a:cubicBezTo>
                  <a:lnTo>
                    <a:pt x="257921" y="421419"/>
                  </a:lnTo>
                  <a:cubicBezTo>
                    <a:pt x="253883" y="418857"/>
                    <a:pt x="248577" y="419571"/>
                    <a:pt x="245348" y="423095"/>
                  </a:cubicBezTo>
                  <a:cubicBezTo>
                    <a:pt x="241919" y="427096"/>
                    <a:pt x="242377" y="433116"/>
                    <a:pt x="246368" y="436545"/>
                  </a:cubicBezTo>
                  <a:cubicBezTo>
                    <a:pt x="246777" y="436897"/>
                    <a:pt x="247206" y="437211"/>
                    <a:pt x="247663" y="437478"/>
                  </a:cubicBezTo>
                  <a:lnTo>
                    <a:pt x="255416" y="442145"/>
                  </a:lnTo>
                  <a:lnTo>
                    <a:pt x="255283" y="442422"/>
                  </a:lnTo>
                  <a:cubicBezTo>
                    <a:pt x="226336" y="504334"/>
                    <a:pt x="152670" y="531052"/>
                    <a:pt x="90758" y="502096"/>
                  </a:cubicBezTo>
                  <a:cubicBezTo>
                    <a:pt x="28845" y="473149"/>
                    <a:pt x="2128" y="399483"/>
                    <a:pt x="31084" y="337571"/>
                  </a:cubicBezTo>
                  <a:cubicBezTo>
                    <a:pt x="46076" y="305500"/>
                    <a:pt x="74089" y="281392"/>
                    <a:pt x="108036" y="271343"/>
                  </a:cubicBezTo>
                  <a:lnTo>
                    <a:pt x="115304" y="269181"/>
                  </a:lnTo>
                  <a:lnTo>
                    <a:pt x="126619" y="281811"/>
                  </a:lnTo>
                  <a:cubicBezTo>
                    <a:pt x="130001" y="285574"/>
                    <a:pt x="135725" y="286050"/>
                    <a:pt x="139669" y="282888"/>
                  </a:cubicBezTo>
                  <a:cubicBezTo>
                    <a:pt x="143802" y="279230"/>
                    <a:pt x="144193" y="272915"/>
                    <a:pt x="140535" y="268790"/>
                  </a:cubicBezTo>
                  <a:cubicBezTo>
                    <a:pt x="140478" y="268733"/>
                    <a:pt x="140431" y="268667"/>
                    <a:pt x="140373" y="268610"/>
                  </a:cubicBezTo>
                  <a:lnTo>
                    <a:pt x="123705" y="250026"/>
                  </a:lnTo>
                  <a:lnTo>
                    <a:pt x="119619" y="244150"/>
                  </a:lnTo>
                  <a:cubicBezTo>
                    <a:pt x="108912" y="229157"/>
                    <a:pt x="102378" y="211584"/>
                    <a:pt x="100692" y="193238"/>
                  </a:cubicBezTo>
                  <a:cubicBezTo>
                    <a:pt x="96330" y="138098"/>
                    <a:pt x="137497" y="89854"/>
                    <a:pt x="192637" y="85501"/>
                  </a:cubicBezTo>
                  <a:cubicBezTo>
                    <a:pt x="201029" y="84834"/>
                    <a:pt x="209458" y="85234"/>
                    <a:pt x="217754" y="86673"/>
                  </a:cubicBezTo>
                  <a:cubicBezTo>
                    <a:pt x="231728" y="89235"/>
                    <a:pt x="245025" y="94674"/>
                    <a:pt x="256778" y="102655"/>
                  </a:cubicBezTo>
                  <a:lnTo>
                    <a:pt x="262112" y="106180"/>
                  </a:lnTo>
                  <a:lnTo>
                    <a:pt x="260350" y="123020"/>
                  </a:lnTo>
                  <a:cubicBezTo>
                    <a:pt x="259731" y="128249"/>
                    <a:pt x="263436" y="132993"/>
                    <a:pt x="268656" y="133669"/>
                  </a:cubicBezTo>
                  <a:cubicBezTo>
                    <a:pt x="269037" y="133717"/>
                    <a:pt x="269428" y="133735"/>
                    <a:pt x="269818" y="133735"/>
                  </a:cubicBezTo>
                  <a:cubicBezTo>
                    <a:pt x="274685" y="133735"/>
                    <a:pt x="278762" y="130050"/>
                    <a:pt x="279276" y="125211"/>
                  </a:cubicBezTo>
                  <a:lnTo>
                    <a:pt x="281886" y="100303"/>
                  </a:lnTo>
                  <a:lnTo>
                    <a:pt x="283810" y="92645"/>
                  </a:lnTo>
                  <a:cubicBezTo>
                    <a:pt x="293393" y="52792"/>
                    <a:pt x="327016" y="23274"/>
                    <a:pt x="367783" y="18931"/>
                  </a:cubicBezTo>
                  <a:cubicBezTo>
                    <a:pt x="403320" y="15587"/>
                    <a:pt x="437734" y="32466"/>
                    <a:pt x="456841" y="62622"/>
                  </a:cubicBezTo>
                  <a:lnTo>
                    <a:pt x="456965" y="62812"/>
                  </a:lnTo>
                  <a:lnTo>
                    <a:pt x="444183" y="70747"/>
                  </a:lnTo>
                  <a:cubicBezTo>
                    <a:pt x="439858" y="73300"/>
                    <a:pt x="438134" y="78710"/>
                    <a:pt x="440192" y="83301"/>
                  </a:cubicBezTo>
                  <a:cubicBezTo>
                    <a:pt x="442497" y="88025"/>
                    <a:pt x="448202" y="89988"/>
                    <a:pt x="452927" y="87682"/>
                  </a:cubicBezTo>
                  <a:cubicBezTo>
                    <a:pt x="453222" y="87539"/>
                    <a:pt x="453498" y="87387"/>
                    <a:pt x="453774" y="87216"/>
                  </a:cubicBezTo>
                  <a:lnTo>
                    <a:pt x="476825" y="72290"/>
                  </a:lnTo>
                  <a:cubicBezTo>
                    <a:pt x="477749" y="71709"/>
                    <a:pt x="481359" y="69452"/>
                    <a:pt x="481359" y="69452"/>
                  </a:cubicBezTo>
                  <a:cubicBezTo>
                    <a:pt x="526698" y="43019"/>
                    <a:pt x="584886" y="58345"/>
                    <a:pt x="611318" y="103684"/>
                  </a:cubicBezTo>
                  <a:cubicBezTo>
                    <a:pt x="619843" y="118315"/>
                    <a:pt x="624310" y="134955"/>
                    <a:pt x="624253" y="151881"/>
                  </a:cubicBezTo>
                  <a:cubicBezTo>
                    <a:pt x="624253" y="154948"/>
                    <a:pt x="624091" y="158139"/>
                    <a:pt x="623776" y="161377"/>
                  </a:cubicBezTo>
                  <a:lnTo>
                    <a:pt x="622491" y="174417"/>
                  </a:lnTo>
                  <a:cubicBezTo>
                    <a:pt x="622481" y="174455"/>
                    <a:pt x="622510" y="174493"/>
                    <a:pt x="622538" y="174512"/>
                  </a:cubicBezTo>
                  <a:lnTo>
                    <a:pt x="634282" y="180323"/>
                  </a:lnTo>
                  <a:cubicBezTo>
                    <a:pt x="663677" y="194943"/>
                    <a:pt x="686832" y="219661"/>
                    <a:pt x="699500" y="249950"/>
                  </a:cubicBezTo>
                  <a:lnTo>
                    <a:pt x="693156" y="248350"/>
                  </a:lnTo>
                  <a:cubicBezTo>
                    <a:pt x="688537" y="247083"/>
                    <a:pt x="683670" y="249293"/>
                    <a:pt x="681603" y="253618"/>
                  </a:cubicBezTo>
                  <a:cubicBezTo>
                    <a:pt x="679488" y="258427"/>
                    <a:pt x="681669" y="264047"/>
                    <a:pt x="686480" y="266171"/>
                  </a:cubicBezTo>
                  <a:cubicBezTo>
                    <a:pt x="686975" y="266390"/>
                    <a:pt x="687480" y="266562"/>
                    <a:pt x="688003" y="266695"/>
                  </a:cubicBezTo>
                  <a:lnTo>
                    <a:pt x="721322" y="275077"/>
                  </a:lnTo>
                  <a:cubicBezTo>
                    <a:pt x="769061" y="297118"/>
                    <a:pt x="789892" y="353687"/>
                    <a:pt x="767842" y="401426"/>
                  </a:cubicBezTo>
                  <a:cubicBezTo>
                    <a:pt x="754240" y="430897"/>
                    <a:pt x="726551" y="451394"/>
                    <a:pt x="694395" y="455823"/>
                  </a:cubicBezTo>
                  <a:close/>
                </a:path>
              </a:pathLst>
            </a:custGeom>
            <a:solidFill>
              <a:srgbClr val="461A1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E43B48BF-038E-06E5-98B0-BF6B2D119DF5}"/>
                </a:ext>
              </a:extLst>
            </p:cNvPr>
            <p:cNvSpPr/>
            <p:nvPr/>
          </p:nvSpPr>
          <p:spPr>
            <a:xfrm rot="10800000" flipV="1">
              <a:off x="3038828" y="1898689"/>
              <a:ext cx="795486" cy="809643"/>
            </a:xfrm>
            <a:custGeom>
              <a:avLst/>
              <a:gdLst>
                <a:gd name="csX0" fmla="*/ 461651 w 795486"/>
                <a:gd name="csY0" fmla="*/ 809092 h 809643"/>
                <a:gd name="csX1" fmla="*/ 471557 w 795486"/>
                <a:gd name="csY1" fmla="*/ 801168 h 809643"/>
                <a:gd name="csX2" fmla="*/ 463756 w 795486"/>
                <a:gd name="csY2" fmla="*/ 790175 h 809643"/>
                <a:gd name="csX3" fmla="*/ 462165 w 795486"/>
                <a:gd name="csY3" fmla="*/ 790042 h 809643"/>
                <a:gd name="csX4" fmla="*/ 443115 w 795486"/>
                <a:gd name="csY4" fmla="*/ 790042 h 809643"/>
                <a:gd name="csX5" fmla="*/ 414540 w 795486"/>
                <a:gd name="csY5" fmla="*/ 761467 h 809643"/>
                <a:gd name="csX6" fmla="*/ 414540 w 795486"/>
                <a:gd name="csY6" fmla="*/ 679857 h 809643"/>
                <a:gd name="csX7" fmla="*/ 470766 w 795486"/>
                <a:gd name="csY7" fmla="*/ 589598 h 809643"/>
                <a:gd name="csX8" fmla="*/ 614784 w 795486"/>
                <a:gd name="csY8" fmla="*/ 489557 h 809643"/>
                <a:gd name="csX9" fmla="*/ 635663 w 795486"/>
                <a:gd name="csY9" fmla="*/ 466164 h 809643"/>
                <a:gd name="csX10" fmla="*/ 785996 w 795486"/>
                <a:gd name="csY10" fmla="*/ 407080 h 809643"/>
                <a:gd name="csX11" fmla="*/ 726912 w 795486"/>
                <a:gd name="csY11" fmla="*/ 256738 h 809643"/>
                <a:gd name="csX12" fmla="*/ 721416 w 795486"/>
                <a:gd name="csY12" fmla="*/ 254518 h 809643"/>
                <a:gd name="csX13" fmla="*/ 642626 w 795486"/>
                <a:gd name="csY13" fmla="*/ 163259 h 809643"/>
                <a:gd name="csX14" fmla="*/ 642568 w 795486"/>
                <a:gd name="csY14" fmla="*/ 163174 h 809643"/>
                <a:gd name="csX15" fmla="*/ 643140 w 795486"/>
                <a:gd name="csY15" fmla="*/ 151868 h 809643"/>
                <a:gd name="csX16" fmla="*/ 529021 w 795486"/>
                <a:gd name="csY16" fmla="*/ 37568 h 809643"/>
                <a:gd name="csX17" fmla="*/ 472728 w 795486"/>
                <a:gd name="csY17" fmla="*/ 52350 h 809643"/>
                <a:gd name="csX18" fmla="*/ 315194 w 795486"/>
                <a:gd name="csY18" fmla="*/ 17289 h 809643"/>
                <a:gd name="csX19" fmla="*/ 265741 w 795486"/>
                <a:gd name="csY19" fmla="*/ 85840 h 809643"/>
                <a:gd name="csX20" fmla="*/ 100863 w 795486"/>
                <a:gd name="csY20" fmla="*/ 119540 h 809643"/>
                <a:gd name="csX21" fmla="*/ 102463 w 795486"/>
                <a:gd name="csY21" fmla="*/ 253061 h 809643"/>
                <a:gd name="csX22" fmla="*/ 5927 w 795486"/>
                <a:gd name="csY22" fmla="*/ 430474 h 809643"/>
                <a:gd name="csX23" fmla="*/ 183340 w 795486"/>
                <a:gd name="csY23" fmla="*/ 527010 h 809643"/>
                <a:gd name="csX24" fmla="*/ 198551 w 795486"/>
                <a:gd name="csY24" fmla="*/ 521561 h 809643"/>
                <a:gd name="csX25" fmla="*/ 225783 w 795486"/>
                <a:gd name="csY25" fmla="*/ 542831 h 809643"/>
                <a:gd name="csX26" fmla="*/ 275523 w 795486"/>
                <a:gd name="csY26" fmla="*/ 583378 h 809643"/>
                <a:gd name="csX27" fmla="*/ 284362 w 795486"/>
                <a:gd name="csY27" fmla="*/ 591160 h 809643"/>
                <a:gd name="csX28" fmla="*/ 328815 w 795486"/>
                <a:gd name="csY28" fmla="*/ 688954 h 809643"/>
                <a:gd name="csX29" fmla="*/ 328815 w 795486"/>
                <a:gd name="csY29" fmla="*/ 761467 h 809643"/>
                <a:gd name="csX30" fmla="*/ 300240 w 795486"/>
                <a:gd name="csY30" fmla="*/ 790042 h 809643"/>
                <a:gd name="csX31" fmla="*/ 281704 w 795486"/>
                <a:gd name="csY31" fmla="*/ 790042 h 809643"/>
                <a:gd name="csX32" fmla="*/ 271799 w 795486"/>
                <a:gd name="csY32" fmla="*/ 797967 h 809643"/>
                <a:gd name="csX33" fmla="*/ 279599 w 795486"/>
                <a:gd name="csY33" fmla="*/ 808959 h 809643"/>
                <a:gd name="csX34" fmla="*/ 338092 w 795486"/>
                <a:gd name="csY34" fmla="*/ 790042 h 809643"/>
                <a:gd name="csX35" fmla="*/ 347865 w 795486"/>
                <a:gd name="csY35" fmla="*/ 761467 h 809643"/>
                <a:gd name="csX36" fmla="*/ 347865 w 795486"/>
                <a:gd name="csY36" fmla="*/ 688954 h 809643"/>
                <a:gd name="csX37" fmla="*/ 296916 w 795486"/>
                <a:gd name="csY37" fmla="*/ 576835 h 809643"/>
                <a:gd name="csX38" fmla="*/ 288124 w 795486"/>
                <a:gd name="csY38" fmla="*/ 569091 h 809643"/>
                <a:gd name="csX39" fmla="*/ 237204 w 795486"/>
                <a:gd name="csY39" fmla="*/ 527590 h 809643"/>
                <a:gd name="csX40" fmla="*/ 217220 w 795486"/>
                <a:gd name="csY40" fmla="*/ 511979 h 809643"/>
                <a:gd name="csX41" fmla="*/ 236404 w 795486"/>
                <a:gd name="csY41" fmla="*/ 498035 h 809643"/>
                <a:gd name="csX42" fmla="*/ 321881 w 795486"/>
                <a:gd name="csY42" fmla="*/ 565119 h 809643"/>
                <a:gd name="csX43" fmla="*/ 338340 w 795486"/>
                <a:gd name="csY43" fmla="*/ 582607 h 809643"/>
                <a:gd name="csX44" fmla="*/ 338340 w 795486"/>
                <a:gd name="csY44" fmla="*/ 558585 h 809643"/>
                <a:gd name="csX45" fmla="*/ 321528 w 795486"/>
                <a:gd name="csY45" fmla="*/ 465183 h 809643"/>
                <a:gd name="csX46" fmla="*/ 338340 w 795486"/>
                <a:gd name="csY46" fmla="*/ 466192 h 809643"/>
                <a:gd name="csX47" fmla="*/ 351466 w 795486"/>
                <a:gd name="csY47" fmla="*/ 465545 h 809643"/>
                <a:gd name="csX48" fmla="*/ 365077 w 795486"/>
                <a:gd name="csY48" fmla="*/ 527333 h 809643"/>
                <a:gd name="csX49" fmla="*/ 370363 w 795486"/>
                <a:gd name="csY49" fmla="*/ 571463 h 809643"/>
                <a:gd name="csX50" fmla="*/ 383622 w 795486"/>
                <a:gd name="csY50" fmla="*/ 529039 h 809643"/>
                <a:gd name="csX51" fmla="*/ 420950 w 795486"/>
                <a:gd name="csY51" fmla="*/ 440799 h 809643"/>
                <a:gd name="csX52" fmla="*/ 458317 w 795486"/>
                <a:gd name="csY52" fmla="*/ 404375 h 809643"/>
                <a:gd name="csX53" fmla="*/ 469937 w 795486"/>
                <a:gd name="csY53" fmla="*/ 416138 h 809643"/>
                <a:gd name="csX54" fmla="*/ 405463 w 795486"/>
                <a:gd name="csY54" fmla="*/ 558566 h 809643"/>
                <a:gd name="csX55" fmla="*/ 396481 w 795486"/>
                <a:gd name="csY55" fmla="*/ 586893 h 809643"/>
                <a:gd name="csX56" fmla="*/ 420255 w 795486"/>
                <a:gd name="csY56" fmla="*/ 569062 h 809643"/>
                <a:gd name="csX57" fmla="*/ 504523 w 795486"/>
                <a:gd name="csY57" fmla="*/ 522342 h 809643"/>
                <a:gd name="csX58" fmla="*/ 584866 w 795486"/>
                <a:gd name="csY58" fmla="*/ 456239 h 809643"/>
                <a:gd name="csX59" fmla="*/ 611546 w 795486"/>
                <a:gd name="csY59" fmla="*/ 451914 h 809643"/>
                <a:gd name="csX60" fmla="*/ 611622 w 795486"/>
                <a:gd name="csY60" fmla="*/ 451933 h 809643"/>
                <a:gd name="csX61" fmla="*/ 618480 w 795486"/>
                <a:gd name="csY61" fmla="*/ 456801 h 809643"/>
                <a:gd name="csX62" fmla="*/ 600544 w 795486"/>
                <a:gd name="csY62" fmla="*/ 476899 h 809643"/>
                <a:gd name="csX63" fmla="*/ 462279 w 795486"/>
                <a:gd name="csY63" fmla="*/ 572549 h 809643"/>
                <a:gd name="csX64" fmla="*/ 395490 w 795486"/>
                <a:gd name="csY64" fmla="*/ 679857 h 809643"/>
                <a:gd name="csX65" fmla="*/ 395490 w 795486"/>
                <a:gd name="csY65" fmla="*/ 761467 h 809643"/>
                <a:gd name="csX66" fmla="*/ 405263 w 795486"/>
                <a:gd name="csY66" fmla="*/ 790042 h 809643"/>
                <a:gd name="csX67" fmla="*/ 461651 w 795486"/>
                <a:gd name="csY67" fmla="*/ 809092 h 809643"/>
                <a:gd name="csX68" fmla="*/ 271770 w 795486"/>
                <a:gd name="csY68" fmla="*/ 451667 h 809643"/>
                <a:gd name="csX69" fmla="*/ 272332 w 795486"/>
                <a:gd name="csY69" fmla="*/ 450410 h 809643"/>
                <a:gd name="csX70" fmla="*/ 277742 w 795486"/>
                <a:gd name="csY70" fmla="*/ 452886 h 809643"/>
                <a:gd name="csX71" fmla="*/ 298087 w 795486"/>
                <a:gd name="csY71" fmla="*/ 460335 h 809643"/>
                <a:gd name="csX72" fmla="*/ 298773 w 795486"/>
                <a:gd name="csY72" fmla="*/ 460515 h 809643"/>
                <a:gd name="csX73" fmla="*/ 318242 w 795486"/>
                <a:gd name="csY73" fmla="*/ 534886 h 809643"/>
                <a:gd name="csX74" fmla="*/ 250282 w 795486"/>
                <a:gd name="csY74" fmla="*/ 484223 h 809643"/>
                <a:gd name="csX75" fmla="*/ 271770 w 795486"/>
                <a:gd name="csY75" fmla="*/ 451667 h 809643"/>
                <a:gd name="csX76" fmla="*/ 370525 w 795486"/>
                <a:gd name="csY76" fmla="*/ 462592 h 809643"/>
                <a:gd name="csX77" fmla="*/ 391890 w 795486"/>
                <a:gd name="csY77" fmla="*/ 456115 h 809643"/>
                <a:gd name="csX78" fmla="*/ 377755 w 795486"/>
                <a:gd name="csY78" fmla="*/ 488614 h 809643"/>
                <a:gd name="csX79" fmla="*/ 370525 w 795486"/>
                <a:gd name="csY79" fmla="*/ 462592 h 809643"/>
                <a:gd name="csX80" fmla="*/ 560863 w 795486"/>
                <a:gd name="csY80" fmla="*/ 455944 h 809643"/>
                <a:gd name="csX81" fmla="*/ 496122 w 795486"/>
                <a:gd name="csY81" fmla="*/ 505245 h 809643"/>
                <a:gd name="csX82" fmla="*/ 432152 w 795486"/>
                <a:gd name="csY82" fmla="*/ 538458 h 809643"/>
                <a:gd name="csX83" fmla="*/ 484758 w 795486"/>
                <a:gd name="csY83" fmla="*/ 427978 h 809643"/>
                <a:gd name="csX84" fmla="*/ 560863 w 795486"/>
                <a:gd name="csY84" fmla="*/ 455944 h 809643"/>
                <a:gd name="csX85" fmla="*/ 694232 w 795486"/>
                <a:gd name="csY85" fmla="*/ 455810 h 809643"/>
                <a:gd name="csX86" fmla="*/ 623223 w 795486"/>
                <a:gd name="csY86" fmla="*/ 436817 h 809643"/>
                <a:gd name="csX87" fmla="*/ 615956 w 795486"/>
                <a:gd name="csY87" fmla="*/ 431217 h 809643"/>
                <a:gd name="csX88" fmla="*/ 615879 w 795486"/>
                <a:gd name="csY88" fmla="*/ 431197 h 809643"/>
                <a:gd name="csX89" fmla="*/ 606983 w 795486"/>
                <a:gd name="csY89" fmla="*/ 433417 h 809643"/>
                <a:gd name="csX90" fmla="*/ 472576 w 795486"/>
                <a:gd name="csY90" fmla="*/ 391745 h 809643"/>
                <a:gd name="csX91" fmla="*/ 469433 w 795486"/>
                <a:gd name="csY91" fmla="*/ 388202 h 809643"/>
                <a:gd name="csX92" fmla="*/ 473795 w 795486"/>
                <a:gd name="csY92" fmla="*/ 382249 h 809643"/>
                <a:gd name="csX93" fmla="*/ 473262 w 795486"/>
                <a:gd name="csY93" fmla="*/ 369580 h 809643"/>
                <a:gd name="csX94" fmla="*/ 459793 w 795486"/>
                <a:gd name="csY94" fmla="*/ 369371 h 809643"/>
                <a:gd name="csX95" fmla="*/ 458746 w 795486"/>
                <a:gd name="csY95" fmla="*/ 370571 h 809643"/>
                <a:gd name="csX96" fmla="*/ 448116 w 795486"/>
                <a:gd name="csY96" fmla="*/ 385287 h 809643"/>
                <a:gd name="csX97" fmla="*/ 442839 w 795486"/>
                <a:gd name="csY97" fmla="*/ 393260 h 809643"/>
                <a:gd name="csX98" fmla="*/ 442182 w 795486"/>
                <a:gd name="csY98" fmla="*/ 394174 h 809643"/>
                <a:gd name="csX99" fmla="*/ 338340 w 795486"/>
                <a:gd name="csY99" fmla="*/ 447142 h 809643"/>
                <a:gd name="csX100" fmla="*/ 280904 w 795486"/>
                <a:gd name="csY100" fmla="*/ 433465 h 809643"/>
                <a:gd name="csX101" fmla="*/ 269579 w 795486"/>
                <a:gd name="csY101" fmla="*/ 428226 h 809643"/>
                <a:gd name="csX102" fmla="*/ 263378 w 795486"/>
                <a:gd name="csY102" fmla="*/ 424787 h 809643"/>
                <a:gd name="csX103" fmla="*/ 257759 w 795486"/>
                <a:gd name="csY103" fmla="*/ 421406 h 809643"/>
                <a:gd name="csX104" fmla="*/ 245186 w 795486"/>
                <a:gd name="csY104" fmla="*/ 423082 h 809643"/>
                <a:gd name="csX105" fmla="*/ 246205 w 795486"/>
                <a:gd name="csY105" fmla="*/ 436531 h 809643"/>
                <a:gd name="csX106" fmla="*/ 247500 w 795486"/>
                <a:gd name="csY106" fmla="*/ 437465 h 809643"/>
                <a:gd name="csX107" fmla="*/ 255253 w 795486"/>
                <a:gd name="csY107" fmla="*/ 442132 h 809643"/>
                <a:gd name="csX108" fmla="*/ 255120 w 795486"/>
                <a:gd name="csY108" fmla="*/ 442408 h 809643"/>
                <a:gd name="csX109" fmla="*/ 90595 w 795486"/>
                <a:gd name="csY109" fmla="*/ 502083 h 809643"/>
                <a:gd name="csX110" fmla="*/ 30921 w 795486"/>
                <a:gd name="csY110" fmla="*/ 337557 h 809643"/>
                <a:gd name="csX111" fmla="*/ 107873 w 795486"/>
                <a:gd name="csY111" fmla="*/ 271330 h 809643"/>
                <a:gd name="csX112" fmla="*/ 115141 w 795486"/>
                <a:gd name="csY112" fmla="*/ 269168 h 809643"/>
                <a:gd name="csX113" fmla="*/ 126457 w 795486"/>
                <a:gd name="csY113" fmla="*/ 281798 h 809643"/>
                <a:gd name="csX114" fmla="*/ 139506 w 795486"/>
                <a:gd name="csY114" fmla="*/ 282875 h 809643"/>
                <a:gd name="csX115" fmla="*/ 140373 w 795486"/>
                <a:gd name="csY115" fmla="*/ 268777 h 809643"/>
                <a:gd name="csX116" fmla="*/ 140211 w 795486"/>
                <a:gd name="csY116" fmla="*/ 268596 h 809643"/>
                <a:gd name="csX117" fmla="*/ 123542 w 795486"/>
                <a:gd name="csY117" fmla="*/ 250013 h 809643"/>
                <a:gd name="csX118" fmla="*/ 119456 w 795486"/>
                <a:gd name="csY118" fmla="*/ 244136 h 809643"/>
                <a:gd name="csX119" fmla="*/ 100530 w 795486"/>
                <a:gd name="csY119" fmla="*/ 193225 h 809643"/>
                <a:gd name="csX120" fmla="*/ 192474 w 795486"/>
                <a:gd name="csY120" fmla="*/ 85488 h 809643"/>
                <a:gd name="csX121" fmla="*/ 217592 w 795486"/>
                <a:gd name="csY121" fmla="*/ 86659 h 809643"/>
                <a:gd name="csX122" fmla="*/ 256616 w 795486"/>
                <a:gd name="csY122" fmla="*/ 102642 h 809643"/>
                <a:gd name="csX123" fmla="*/ 261950 w 795486"/>
                <a:gd name="csY123" fmla="*/ 106167 h 809643"/>
                <a:gd name="csX124" fmla="*/ 260187 w 795486"/>
                <a:gd name="csY124" fmla="*/ 123007 h 809643"/>
                <a:gd name="csX125" fmla="*/ 268493 w 795486"/>
                <a:gd name="csY125" fmla="*/ 133656 h 809643"/>
                <a:gd name="csX126" fmla="*/ 269655 w 795486"/>
                <a:gd name="csY126" fmla="*/ 133722 h 809643"/>
                <a:gd name="csX127" fmla="*/ 279114 w 795486"/>
                <a:gd name="csY127" fmla="*/ 125198 h 809643"/>
                <a:gd name="csX128" fmla="*/ 281724 w 795486"/>
                <a:gd name="csY128" fmla="*/ 100290 h 809643"/>
                <a:gd name="csX129" fmla="*/ 283648 w 795486"/>
                <a:gd name="csY129" fmla="*/ 92632 h 809643"/>
                <a:gd name="csX130" fmla="*/ 367620 w 795486"/>
                <a:gd name="csY130" fmla="*/ 18918 h 809643"/>
                <a:gd name="csX131" fmla="*/ 456679 w 795486"/>
                <a:gd name="csY131" fmla="*/ 62609 h 809643"/>
                <a:gd name="csX132" fmla="*/ 456802 w 795486"/>
                <a:gd name="csY132" fmla="*/ 62799 h 809643"/>
                <a:gd name="csX133" fmla="*/ 444020 w 795486"/>
                <a:gd name="csY133" fmla="*/ 70734 h 809643"/>
                <a:gd name="csX134" fmla="*/ 440029 w 795486"/>
                <a:gd name="csY134" fmla="*/ 83287 h 809643"/>
                <a:gd name="csX135" fmla="*/ 452764 w 795486"/>
                <a:gd name="csY135" fmla="*/ 87669 h 809643"/>
                <a:gd name="csX136" fmla="*/ 453612 w 795486"/>
                <a:gd name="csY136" fmla="*/ 87202 h 809643"/>
                <a:gd name="csX137" fmla="*/ 476662 w 795486"/>
                <a:gd name="csY137" fmla="*/ 72277 h 809643"/>
                <a:gd name="csX138" fmla="*/ 481196 w 795486"/>
                <a:gd name="csY138" fmla="*/ 69438 h 809643"/>
                <a:gd name="csX139" fmla="*/ 611155 w 795486"/>
                <a:gd name="csY139" fmla="*/ 103671 h 809643"/>
                <a:gd name="csX140" fmla="*/ 624090 w 795486"/>
                <a:gd name="csY140" fmla="*/ 151868 h 809643"/>
                <a:gd name="csX141" fmla="*/ 623614 w 795486"/>
                <a:gd name="csY141" fmla="*/ 161364 h 809643"/>
                <a:gd name="csX142" fmla="*/ 622328 w 795486"/>
                <a:gd name="csY142" fmla="*/ 174404 h 809643"/>
                <a:gd name="csX143" fmla="*/ 622376 w 795486"/>
                <a:gd name="csY143" fmla="*/ 174499 h 809643"/>
                <a:gd name="csX144" fmla="*/ 634120 w 795486"/>
                <a:gd name="csY144" fmla="*/ 180309 h 809643"/>
                <a:gd name="csX145" fmla="*/ 699337 w 795486"/>
                <a:gd name="csY145" fmla="*/ 249937 h 809643"/>
                <a:gd name="csX146" fmla="*/ 692994 w 795486"/>
                <a:gd name="csY146" fmla="*/ 248337 h 809643"/>
                <a:gd name="csX147" fmla="*/ 681440 w 795486"/>
                <a:gd name="csY147" fmla="*/ 253604 h 809643"/>
                <a:gd name="csX148" fmla="*/ 686317 w 795486"/>
                <a:gd name="csY148" fmla="*/ 266158 h 809643"/>
                <a:gd name="csX149" fmla="*/ 687841 w 795486"/>
                <a:gd name="csY149" fmla="*/ 266682 h 809643"/>
                <a:gd name="csX150" fmla="*/ 721159 w 795486"/>
                <a:gd name="csY150" fmla="*/ 275064 h 809643"/>
                <a:gd name="csX151" fmla="*/ 767679 w 795486"/>
                <a:gd name="csY151" fmla="*/ 401413 h 809643"/>
                <a:gd name="csX152" fmla="*/ 694232 w 795486"/>
                <a:gd name="csY152" fmla="*/ 455810 h 80964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</a:cxnLst>
              <a:rect l="l" t="t" r="r" b="b"/>
              <a:pathLst>
                <a:path w="795486" h="809643">
                  <a:moveTo>
                    <a:pt x="461651" y="809092"/>
                  </a:moveTo>
                  <a:cubicBezTo>
                    <a:pt x="466442" y="809197"/>
                    <a:pt x="470614" y="805863"/>
                    <a:pt x="471557" y="801168"/>
                  </a:cubicBezTo>
                  <a:cubicBezTo>
                    <a:pt x="472442" y="795976"/>
                    <a:pt x="468947" y="791061"/>
                    <a:pt x="463756" y="790175"/>
                  </a:cubicBezTo>
                  <a:cubicBezTo>
                    <a:pt x="463232" y="790090"/>
                    <a:pt x="462698" y="790042"/>
                    <a:pt x="462165" y="790042"/>
                  </a:cubicBezTo>
                  <a:lnTo>
                    <a:pt x="443115" y="790042"/>
                  </a:lnTo>
                  <a:cubicBezTo>
                    <a:pt x="427332" y="790042"/>
                    <a:pt x="414540" y="777250"/>
                    <a:pt x="414540" y="761467"/>
                  </a:cubicBezTo>
                  <a:lnTo>
                    <a:pt x="414540" y="679857"/>
                  </a:lnTo>
                  <a:cubicBezTo>
                    <a:pt x="414492" y="641500"/>
                    <a:pt x="436314" y="606467"/>
                    <a:pt x="470766" y="589598"/>
                  </a:cubicBezTo>
                  <a:cubicBezTo>
                    <a:pt x="518639" y="565786"/>
                    <a:pt x="581628" y="527010"/>
                    <a:pt x="614784" y="489557"/>
                  </a:cubicBezTo>
                  <a:lnTo>
                    <a:pt x="635663" y="466164"/>
                  </a:lnTo>
                  <a:cubicBezTo>
                    <a:pt x="693489" y="491358"/>
                    <a:pt x="760802" y="464906"/>
                    <a:pt x="785996" y="407080"/>
                  </a:cubicBezTo>
                  <a:cubicBezTo>
                    <a:pt x="811189" y="349244"/>
                    <a:pt x="784738" y="281941"/>
                    <a:pt x="726912" y="256738"/>
                  </a:cubicBezTo>
                  <a:cubicBezTo>
                    <a:pt x="725103" y="255956"/>
                    <a:pt x="723264" y="255214"/>
                    <a:pt x="721416" y="254518"/>
                  </a:cubicBezTo>
                  <a:cubicBezTo>
                    <a:pt x="708539" y="214714"/>
                    <a:pt x="680125" y="181805"/>
                    <a:pt x="642626" y="163259"/>
                  </a:cubicBezTo>
                  <a:cubicBezTo>
                    <a:pt x="642587" y="163250"/>
                    <a:pt x="642568" y="163212"/>
                    <a:pt x="642568" y="163174"/>
                  </a:cubicBezTo>
                  <a:cubicBezTo>
                    <a:pt x="642940" y="159450"/>
                    <a:pt x="643140" y="155687"/>
                    <a:pt x="643140" y="151868"/>
                  </a:cubicBezTo>
                  <a:cubicBezTo>
                    <a:pt x="643197" y="88793"/>
                    <a:pt x="592105" y="37615"/>
                    <a:pt x="529021" y="37568"/>
                  </a:cubicBezTo>
                  <a:cubicBezTo>
                    <a:pt x="509295" y="37548"/>
                    <a:pt x="489902" y="42645"/>
                    <a:pt x="472728" y="52350"/>
                  </a:cubicBezTo>
                  <a:cubicBezTo>
                    <a:pt x="438915" y="-837"/>
                    <a:pt x="368382" y="-16534"/>
                    <a:pt x="315194" y="17289"/>
                  </a:cubicBezTo>
                  <a:cubicBezTo>
                    <a:pt x="290544" y="32967"/>
                    <a:pt x="272837" y="57504"/>
                    <a:pt x="265741" y="85840"/>
                  </a:cubicBezTo>
                  <a:cubicBezTo>
                    <a:pt x="210905" y="49617"/>
                    <a:pt x="137087" y="64704"/>
                    <a:pt x="100863" y="119540"/>
                  </a:cubicBezTo>
                  <a:cubicBezTo>
                    <a:pt x="74021" y="160173"/>
                    <a:pt x="74650" y="213075"/>
                    <a:pt x="102463" y="253061"/>
                  </a:cubicBezTo>
                  <a:cubicBezTo>
                    <a:pt x="26816" y="275397"/>
                    <a:pt x="-16409" y="354826"/>
                    <a:pt x="5927" y="430474"/>
                  </a:cubicBezTo>
                  <a:cubicBezTo>
                    <a:pt x="28254" y="506121"/>
                    <a:pt x="107683" y="549336"/>
                    <a:pt x="183340" y="527010"/>
                  </a:cubicBezTo>
                  <a:cubicBezTo>
                    <a:pt x="188502" y="525476"/>
                    <a:pt x="193589" y="523666"/>
                    <a:pt x="198551" y="521561"/>
                  </a:cubicBezTo>
                  <a:lnTo>
                    <a:pt x="225783" y="542831"/>
                  </a:lnTo>
                  <a:cubicBezTo>
                    <a:pt x="243100" y="555413"/>
                    <a:pt x="259702" y="568958"/>
                    <a:pt x="275523" y="583378"/>
                  </a:cubicBezTo>
                  <a:lnTo>
                    <a:pt x="284362" y="591160"/>
                  </a:lnTo>
                  <a:cubicBezTo>
                    <a:pt x="312575" y="615830"/>
                    <a:pt x="328777" y="651473"/>
                    <a:pt x="328815" y="688954"/>
                  </a:cubicBezTo>
                  <a:lnTo>
                    <a:pt x="328815" y="761467"/>
                  </a:lnTo>
                  <a:cubicBezTo>
                    <a:pt x="328815" y="777250"/>
                    <a:pt x="316023" y="790042"/>
                    <a:pt x="300240" y="790042"/>
                  </a:cubicBezTo>
                  <a:lnTo>
                    <a:pt x="281704" y="790042"/>
                  </a:lnTo>
                  <a:cubicBezTo>
                    <a:pt x="276913" y="789938"/>
                    <a:pt x="272742" y="793271"/>
                    <a:pt x="271799" y="797967"/>
                  </a:cubicBezTo>
                  <a:cubicBezTo>
                    <a:pt x="270913" y="803158"/>
                    <a:pt x="274408" y="808073"/>
                    <a:pt x="279599" y="808959"/>
                  </a:cubicBezTo>
                  <a:cubicBezTo>
                    <a:pt x="298697" y="804663"/>
                    <a:pt x="314728" y="815684"/>
                    <a:pt x="338092" y="790042"/>
                  </a:cubicBezTo>
                  <a:cubicBezTo>
                    <a:pt x="344398" y="781841"/>
                    <a:pt x="347827" y="771802"/>
                    <a:pt x="347865" y="761467"/>
                  </a:cubicBezTo>
                  <a:lnTo>
                    <a:pt x="347865" y="688954"/>
                  </a:lnTo>
                  <a:cubicBezTo>
                    <a:pt x="347827" y="645986"/>
                    <a:pt x="329253" y="605124"/>
                    <a:pt x="296916" y="576835"/>
                  </a:cubicBezTo>
                  <a:lnTo>
                    <a:pt x="288124" y="569091"/>
                  </a:lnTo>
                  <a:cubicBezTo>
                    <a:pt x="271932" y="554327"/>
                    <a:pt x="254930" y="540468"/>
                    <a:pt x="237204" y="527590"/>
                  </a:cubicBezTo>
                  <a:lnTo>
                    <a:pt x="217220" y="511979"/>
                  </a:lnTo>
                  <a:cubicBezTo>
                    <a:pt x="223992" y="507864"/>
                    <a:pt x="230403" y="503206"/>
                    <a:pt x="236404" y="498035"/>
                  </a:cubicBezTo>
                  <a:cubicBezTo>
                    <a:pt x="267646" y="516646"/>
                    <a:pt x="296373" y="539192"/>
                    <a:pt x="321881" y="565119"/>
                  </a:cubicBezTo>
                  <a:lnTo>
                    <a:pt x="338340" y="582607"/>
                  </a:lnTo>
                  <a:lnTo>
                    <a:pt x="338340" y="558585"/>
                  </a:lnTo>
                  <a:cubicBezTo>
                    <a:pt x="338569" y="526676"/>
                    <a:pt x="332863" y="495006"/>
                    <a:pt x="321528" y="465183"/>
                  </a:cubicBezTo>
                  <a:cubicBezTo>
                    <a:pt x="327110" y="465840"/>
                    <a:pt x="332720" y="466183"/>
                    <a:pt x="338340" y="466192"/>
                  </a:cubicBezTo>
                  <a:cubicBezTo>
                    <a:pt x="342769" y="466192"/>
                    <a:pt x="347132" y="465926"/>
                    <a:pt x="351466" y="465545"/>
                  </a:cubicBezTo>
                  <a:cubicBezTo>
                    <a:pt x="358095" y="485623"/>
                    <a:pt x="362657" y="506331"/>
                    <a:pt x="365077" y="527333"/>
                  </a:cubicBezTo>
                  <a:lnTo>
                    <a:pt x="370363" y="571463"/>
                  </a:lnTo>
                  <a:lnTo>
                    <a:pt x="383622" y="529039"/>
                  </a:lnTo>
                  <a:cubicBezTo>
                    <a:pt x="393271" y="498520"/>
                    <a:pt x="405767" y="468974"/>
                    <a:pt x="420950" y="440799"/>
                  </a:cubicBezTo>
                  <a:cubicBezTo>
                    <a:pt x="435447" y="430950"/>
                    <a:pt x="448097" y="418624"/>
                    <a:pt x="458317" y="404375"/>
                  </a:cubicBezTo>
                  <a:cubicBezTo>
                    <a:pt x="461974" y="408499"/>
                    <a:pt x="465861" y="412424"/>
                    <a:pt x="469937" y="416138"/>
                  </a:cubicBezTo>
                  <a:cubicBezTo>
                    <a:pt x="439419" y="458620"/>
                    <a:pt x="418626" y="517008"/>
                    <a:pt x="405463" y="558566"/>
                  </a:cubicBezTo>
                  <a:lnTo>
                    <a:pt x="396481" y="586893"/>
                  </a:lnTo>
                  <a:lnTo>
                    <a:pt x="420255" y="569062"/>
                  </a:lnTo>
                  <a:cubicBezTo>
                    <a:pt x="446963" y="551108"/>
                    <a:pt x="475148" y="535477"/>
                    <a:pt x="504523" y="522342"/>
                  </a:cubicBezTo>
                  <a:cubicBezTo>
                    <a:pt x="536536" y="507569"/>
                    <a:pt x="564206" y="484804"/>
                    <a:pt x="584866" y="456239"/>
                  </a:cubicBezTo>
                  <a:cubicBezTo>
                    <a:pt x="593867" y="455553"/>
                    <a:pt x="602792" y="454105"/>
                    <a:pt x="611546" y="451914"/>
                  </a:cubicBezTo>
                  <a:lnTo>
                    <a:pt x="611622" y="451933"/>
                  </a:lnTo>
                  <a:cubicBezTo>
                    <a:pt x="613841" y="453648"/>
                    <a:pt x="616137" y="455258"/>
                    <a:pt x="618480" y="456801"/>
                  </a:cubicBezTo>
                  <a:lnTo>
                    <a:pt x="600544" y="476899"/>
                  </a:lnTo>
                  <a:cubicBezTo>
                    <a:pt x="569140" y="512370"/>
                    <a:pt x="506437" y="550594"/>
                    <a:pt x="462279" y="572549"/>
                  </a:cubicBezTo>
                  <a:cubicBezTo>
                    <a:pt x="421341" y="592618"/>
                    <a:pt x="395423" y="634261"/>
                    <a:pt x="395490" y="679857"/>
                  </a:cubicBezTo>
                  <a:lnTo>
                    <a:pt x="395490" y="761467"/>
                  </a:lnTo>
                  <a:cubicBezTo>
                    <a:pt x="395528" y="771802"/>
                    <a:pt x="398957" y="781841"/>
                    <a:pt x="405263" y="790042"/>
                  </a:cubicBezTo>
                  <a:cubicBezTo>
                    <a:pt x="417074" y="804082"/>
                    <a:pt x="440858" y="804930"/>
                    <a:pt x="461651" y="809092"/>
                  </a:cubicBezTo>
                  <a:close/>
                  <a:moveTo>
                    <a:pt x="271770" y="451667"/>
                  </a:moveTo>
                  <a:cubicBezTo>
                    <a:pt x="272132" y="450867"/>
                    <a:pt x="272332" y="450410"/>
                    <a:pt x="272332" y="450410"/>
                  </a:cubicBezTo>
                  <a:cubicBezTo>
                    <a:pt x="272332" y="450410"/>
                    <a:pt x="276999" y="452553"/>
                    <a:pt x="277742" y="452886"/>
                  </a:cubicBezTo>
                  <a:cubicBezTo>
                    <a:pt x="284333" y="455858"/>
                    <a:pt x="291134" y="458353"/>
                    <a:pt x="298087" y="460335"/>
                  </a:cubicBezTo>
                  <a:cubicBezTo>
                    <a:pt x="298554" y="460468"/>
                    <a:pt x="298773" y="460515"/>
                    <a:pt x="298773" y="460515"/>
                  </a:cubicBezTo>
                  <a:cubicBezTo>
                    <a:pt x="309575" y="483976"/>
                    <a:pt x="316166" y="509150"/>
                    <a:pt x="318242" y="534886"/>
                  </a:cubicBezTo>
                  <a:cubicBezTo>
                    <a:pt x="297097" y="516065"/>
                    <a:pt x="274361" y="499111"/>
                    <a:pt x="250282" y="484223"/>
                  </a:cubicBezTo>
                  <a:cubicBezTo>
                    <a:pt x="258892" y="474403"/>
                    <a:pt x="266122" y="463449"/>
                    <a:pt x="271770" y="451667"/>
                  </a:cubicBezTo>
                  <a:close/>
                  <a:moveTo>
                    <a:pt x="370525" y="462592"/>
                  </a:moveTo>
                  <a:cubicBezTo>
                    <a:pt x="377802" y="460982"/>
                    <a:pt x="384946" y="458820"/>
                    <a:pt x="391890" y="456115"/>
                  </a:cubicBezTo>
                  <a:cubicBezTo>
                    <a:pt x="386860" y="466735"/>
                    <a:pt x="382098" y="477632"/>
                    <a:pt x="377755" y="488614"/>
                  </a:cubicBezTo>
                  <a:cubicBezTo>
                    <a:pt x="375716" y="479585"/>
                    <a:pt x="373230" y="470974"/>
                    <a:pt x="370525" y="462592"/>
                  </a:cubicBezTo>
                  <a:close/>
                  <a:moveTo>
                    <a:pt x="560863" y="455944"/>
                  </a:moveTo>
                  <a:cubicBezTo>
                    <a:pt x="543118" y="476889"/>
                    <a:pt x="521029" y="493710"/>
                    <a:pt x="496122" y="505245"/>
                  </a:cubicBezTo>
                  <a:cubicBezTo>
                    <a:pt x="477119" y="514417"/>
                    <a:pt x="453107" y="526010"/>
                    <a:pt x="432152" y="538458"/>
                  </a:cubicBezTo>
                  <a:cubicBezTo>
                    <a:pt x="444591" y="499415"/>
                    <a:pt x="462289" y="462240"/>
                    <a:pt x="484758" y="427978"/>
                  </a:cubicBezTo>
                  <a:cubicBezTo>
                    <a:pt x="507152" y="443961"/>
                    <a:pt x="533441" y="453619"/>
                    <a:pt x="560863" y="455944"/>
                  </a:cubicBezTo>
                  <a:close/>
                  <a:moveTo>
                    <a:pt x="694232" y="455810"/>
                  </a:moveTo>
                  <a:cubicBezTo>
                    <a:pt x="668972" y="459306"/>
                    <a:pt x="643359" y="452457"/>
                    <a:pt x="623223" y="436817"/>
                  </a:cubicBezTo>
                  <a:lnTo>
                    <a:pt x="615956" y="431217"/>
                  </a:lnTo>
                  <a:lnTo>
                    <a:pt x="615879" y="431197"/>
                  </a:lnTo>
                  <a:lnTo>
                    <a:pt x="606983" y="433417"/>
                  </a:lnTo>
                  <a:cubicBezTo>
                    <a:pt x="557901" y="445990"/>
                    <a:pt x="505923" y="429874"/>
                    <a:pt x="472576" y="391745"/>
                  </a:cubicBezTo>
                  <a:lnTo>
                    <a:pt x="469433" y="388202"/>
                  </a:lnTo>
                  <a:lnTo>
                    <a:pt x="473795" y="382249"/>
                  </a:lnTo>
                  <a:cubicBezTo>
                    <a:pt x="476719" y="378458"/>
                    <a:pt x="476491" y="373114"/>
                    <a:pt x="473262" y="369580"/>
                  </a:cubicBezTo>
                  <a:cubicBezTo>
                    <a:pt x="469595" y="365808"/>
                    <a:pt x="463565" y="365713"/>
                    <a:pt x="459793" y="369371"/>
                  </a:cubicBezTo>
                  <a:cubicBezTo>
                    <a:pt x="459403" y="369743"/>
                    <a:pt x="459060" y="370142"/>
                    <a:pt x="458746" y="370571"/>
                  </a:cubicBezTo>
                  <a:lnTo>
                    <a:pt x="448116" y="385287"/>
                  </a:lnTo>
                  <a:cubicBezTo>
                    <a:pt x="448116" y="385287"/>
                    <a:pt x="443429" y="392278"/>
                    <a:pt x="442839" y="393260"/>
                  </a:cubicBezTo>
                  <a:cubicBezTo>
                    <a:pt x="442839" y="393260"/>
                    <a:pt x="442401" y="393879"/>
                    <a:pt x="442182" y="394174"/>
                  </a:cubicBezTo>
                  <a:cubicBezTo>
                    <a:pt x="417978" y="427369"/>
                    <a:pt x="379412" y="447038"/>
                    <a:pt x="338340" y="447142"/>
                  </a:cubicBezTo>
                  <a:cubicBezTo>
                    <a:pt x="318385" y="447152"/>
                    <a:pt x="298716" y="442465"/>
                    <a:pt x="280904" y="433465"/>
                  </a:cubicBezTo>
                  <a:cubicBezTo>
                    <a:pt x="280904" y="433465"/>
                    <a:pt x="275227" y="431093"/>
                    <a:pt x="269579" y="428226"/>
                  </a:cubicBezTo>
                  <a:cubicBezTo>
                    <a:pt x="266655" y="426740"/>
                    <a:pt x="263378" y="424787"/>
                    <a:pt x="263378" y="424787"/>
                  </a:cubicBezTo>
                  <a:lnTo>
                    <a:pt x="257759" y="421406"/>
                  </a:lnTo>
                  <a:cubicBezTo>
                    <a:pt x="253720" y="418844"/>
                    <a:pt x="248415" y="419558"/>
                    <a:pt x="245186" y="423082"/>
                  </a:cubicBezTo>
                  <a:cubicBezTo>
                    <a:pt x="241757" y="427083"/>
                    <a:pt x="242214" y="433103"/>
                    <a:pt x="246205" y="436531"/>
                  </a:cubicBezTo>
                  <a:cubicBezTo>
                    <a:pt x="246614" y="436884"/>
                    <a:pt x="247043" y="437198"/>
                    <a:pt x="247500" y="437465"/>
                  </a:cubicBezTo>
                  <a:lnTo>
                    <a:pt x="255253" y="442132"/>
                  </a:lnTo>
                  <a:lnTo>
                    <a:pt x="255120" y="442408"/>
                  </a:lnTo>
                  <a:cubicBezTo>
                    <a:pt x="226174" y="504321"/>
                    <a:pt x="152508" y="531038"/>
                    <a:pt x="90595" y="502083"/>
                  </a:cubicBezTo>
                  <a:cubicBezTo>
                    <a:pt x="28683" y="473136"/>
                    <a:pt x="1965" y="399470"/>
                    <a:pt x="30921" y="337557"/>
                  </a:cubicBezTo>
                  <a:cubicBezTo>
                    <a:pt x="45913" y="305487"/>
                    <a:pt x="73926" y="281379"/>
                    <a:pt x="107873" y="271330"/>
                  </a:cubicBezTo>
                  <a:lnTo>
                    <a:pt x="115141" y="269168"/>
                  </a:lnTo>
                  <a:lnTo>
                    <a:pt x="126457" y="281798"/>
                  </a:lnTo>
                  <a:cubicBezTo>
                    <a:pt x="129838" y="285560"/>
                    <a:pt x="135562" y="286037"/>
                    <a:pt x="139506" y="282875"/>
                  </a:cubicBezTo>
                  <a:cubicBezTo>
                    <a:pt x="143640" y="279217"/>
                    <a:pt x="144030" y="272901"/>
                    <a:pt x="140373" y="268777"/>
                  </a:cubicBezTo>
                  <a:cubicBezTo>
                    <a:pt x="140316" y="268720"/>
                    <a:pt x="140268" y="268653"/>
                    <a:pt x="140211" y="268596"/>
                  </a:cubicBezTo>
                  <a:lnTo>
                    <a:pt x="123542" y="250013"/>
                  </a:lnTo>
                  <a:lnTo>
                    <a:pt x="119456" y="244136"/>
                  </a:lnTo>
                  <a:cubicBezTo>
                    <a:pt x="108750" y="229144"/>
                    <a:pt x="102216" y="211570"/>
                    <a:pt x="100530" y="193225"/>
                  </a:cubicBezTo>
                  <a:cubicBezTo>
                    <a:pt x="96167" y="138085"/>
                    <a:pt x="137334" y="89841"/>
                    <a:pt x="192474" y="85488"/>
                  </a:cubicBezTo>
                  <a:cubicBezTo>
                    <a:pt x="200866" y="84821"/>
                    <a:pt x="209295" y="85221"/>
                    <a:pt x="217592" y="86659"/>
                  </a:cubicBezTo>
                  <a:cubicBezTo>
                    <a:pt x="231565" y="89221"/>
                    <a:pt x="244862" y="94661"/>
                    <a:pt x="256616" y="102642"/>
                  </a:cubicBezTo>
                  <a:lnTo>
                    <a:pt x="261950" y="106167"/>
                  </a:lnTo>
                  <a:lnTo>
                    <a:pt x="260187" y="123007"/>
                  </a:lnTo>
                  <a:cubicBezTo>
                    <a:pt x="259568" y="128236"/>
                    <a:pt x="263274" y="132980"/>
                    <a:pt x="268493" y="133656"/>
                  </a:cubicBezTo>
                  <a:cubicBezTo>
                    <a:pt x="268874" y="133704"/>
                    <a:pt x="269265" y="133722"/>
                    <a:pt x="269655" y="133722"/>
                  </a:cubicBezTo>
                  <a:cubicBezTo>
                    <a:pt x="274523" y="133722"/>
                    <a:pt x="278599" y="130036"/>
                    <a:pt x="279114" y="125198"/>
                  </a:cubicBezTo>
                  <a:lnTo>
                    <a:pt x="281724" y="100290"/>
                  </a:lnTo>
                  <a:lnTo>
                    <a:pt x="283648" y="92632"/>
                  </a:lnTo>
                  <a:cubicBezTo>
                    <a:pt x="293230" y="52779"/>
                    <a:pt x="326853" y="23261"/>
                    <a:pt x="367620" y="18918"/>
                  </a:cubicBezTo>
                  <a:cubicBezTo>
                    <a:pt x="403158" y="15574"/>
                    <a:pt x="437571" y="32453"/>
                    <a:pt x="456679" y="62609"/>
                  </a:cubicBezTo>
                  <a:lnTo>
                    <a:pt x="456802" y="62799"/>
                  </a:lnTo>
                  <a:lnTo>
                    <a:pt x="444020" y="70734"/>
                  </a:lnTo>
                  <a:cubicBezTo>
                    <a:pt x="439696" y="73286"/>
                    <a:pt x="437972" y="78696"/>
                    <a:pt x="440029" y="83287"/>
                  </a:cubicBezTo>
                  <a:cubicBezTo>
                    <a:pt x="442334" y="88012"/>
                    <a:pt x="448039" y="89974"/>
                    <a:pt x="452764" y="87669"/>
                  </a:cubicBezTo>
                  <a:cubicBezTo>
                    <a:pt x="453059" y="87526"/>
                    <a:pt x="453335" y="87374"/>
                    <a:pt x="453612" y="87202"/>
                  </a:cubicBezTo>
                  <a:lnTo>
                    <a:pt x="476662" y="72277"/>
                  </a:lnTo>
                  <a:cubicBezTo>
                    <a:pt x="477586" y="71696"/>
                    <a:pt x="481196" y="69438"/>
                    <a:pt x="481196" y="69438"/>
                  </a:cubicBezTo>
                  <a:cubicBezTo>
                    <a:pt x="526535" y="43006"/>
                    <a:pt x="584723" y="58332"/>
                    <a:pt x="611155" y="103671"/>
                  </a:cubicBezTo>
                  <a:cubicBezTo>
                    <a:pt x="619680" y="118302"/>
                    <a:pt x="624147" y="134942"/>
                    <a:pt x="624090" y="151868"/>
                  </a:cubicBezTo>
                  <a:cubicBezTo>
                    <a:pt x="624090" y="154935"/>
                    <a:pt x="623928" y="158125"/>
                    <a:pt x="623614" y="161364"/>
                  </a:cubicBezTo>
                  <a:lnTo>
                    <a:pt x="622328" y="174404"/>
                  </a:lnTo>
                  <a:cubicBezTo>
                    <a:pt x="622318" y="174442"/>
                    <a:pt x="622347" y="174480"/>
                    <a:pt x="622376" y="174499"/>
                  </a:cubicBezTo>
                  <a:lnTo>
                    <a:pt x="634120" y="180309"/>
                  </a:lnTo>
                  <a:cubicBezTo>
                    <a:pt x="663514" y="194930"/>
                    <a:pt x="686669" y="219648"/>
                    <a:pt x="699337" y="249937"/>
                  </a:cubicBezTo>
                  <a:lnTo>
                    <a:pt x="692994" y="248337"/>
                  </a:lnTo>
                  <a:cubicBezTo>
                    <a:pt x="688374" y="247070"/>
                    <a:pt x="683507" y="249280"/>
                    <a:pt x="681440" y="253604"/>
                  </a:cubicBezTo>
                  <a:cubicBezTo>
                    <a:pt x="679325" y="258414"/>
                    <a:pt x="681507" y="264034"/>
                    <a:pt x="686317" y="266158"/>
                  </a:cubicBezTo>
                  <a:cubicBezTo>
                    <a:pt x="686812" y="266377"/>
                    <a:pt x="687317" y="266548"/>
                    <a:pt x="687841" y="266682"/>
                  </a:cubicBezTo>
                  <a:lnTo>
                    <a:pt x="721159" y="275064"/>
                  </a:lnTo>
                  <a:cubicBezTo>
                    <a:pt x="768898" y="297105"/>
                    <a:pt x="789730" y="353674"/>
                    <a:pt x="767679" y="401413"/>
                  </a:cubicBezTo>
                  <a:cubicBezTo>
                    <a:pt x="754078" y="430884"/>
                    <a:pt x="726388" y="451381"/>
                    <a:pt x="694232" y="455810"/>
                  </a:cubicBezTo>
                  <a:close/>
                </a:path>
              </a:pathLst>
            </a:custGeom>
            <a:solidFill>
              <a:srgbClr val="461A1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6DA2DA68-F4D7-BBE8-FD68-34A55AB95C8F}"/>
              </a:ext>
            </a:extLst>
          </p:cNvPr>
          <p:cNvSpPr/>
          <p:nvPr/>
        </p:nvSpPr>
        <p:spPr>
          <a:xfrm>
            <a:off x="1294974" y="1996103"/>
            <a:ext cx="5822283" cy="1235266"/>
          </a:xfrm>
          <a:custGeom>
            <a:avLst/>
            <a:gdLst>
              <a:gd name="csX0" fmla="*/ -2131 w 5822283"/>
              <a:gd name="csY0" fmla="*/ 757863 h 1235266"/>
              <a:gd name="csX1" fmla="*/ 1861591 w 5822283"/>
              <a:gd name="csY1" fmla="*/ 32138 h 1235266"/>
              <a:gd name="csX2" fmla="*/ 2221591 w 5822283"/>
              <a:gd name="csY2" fmla="*/ 832635 h 1235266"/>
              <a:gd name="csX3" fmla="*/ 4380512 w 5822283"/>
              <a:gd name="csY3" fmla="*/ 292490 h 1235266"/>
              <a:gd name="csX4" fmla="*/ 4467990 w 5822283"/>
              <a:gd name="csY4" fmla="*/ 1207359 h 1235266"/>
              <a:gd name="csX5" fmla="*/ 5820153 w 5822283"/>
              <a:gd name="csY5" fmla="*/ 1024227 h 12352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5822283" h="1235266">
                <a:moveTo>
                  <a:pt x="-2131" y="757863"/>
                </a:moveTo>
                <a:cubicBezTo>
                  <a:pt x="645870" y="462591"/>
                  <a:pt x="1347149" y="-146206"/>
                  <a:pt x="1861591" y="32138"/>
                </a:cubicBezTo>
                <a:cubicBezTo>
                  <a:pt x="2170835" y="139238"/>
                  <a:pt x="1797510" y="651626"/>
                  <a:pt x="2221591" y="832635"/>
                </a:cubicBezTo>
                <a:cubicBezTo>
                  <a:pt x="2845475" y="1099071"/>
                  <a:pt x="3639629" y="206342"/>
                  <a:pt x="4380512" y="292490"/>
                </a:cubicBezTo>
                <a:cubicBezTo>
                  <a:pt x="4998269" y="364346"/>
                  <a:pt x="3963989" y="1129599"/>
                  <a:pt x="4467990" y="1207359"/>
                </a:cubicBezTo>
                <a:cubicBezTo>
                  <a:pt x="5242711" y="1326807"/>
                  <a:pt x="5820153" y="1024227"/>
                  <a:pt x="5820153" y="1024227"/>
                </a:cubicBezTo>
              </a:path>
            </a:pathLst>
          </a:custGeom>
          <a:noFill/>
          <a:ln w="95255" cap="rnd">
            <a:solidFill>
              <a:srgbClr val="000000">
                <a:alpha val="50000"/>
              </a:srgbClr>
            </a:solidFill>
            <a:prstDash val="solid"/>
            <a:round/>
          </a:ln>
        </p:spPr>
        <p:txBody>
          <a:bodyPr/>
          <a:lstStyle/>
          <a:p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C4E649A-FB50-5A7A-114C-A999CBA9310F}"/>
              </a:ext>
            </a:extLst>
          </p:cNvPr>
          <p:cNvSpPr txBox="1"/>
          <p:nvPr/>
        </p:nvSpPr>
        <p:spPr>
          <a:xfrm rot="19382596">
            <a:off x="4405594" y="2307191"/>
            <a:ext cx="499686" cy="3184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b="1" spc="0" baseline="0">
                <a:ln/>
                <a:solidFill>
                  <a:srgbClr val="00B3D9"/>
                </a:solidFill>
                <a:latin typeface="Arial"/>
                <a:cs typeface="Arial"/>
                <a:sym typeface="Arial"/>
                <a:rtl val="0"/>
              </a:rPr>
              <a:t>"Z"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61C2FE-E1BD-6D62-4965-CBB80A243DDF}"/>
              </a:ext>
            </a:extLst>
          </p:cNvPr>
          <p:cNvSpPr txBox="1"/>
          <p:nvPr/>
        </p:nvSpPr>
        <p:spPr>
          <a:xfrm rot="21102640">
            <a:off x="6625856" y="2676252"/>
            <a:ext cx="499690" cy="3184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b="1" spc="0" baseline="0">
                <a:ln/>
                <a:solidFill>
                  <a:srgbClr val="00B3D9"/>
                </a:solidFill>
                <a:latin typeface="Arial"/>
                <a:cs typeface="Arial"/>
                <a:sym typeface="Arial"/>
                <a:rtl val="0"/>
              </a:rPr>
              <a:t>"Z"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7A43C8F-057B-95D6-C56D-0580BAB2D8AC}"/>
              </a:ext>
            </a:extLst>
          </p:cNvPr>
          <p:cNvSpPr txBox="1"/>
          <p:nvPr/>
        </p:nvSpPr>
        <p:spPr>
          <a:xfrm rot="20013644">
            <a:off x="1920716" y="1751542"/>
            <a:ext cx="499682" cy="3184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b="1" spc="0" baseline="0" dirty="0">
                <a:ln/>
                <a:solidFill>
                  <a:srgbClr val="00B3D9"/>
                </a:solidFill>
                <a:latin typeface="Arial"/>
                <a:cs typeface="Arial"/>
                <a:sym typeface="Arial"/>
                <a:rtl val="0"/>
              </a:rPr>
              <a:t>"Z"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97414A6-A896-B050-061B-6CCAE86EBA53}"/>
              </a:ext>
            </a:extLst>
          </p:cNvPr>
          <p:cNvSpPr txBox="1"/>
          <p:nvPr/>
        </p:nvSpPr>
        <p:spPr>
          <a:xfrm rot="4287181">
            <a:off x="3275325" y="2126143"/>
            <a:ext cx="511096" cy="3184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b="1" spc="0" baseline="0">
                <a:ln/>
                <a:solidFill>
                  <a:srgbClr val="00B3D9"/>
                </a:solidFill>
                <a:latin typeface="Arial"/>
                <a:cs typeface="Arial"/>
                <a:sym typeface="Arial"/>
                <a:rtl val="0"/>
              </a:rPr>
              <a:t>"S"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B21B1B3-2CD9-89F2-8652-32FDB4D5AA85}"/>
              </a:ext>
            </a:extLst>
          </p:cNvPr>
          <p:cNvSpPr txBox="1"/>
          <p:nvPr/>
        </p:nvSpPr>
        <p:spPr>
          <a:xfrm rot="4287208">
            <a:off x="5743462" y="2398283"/>
            <a:ext cx="511096" cy="3184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b="1" spc="0" baseline="0">
                <a:ln/>
                <a:solidFill>
                  <a:srgbClr val="00B3D9"/>
                </a:solidFill>
                <a:latin typeface="Arial"/>
                <a:cs typeface="Arial"/>
                <a:sym typeface="Arial"/>
                <a:rtl val="0"/>
              </a:rPr>
              <a:t>"S"</a:t>
            </a:r>
          </a:p>
        </p:txBody>
      </p:sp>
      <p:grpSp>
        <p:nvGrpSpPr>
          <p:cNvPr id="23" name="Graphique 3">
            <a:extLst>
              <a:ext uri="{FF2B5EF4-FFF2-40B4-BE49-F238E27FC236}">
                <a16:creationId xmlns:a16="http://schemas.microsoft.com/office/drawing/2014/main" id="{5A28E2B6-C9E3-DC72-9C4B-9452E2250806}"/>
              </a:ext>
            </a:extLst>
          </p:cNvPr>
          <p:cNvGrpSpPr/>
          <p:nvPr/>
        </p:nvGrpSpPr>
        <p:grpSpPr>
          <a:xfrm>
            <a:off x="909405" y="1647897"/>
            <a:ext cx="6858004" cy="2335861"/>
            <a:chOff x="909405" y="2714697"/>
            <a:chExt cx="6858004" cy="2335861"/>
          </a:xfrm>
          <a:noFill/>
        </p:grpSpPr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C19A0A60-8AB5-F263-5FB1-E347E97835B8}"/>
                </a:ext>
              </a:extLst>
            </p:cNvPr>
            <p:cNvSpPr/>
            <p:nvPr/>
          </p:nvSpPr>
          <p:spPr>
            <a:xfrm rot="10800000" flipV="1">
              <a:off x="2639568" y="3177297"/>
              <a:ext cx="1757514" cy="1436473"/>
            </a:xfrm>
            <a:custGeom>
              <a:avLst/>
              <a:gdLst>
                <a:gd name="csX0" fmla="*/ 1755269 w 1757514"/>
                <a:gd name="csY0" fmla="*/ 1436495 h 1436473"/>
                <a:gd name="csX1" fmla="*/ -2246 w 1757514"/>
                <a:gd name="csY1" fmla="*/ 21 h 143647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757514" h="1436473">
                  <a:moveTo>
                    <a:pt x="1755269" y="1436495"/>
                  </a:moveTo>
                  <a:lnTo>
                    <a:pt x="-2246" y="21"/>
                  </a:lnTo>
                </a:path>
              </a:pathLst>
            </a:custGeom>
            <a:noFill/>
            <a:ln w="28573" cap="rnd">
              <a:solidFill>
                <a:srgbClr val="FF0000"/>
              </a:solidFill>
              <a:custDash>
                <a:ds d="238125" sp="238125"/>
              </a:custDash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121C5373-D5D9-EA8A-13DC-DBAF7CB9D477}"/>
                </a:ext>
              </a:extLst>
            </p:cNvPr>
            <p:cNvSpPr/>
            <p:nvPr/>
          </p:nvSpPr>
          <p:spPr>
            <a:xfrm rot="10800000" flipV="1">
              <a:off x="909405" y="2817045"/>
              <a:ext cx="2344677" cy="1916281"/>
            </a:xfrm>
            <a:custGeom>
              <a:avLst/>
              <a:gdLst>
                <a:gd name="csX0" fmla="*/ 2342240 w 2344677"/>
                <a:gd name="csY0" fmla="*/ 1916293 h 1916281"/>
                <a:gd name="csX1" fmla="*/ -2437 w 2344677"/>
                <a:gd name="csY1" fmla="*/ 12 h 191628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2344677" h="1916281">
                  <a:moveTo>
                    <a:pt x="2342240" y="1916293"/>
                  </a:moveTo>
                  <a:lnTo>
                    <a:pt x="-2437" y="12"/>
                  </a:lnTo>
                </a:path>
              </a:pathLst>
            </a:custGeom>
            <a:noFill/>
            <a:ln w="28573" cap="rnd">
              <a:solidFill>
                <a:srgbClr val="FF0000"/>
              </a:solidFill>
              <a:custDash>
                <a:ds d="238125" sp="238125"/>
              </a:custDash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871541C9-5599-D5CC-7E00-130C49A1D1B2}"/>
                </a:ext>
              </a:extLst>
            </p:cNvPr>
            <p:cNvSpPr/>
            <p:nvPr/>
          </p:nvSpPr>
          <p:spPr>
            <a:xfrm rot="10800000" flipV="1">
              <a:off x="2153568" y="2714697"/>
              <a:ext cx="2344677" cy="1916245"/>
            </a:xfrm>
            <a:custGeom>
              <a:avLst/>
              <a:gdLst>
                <a:gd name="csX0" fmla="*/ 2342406 w 2344677"/>
                <a:gd name="csY0" fmla="*/ 1916250 h 1916245"/>
                <a:gd name="csX1" fmla="*/ -2272 w 2344677"/>
                <a:gd name="csY1" fmla="*/ 4 h 191624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2344677" h="1916245">
                  <a:moveTo>
                    <a:pt x="2342406" y="1916250"/>
                  </a:moveTo>
                  <a:lnTo>
                    <a:pt x="-2272" y="4"/>
                  </a:lnTo>
                </a:path>
              </a:pathLst>
            </a:custGeom>
            <a:noFill/>
            <a:ln w="28573" cap="rnd">
              <a:solidFill>
                <a:srgbClr val="FF0000"/>
              </a:solidFill>
              <a:custDash>
                <a:ds d="238125" sp="238125"/>
              </a:custDash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AF87F7B8-1FC1-DD92-6EC8-1B88C3B66242}"/>
                </a:ext>
              </a:extLst>
            </p:cNvPr>
            <p:cNvSpPr/>
            <p:nvPr/>
          </p:nvSpPr>
          <p:spPr>
            <a:xfrm rot="10800000" flipV="1">
              <a:off x="3429046" y="2734497"/>
              <a:ext cx="2344677" cy="1916244"/>
            </a:xfrm>
            <a:custGeom>
              <a:avLst/>
              <a:gdLst>
                <a:gd name="csX0" fmla="*/ 2342575 w 2344677"/>
                <a:gd name="csY0" fmla="*/ 1916251 h 1916244"/>
                <a:gd name="csX1" fmla="*/ -2103 w 2344677"/>
                <a:gd name="csY1" fmla="*/ 6 h 19162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2344677" h="1916244">
                  <a:moveTo>
                    <a:pt x="2342575" y="1916251"/>
                  </a:moveTo>
                  <a:lnTo>
                    <a:pt x="-2103" y="6"/>
                  </a:lnTo>
                </a:path>
              </a:pathLst>
            </a:custGeom>
            <a:noFill/>
            <a:ln w="28573" cap="rnd">
              <a:solidFill>
                <a:srgbClr val="FF0000"/>
              </a:solidFill>
              <a:custDash>
                <a:ds d="238125" sp="238125"/>
              </a:custDash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7EE79CE8-468B-33C0-BF3C-207570F74816}"/>
                </a:ext>
              </a:extLst>
            </p:cNvPr>
            <p:cNvSpPr/>
            <p:nvPr/>
          </p:nvSpPr>
          <p:spPr>
            <a:xfrm rot="10800000" flipV="1">
              <a:off x="4386290" y="2908017"/>
              <a:ext cx="2453037" cy="2004805"/>
            </a:xfrm>
            <a:custGeom>
              <a:avLst/>
              <a:gdLst>
                <a:gd name="csX0" fmla="*/ 2451070 w 2453037"/>
                <a:gd name="csY0" fmla="*/ 2004828 h 2004805"/>
                <a:gd name="csX1" fmla="*/ -1968 w 2453037"/>
                <a:gd name="csY1" fmla="*/ 23 h 200480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2453037" h="2004805">
                  <a:moveTo>
                    <a:pt x="2451070" y="2004828"/>
                  </a:moveTo>
                  <a:lnTo>
                    <a:pt x="-1968" y="23"/>
                  </a:lnTo>
                </a:path>
              </a:pathLst>
            </a:custGeom>
            <a:noFill/>
            <a:ln w="28573" cap="rnd">
              <a:solidFill>
                <a:srgbClr val="FF0000"/>
              </a:solidFill>
              <a:custDash>
                <a:ds d="238125" sp="238125"/>
              </a:custDash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D472248C-DC68-21B5-160A-F7687D001EE7}"/>
                </a:ext>
              </a:extLst>
            </p:cNvPr>
            <p:cNvSpPr/>
            <p:nvPr/>
          </p:nvSpPr>
          <p:spPr>
            <a:xfrm rot="10800000" flipV="1">
              <a:off x="5314363" y="3045753"/>
              <a:ext cx="2453046" cy="2004805"/>
            </a:xfrm>
            <a:custGeom>
              <a:avLst/>
              <a:gdLst>
                <a:gd name="csX0" fmla="*/ 2451202 w 2453046"/>
                <a:gd name="csY0" fmla="*/ 2004838 h 2004805"/>
                <a:gd name="csX1" fmla="*/ -1845 w 2453046"/>
                <a:gd name="csY1" fmla="*/ 33 h 200480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2453046" h="2004805">
                  <a:moveTo>
                    <a:pt x="2451202" y="2004838"/>
                  </a:moveTo>
                  <a:lnTo>
                    <a:pt x="-1845" y="33"/>
                  </a:lnTo>
                </a:path>
              </a:pathLst>
            </a:custGeom>
            <a:noFill/>
            <a:ln w="28573" cap="rnd">
              <a:solidFill>
                <a:srgbClr val="FF0000"/>
              </a:solidFill>
              <a:custDash>
                <a:ds d="238125" sp="238125"/>
              </a:custDash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0" name="Graphique 3">
            <a:extLst>
              <a:ext uri="{FF2B5EF4-FFF2-40B4-BE49-F238E27FC236}">
                <a16:creationId xmlns:a16="http://schemas.microsoft.com/office/drawing/2014/main" id="{B341AB85-E88C-16C9-A012-41E6B2CE3AB4}"/>
              </a:ext>
            </a:extLst>
          </p:cNvPr>
          <p:cNvGrpSpPr/>
          <p:nvPr/>
        </p:nvGrpSpPr>
        <p:grpSpPr>
          <a:xfrm>
            <a:off x="990220" y="4742808"/>
            <a:ext cx="5545790" cy="1741054"/>
            <a:chOff x="478686" y="4552952"/>
            <a:chExt cx="5545790" cy="1741054"/>
          </a:xfrm>
          <a:noFill/>
        </p:grpSpPr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AC90736C-E979-55D0-5B99-59E10504415A}"/>
                </a:ext>
              </a:extLst>
            </p:cNvPr>
            <p:cNvSpPr/>
            <p:nvPr/>
          </p:nvSpPr>
          <p:spPr>
            <a:xfrm rot="10800000" flipV="1">
              <a:off x="1599219" y="4552952"/>
              <a:ext cx="1081674" cy="884007"/>
            </a:xfrm>
            <a:custGeom>
              <a:avLst/>
              <a:gdLst>
                <a:gd name="connsiteX0" fmla="*/ 1079287 w 1081674"/>
                <a:gd name="connsiteY0" fmla="*/ 884176 h 884007"/>
                <a:gd name="connsiteX1" fmla="*/ -2388 w 1081674"/>
                <a:gd name="connsiteY1" fmla="*/ 168 h 884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81674" h="884007">
                  <a:moveTo>
                    <a:pt x="1079287" y="884176"/>
                  </a:moveTo>
                  <a:lnTo>
                    <a:pt x="-2388" y="168"/>
                  </a:lnTo>
                </a:path>
              </a:pathLst>
            </a:custGeom>
            <a:noFill/>
            <a:ln w="21188" cap="rnd">
              <a:solidFill>
                <a:srgbClr val="7F7F7F"/>
              </a:solidFill>
              <a:prstDash val="sysDash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7CE19513-E909-2835-0DCC-7AFDFBC7EBB2}"/>
                </a:ext>
              </a:extLst>
            </p:cNvPr>
            <p:cNvSpPr/>
            <p:nvPr/>
          </p:nvSpPr>
          <p:spPr>
            <a:xfrm rot="10800000" flipV="1">
              <a:off x="1850810" y="4889794"/>
              <a:ext cx="842104" cy="688185"/>
            </a:xfrm>
            <a:custGeom>
              <a:avLst/>
              <a:gdLst>
                <a:gd name="connsiteX0" fmla="*/ 839732 w 842104"/>
                <a:gd name="connsiteY0" fmla="*/ 688370 h 688185"/>
                <a:gd name="connsiteX1" fmla="*/ -2372 w 842104"/>
                <a:gd name="connsiteY1" fmla="*/ 184 h 688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42104" h="688185">
                  <a:moveTo>
                    <a:pt x="839732" y="688370"/>
                  </a:moveTo>
                  <a:lnTo>
                    <a:pt x="-2372" y="184"/>
                  </a:lnTo>
                </a:path>
              </a:pathLst>
            </a:custGeom>
            <a:noFill/>
            <a:ln w="21188" cap="rnd">
              <a:solidFill>
                <a:srgbClr val="7F7F7F"/>
              </a:solidFill>
              <a:prstDash val="sysDash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4C3A860B-9F7D-F139-3A31-F85402055518}"/>
                </a:ext>
              </a:extLst>
            </p:cNvPr>
            <p:cNvSpPr/>
            <p:nvPr/>
          </p:nvSpPr>
          <p:spPr>
            <a:xfrm rot="10800000" flipV="1">
              <a:off x="2073557" y="5220185"/>
              <a:ext cx="748756" cy="612026"/>
            </a:xfrm>
            <a:custGeom>
              <a:avLst/>
              <a:gdLst>
                <a:gd name="connsiteX0" fmla="*/ 746406 w 748756"/>
                <a:gd name="connsiteY0" fmla="*/ 612231 h 612026"/>
                <a:gd name="connsiteX1" fmla="*/ -2351 w 748756"/>
                <a:gd name="connsiteY1" fmla="*/ 204 h 612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8756" h="612026">
                  <a:moveTo>
                    <a:pt x="746406" y="612231"/>
                  </a:moveTo>
                  <a:lnTo>
                    <a:pt x="-2351" y="204"/>
                  </a:lnTo>
                </a:path>
              </a:pathLst>
            </a:custGeom>
            <a:noFill/>
            <a:ln w="21188" cap="rnd">
              <a:solidFill>
                <a:srgbClr val="7F7F7F"/>
              </a:solidFill>
              <a:prstDash val="sysDash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BC5FBA23-A786-8B7E-D0E0-019C29048CE0}"/>
                </a:ext>
              </a:extLst>
            </p:cNvPr>
            <p:cNvSpPr/>
            <p:nvPr/>
          </p:nvSpPr>
          <p:spPr>
            <a:xfrm rot="10800000" flipV="1">
              <a:off x="2493807" y="5452064"/>
              <a:ext cx="646205" cy="528337"/>
            </a:xfrm>
            <a:custGeom>
              <a:avLst/>
              <a:gdLst>
                <a:gd name="connsiteX0" fmla="*/ 643898 w 646205"/>
                <a:gd name="connsiteY0" fmla="*/ 528555 h 528337"/>
                <a:gd name="connsiteX1" fmla="*/ -2307 w 646205"/>
                <a:gd name="connsiteY1" fmla="*/ 218 h 528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205" h="528337">
                  <a:moveTo>
                    <a:pt x="643898" y="528555"/>
                  </a:moveTo>
                  <a:lnTo>
                    <a:pt x="-2307" y="218"/>
                  </a:lnTo>
                </a:path>
              </a:pathLst>
            </a:custGeom>
            <a:noFill/>
            <a:ln w="21188" cap="rnd">
              <a:solidFill>
                <a:srgbClr val="7F7F7F"/>
              </a:solidFill>
              <a:prstDash val="sysDash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94228C62-204E-5C2E-8A9F-E4C85A4D4AE1}"/>
                </a:ext>
              </a:extLst>
            </p:cNvPr>
            <p:cNvSpPr/>
            <p:nvPr/>
          </p:nvSpPr>
          <p:spPr>
            <a:xfrm rot="10800000" flipV="1">
              <a:off x="3090737" y="5455469"/>
              <a:ext cx="741939" cy="606458"/>
            </a:xfrm>
            <a:custGeom>
              <a:avLst/>
              <a:gdLst>
                <a:gd name="connsiteX0" fmla="*/ 739709 w 741939"/>
                <a:gd name="connsiteY0" fmla="*/ 606679 h 606458"/>
                <a:gd name="connsiteX1" fmla="*/ -2230 w 741939"/>
                <a:gd name="connsiteY1" fmla="*/ 221 h 606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939" h="606458">
                  <a:moveTo>
                    <a:pt x="739709" y="606679"/>
                  </a:moveTo>
                  <a:lnTo>
                    <a:pt x="-2230" y="221"/>
                  </a:lnTo>
                </a:path>
              </a:pathLst>
            </a:custGeom>
            <a:noFill/>
            <a:ln w="21188" cap="rnd">
              <a:solidFill>
                <a:srgbClr val="7F7F7F"/>
              </a:solidFill>
              <a:prstDash val="sysDash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75D94423-3983-E12D-F913-B957BACD7FB7}"/>
                </a:ext>
              </a:extLst>
            </p:cNvPr>
            <p:cNvSpPr/>
            <p:nvPr/>
          </p:nvSpPr>
          <p:spPr>
            <a:xfrm rot="10800000" flipV="1">
              <a:off x="3636376" y="5197790"/>
              <a:ext cx="835697" cy="682897"/>
            </a:xfrm>
            <a:custGeom>
              <a:avLst/>
              <a:gdLst>
                <a:gd name="connsiteX0" fmla="*/ 833539 w 835697"/>
                <a:gd name="connsiteY0" fmla="*/ 683103 h 682897"/>
                <a:gd name="connsiteX1" fmla="*/ -2159 w 835697"/>
                <a:gd name="connsiteY1" fmla="*/ 205 h 682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35697" h="682897">
                  <a:moveTo>
                    <a:pt x="833539" y="683103"/>
                  </a:moveTo>
                  <a:lnTo>
                    <a:pt x="-2159" y="205"/>
                  </a:lnTo>
                </a:path>
              </a:pathLst>
            </a:custGeom>
            <a:noFill/>
            <a:ln w="21188" cap="rnd">
              <a:solidFill>
                <a:srgbClr val="7F7F7F"/>
              </a:solidFill>
              <a:prstDash val="sysDash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DFBD7355-C3F3-1504-48CE-7BE119D5361A}"/>
                </a:ext>
              </a:extLst>
            </p:cNvPr>
            <p:cNvSpPr/>
            <p:nvPr/>
          </p:nvSpPr>
          <p:spPr>
            <a:xfrm rot="10800000" flipV="1">
              <a:off x="4025377" y="4921883"/>
              <a:ext cx="1081674" cy="884008"/>
            </a:xfrm>
            <a:custGeom>
              <a:avLst/>
              <a:gdLst>
                <a:gd name="connsiteX0" fmla="*/ 1079576 w 1081674"/>
                <a:gd name="connsiteY0" fmla="*/ 884202 h 884008"/>
                <a:gd name="connsiteX1" fmla="*/ -2098 w 1081674"/>
                <a:gd name="connsiteY1" fmla="*/ 193 h 884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81674" h="884008">
                  <a:moveTo>
                    <a:pt x="1079576" y="884202"/>
                  </a:moveTo>
                  <a:lnTo>
                    <a:pt x="-2098" y="193"/>
                  </a:lnTo>
                </a:path>
              </a:pathLst>
            </a:custGeom>
            <a:noFill/>
            <a:ln w="21188" cap="rnd">
              <a:solidFill>
                <a:srgbClr val="7F7F7F"/>
              </a:solidFill>
              <a:prstDash val="sysDash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667DC2E8-4BAC-7D05-B784-B4950481F9A8}"/>
                </a:ext>
              </a:extLst>
            </p:cNvPr>
            <p:cNvSpPr/>
            <p:nvPr/>
          </p:nvSpPr>
          <p:spPr>
            <a:xfrm rot="10800000" flipV="1">
              <a:off x="4364701" y="4851494"/>
              <a:ext cx="1081674" cy="884007"/>
            </a:xfrm>
            <a:custGeom>
              <a:avLst/>
              <a:gdLst>
                <a:gd name="connsiteX0" fmla="*/ 1079617 w 1081674"/>
                <a:gd name="connsiteY0" fmla="*/ 884196 h 884007"/>
                <a:gd name="connsiteX1" fmla="*/ -2058 w 1081674"/>
                <a:gd name="connsiteY1" fmla="*/ 188 h 884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81674" h="884007">
                  <a:moveTo>
                    <a:pt x="1079617" y="884196"/>
                  </a:moveTo>
                  <a:lnTo>
                    <a:pt x="-2058" y="188"/>
                  </a:lnTo>
                </a:path>
              </a:pathLst>
            </a:custGeom>
            <a:noFill/>
            <a:ln w="21188" cap="rnd">
              <a:solidFill>
                <a:srgbClr val="7F7F7F"/>
              </a:solidFill>
              <a:prstDash val="sysDash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3D12EA00-0E74-B8C0-267B-0ADD6E17227E}"/>
                </a:ext>
              </a:extLst>
            </p:cNvPr>
            <p:cNvSpPr/>
            <p:nvPr/>
          </p:nvSpPr>
          <p:spPr>
            <a:xfrm rot="10800000" flipV="1">
              <a:off x="4389544" y="5251874"/>
              <a:ext cx="934649" cy="764062"/>
            </a:xfrm>
            <a:custGeom>
              <a:avLst/>
              <a:gdLst>
                <a:gd name="connsiteX0" fmla="*/ 932586 w 934649"/>
                <a:gd name="connsiteY0" fmla="*/ 764274 h 764062"/>
                <a:gd name="connsiteX1" fmla="*/ -2063 w 934649"/>
                <a:gd name="connsiteY1" fmla="*/ 212 h 764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4649" h="764062">
                  <a:moveTo>
                    <a:pt x="932586" y="764274"/>
                  </a:moveTo>
                  <a:lnTo>
                    <a:pt x="-2063" y="212"/>
                  </a:lnTo>
                </a:path>
              </a:pathLst>
            </a:custGeom>
            <a:noFill/>
            <a:ln w="21188" cap="rnd">
              <a:solidFill>
                <a:srgbClr val="7F7F7F"/>
              </a:solidFill>
              <a:prstDash val="sysDash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BB9C77D8-68CD-9313-6A45-CD5656B5E006}"/>
                </a:ext>
              </a:extLst>
            </p:cNvPr>
            <p:cNvSpPr/>
            <p:nvPr/>
          </p:nvSpPr>
          <p:spPr>
            <a:xfrm rot="10800000" flipV="1">
              <a:off x="4631119" y="5626213"/>
              <a:ext cx="680252" cy="555940"/>
            </a:xfrm>
            <a:custGeom>
              <a:avLst/>
              <a:gdLst>
                <a:gd name="connsiteX0" fmla="*/ 678202 w 680252"/>
                <a:gd name="connsiteY0" fmla="*/ 556172 h 555940"/>
                <a:gd name="connsiteX1" fmla="*/ -2050 w 680252"/>
                <a:gd name="connsiteY1" fmla="*/ 231 h 555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0252" h="555940">
                  <a:moveTo>
                    <a:pt x="678202" y="556172"/>
                  </a:moveTo>
                  <a:lnTo>
                    <a:pt x="-2050" y="231"/>
                  </a:lnTo>
                </a:path>
              </a:pathLst>
            </a:custGeom>
            <a:noFill/>
            <a:ln w="21188" cap="rnd">
              <a:solidFill>
                <a:srgbClr val="7F7F7F"/>
              </a:solidFill>
              <a:prstDash val="sysDash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10151208-4E3B-5967-71D5-4E6FDBD2EA68}"/>
                </a:ext>
              </a:extLst>
            </p:cNvPr>
            <p:cNvSpPr/>
            <p:nvPr/>
          </p:nvSpPr>
          <p:spPr>
            <a:xfrm rot="10800000" flipV="1">
              <a:off x="4999687" y="5843589"/>
              <a:ext cx="551253" cy="450417"/>
            </a:xfrm>
            <a:custGeom>
              <a:avLst/>
              <a:gdLst>
                <a:gd name="connsiteX0" fmla="*/ 549240 w 551253"/>
                <a:gd name="connsiteY0" fmla="*/ 450660 h 450417"/>
                <a:gd name="connsiteX1" fmla="*/ -2014 w 551253"/>
                <a:gd name="connsiteY1" fmla="*/ 242 h 45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1253" h="450417">
                  <a:moveTo>
                    <a:pt x="549240" y="450660"/>
                  </a:moveTo>
                  <a:lnTo>
                    <a:pt x="-2014" y="242"/>
                  </a:lnTo>
                </a:path>
              </a:pathLst>
            </a:custGeom>
            <a:noFill/>
            <a:ln w="21188" cap="rnd">
              <a:solidFill>
                <a:srgbClr val="7F7F7F"/>
              </a:solidFill>
              <a:prstDash val="sysDash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97F5B618-367B-C965-FDC0-9AF9D1CFB202}"/>
                </a:ext>
              </a:extLst>
            </p:cNvPr>
            <p:cNvSpPr/>
            <p:nvPr/>
          </p:nvSpPr>
          <p:spPr>
            <a:xfrm rot="10800000" flipV="1">
              <a:off x="5565759" y="5897393"/>
              <a:ext cx="458717" cy="374819"/>
            </a:xfrm>
            <a:custGeom>
              <a:avLst/>
              <a:gdLst>
                <a:gd name="connsiteX0" fmla="*/ 456766 w 458717"/>
                <a:gd name="connsiteY0" fmla="*/ 375063 h 374819"/>
                <a:gd name="connsiteX1" fmla="*/ -1951 w 458717"/>
                <a:gd name="connsiteY1" fmla="*/ 243 h 374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58717" h="374819">
                  <a:moveTo>
                    <a:pt x="456766" y="375063"/>
                  </a:moveTo>
                  <a:lnTo>
                    <a:pt x="-1951" y="243"/>
                  </a:lnTo>
                </a:path>
              </a:pathLst>
            </a:custGeom>
            <a:noFill/>
            <a:ln w="21188" cap="rnd">
              <a:solidFill>
                <a:srgbClr val="7F7F7F"/>
              </a:solidFill>
              <a:prstDash val="sysDash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D1279258-C27D-7682-E1F9-FF1836377074}"/>
                </a:ext>
              </a:extLst>
            </p:cNvPr>
            <p:cNvSpPr/>
            <p:nvPr/>
          </p:nvSpPr>
          <p:spPr>
            <a:xfrm rot="10800000" flipV="1">
              <a:off x="1356451" y="4621378"/>
              <a:ext cx="992336" cy="810855"/>
            </a:xfrm>
            <a:custGeom>
              <a:avLst/>
              <a:gdLst>
                <a:gd name="connsiteX0" fmla="*/ 989915 w 992336"/>
                <a:gd name="connsiteY0" fmla="*/ 811025 h 810855"/>
                <a:gd name="connsiteX1" fmla="*/ -2422 w 992336"/>
                <a:gd name="connsiteY1" fmla="*/ 170 h 81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2336" h="810855">
                  <a:moveTo>
                    <a:pt x="989915" y="811025"/>
                  </a:moveTo>
                  <a:lnTo>
                    <a:pt x="-2422" y="170"/>
                  </a:lnTo>
                </a:path>
              </a:pathLst>
            </a:custGeom>
            <a:noFill/>
            <a:ln w="21188" cap="rnd">
              <a:solidFill>
                <a:srgbClr val="7F7F7F"/>
              </a:solidFill>
              <a:prstDash val="sysDash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76E3B984-2C7B-9724-A365-7DB4DB08482C}"/>
                </a:ext>
              </a:extLst>
            </p:cNvPr>
            <p:cNvSpPr/>
            <p:nvPr/>
          </p:nvSpPr>
          <p:spPr>
            <a:xfrm rot="10800000" flipV="1">
              <a:off x="811604" y="4792763"/>
              <a:ext cx="1081674" cy="884008"/>
            </a:xfrm>
            <a:custGeom>
              <a:avLst/>
              <a:gdLst>
                <a:gd name="connsiteX0" fmla="*/ 1079193 w 1081674"/>
                <a:gd name="connsiteY0" fmla="*/ 884193 h 884008"/>
                <a:gd name="connsiteX1" fmla="*/ -2482 w 1081674"/>
                <a:gd name="connsiteY1" fmla="*/ 184 h 884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81674" h="884008">
                  <a:moveTo>
                    <a:pt x="1079193" y="884193"/>
                  </a:moveTo>
                  <a:lnTo>
                    <a:pt x="-2482" y="184"/>
                  </a:lnTo>
                </a:path>
              </a:pathLst>
            </a:custGeom>
            <a:noFill/>
            <a:ln w="21188" cap="rnd">
              <a:solidFill>
                <a:srgbClr val="7F7F7F"/>
              </a:solidFill>
              <a:prstDash val="sysDash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7406D667-8C71-A144-08EF-E88EFBB4D3AD}"/>
                </a:ext>
              </a:extLst>
            </p:cNvPr>
            <p:cNvSpPr/>
            <p:nvPr/>
          </p:nvSpPr>
          <p:spPr>
            <a:xfrm rot="10800000" flipV="1">
              <a:off x="602481" y="4955575"/>
              <a:ext cx="782011" cy="639149"/>
            </a:xfrm>
            <a:custGeom>
              <a:avLst/>
              <a:gdLst>
                <a:gd name="connsiteX0" fmla="*/ 779487 w 782011"/>
                <a:gd name="connsiteY0" fmla="*/ 639337 h 639149"/>
                <a:gd name="connsiteX1" fmla="*/ -2524 w 782011"/>
                <a:gd name="connsiteY1" fmla="*/ 187 h 639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2011" h="639149">
                  <a:moveTo>
                    <a:pt x="779487" y="639337"/>
                  </a:moveTo>
                  <a:lnTo>
                    <a:pt x="-2524" y="187"/>
                  </a:lnTo>
                </a:path>
              </a:pathLst>
            </a:custGeom>
            <a:noFill/>
            <a:ln w="21188" cap="rnd">
              <a:solidFill>
                <a:srgbClr val="7F7F7F"/>
              </a:solidFill>
              <a:prstDash val="sysDash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2C26BE1E-9581-E274-E76E-9C15AD52423B}"/>
                </a:ext>
              </a:extLst>
            </p:cNvPr>
            <p:cNvSpPr/>
            <p:nvPr/>
          </p:nvSpPr>
          <p:spPr>
            <a:xfrm rot="10800000" flipV="1">
              <a:off x="478686" y="5076001"/>
              <a:ext cx="465525" cy="380628"/>
            </a:xfrm>
            <a:custGeom>
              <a:avLst/>
              <a:gdLst>
                <a:gd name="connsiteX0" fmla="*/ 462967 w 465525"/>
                <a:gd name="connsiteY0" fmla="*/ 380815 h 380628"/>
                <a:gd name="connsiteX1" fmla="*/ -2558 w 465525"/>
                <a:gd name="connsiteY1" fmla="*/ 186 h 38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5525" h="380628">
                  <a:moveTo>
                    <a:pt x="462967" y="380815"/>
                  </a:moveTo>
                  <a:lnTo>
                    <a:pt x="-2558" y="186"/>
                  </a:lnTo>
                </a:path>
              </a:pathLst>
            </a:custGeom>
            <a:noFill/>
            <a:ln w="21188" cap="rnd">
              <a:solidFill>
                <a:srgbClr val="7F7F7F"/>
              </a:solidFill>
              <a:prstDash val="sysDash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47" name="Forme libre : forme 46">
            <a:extLst>
              <a:ext uri="{FF2B5EF4-FFF2-40B4-BE49-F238E27FC236}">
                <a16:creationId xmlns:a16="http://schemas.microsoft.com/office/drawing/2014/main" id="{C4DA1C19-CC45-17B9-5DB5-11AFC6AFCEC4}"/>
              </a:ext>
            </a:extLst>
          </p:cNvPr>
          <p:cNvSpPr/>
          <p:nvPr/>
        </p:nvSpPr>
        <p:spPr>
          <a:xfrm>
            <a:off x="1682895" y="4246884"/>
            <a:ext cx="5877495" cy="1363245"/>
          </a:xfrm>
          <a:custGeom>
            <a:avLst/>
            <a:gdLst>
              <a:gd name="connsiteX0" fmla="*/ 5875397 w 5877495"/>
              <a:gd name="connsiteY0" fmla="*/ 1176607 h 1363245"/>
              <a:gd name="connsiteX1" fmla="*/ 4611439 w 5877495"/>
              <a:gd name="connsiteY1" fmla="*/ 1340301 h 1363245"/>
              <a:gd name="connsiteX2" fmla="*/ 4863030 w 5877495"/>
              <a:gd name="connsiteY2" fmla="*/ 771060 h 1363245"/>
              <a:gd name="connsiteX3" fmla="*/ 4672735 w 5877495"/>
              <a:gd name="connsiteY3" fmla="*/ 383299 h 1363245"/>
              <a:gd name="connsiteX4" fmla="*/ 4196001 w 5877495"/>
              <a:gd name="connsiteY4" fmla="*/ 318279 h 1363245"/>
              <a:gd name="connsiteX5" fmla="*/ 3224898 w 5877495"/>
              <a:gd name="connsiteY5" fmla="*/ 644544 h 1363245"/>
              <a:gd name="connsiteX6" fmla="*/ 2411237 w 5877495"/>
              <a:gd name="connsiteY6" fmla="*/ 961474 h 1363245"/>
              <a:gd name="connsiteX7" fmla="*/ 2055892 w 5877495"/>
              <a:gd name="connsiteY7" fmla="*/ 901543 h 1363245"/>
              <a:gd name="connsiteX8" fmla="*/ 1994997 w 5877495"/>
              <a:gd name="connsiteY8" fmla="*/ 694941 h 1363245"/>
              <a:gd name="connsiteX9" fmla="*/ 1925690 w 5877495"/>
              <a:gd name="connsiteY9" fmla="*/ 229301 h 1363245"/>
              <a:gd name="connsiteX10" fmla="*/ 1487404 w 5877495"/>
              <a:gd name="connsiteY10" fmla="*/ 148 h 1363245"/>
              <a:gd name="connsiteX11" fmla="*/ 804746 w 5877495"/>
              <a:gd name="connsiteY11" fmla="*/ 235030 h 1363245"/>
              <a:gd name="connsiteX12" fmla="*/ -2098 w 5877495"/>
              <a:gd name="connsiteY12" fmla="*/ 521233 h 1363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7495" h="1363245">
                <a:moveTo>
                  <a:pt x="5875397" y="1176607"/>
                </a:moveTo>
                <a:cubicBezTo>
                  <a:pt x="5478787" y="1342063"/>
                  <a:pt x="5037303" y="1399633"/>
                  <a:pt x="4611439" y="1340301"/>
                </a:cubicBezTo>
                <a:cubicBezTo>
                  <a:pt x="4693167" y="1149766"/>
                  <a:pt x="4832983" y="981305"/>
                  <a:pt x="4863030" y="771060"/>
                </a:cubicBezTo>
                <a:cubicBezTo>
                  <a:pt x="4887873" y="619625"/>
                  <a:pt x="4814556" y="450645"/>
                  <a:pt x="4672735" y="383299"/>
                </a:cubicBezTo>
                <a:cubicBezTo>
                  <a:pt x="4526914" y="306821"/>
                  <a:pt x="4356249" y="307061"/>
                  <a:pt x="4196001" y="318279"/>
                </a:cubicBezTo>
                <a:cubicBezTo>
                  <a:pt x="3851865" y="350328"/>
                  <a:pt x="3532572" y="495993"/>
                  <a:pt x="3224898" y="644544"/>
                </a:cubicBezTo>
                <a:cubicBezTo>
                  <a:pt x="2962089" y="769818"/>
                  <a:pt x="2699681" y="906710"/>
                  <a:pt x="2411237" y="961474"/>
                </a:cubicBezTo>
                <a:cubicBezTo>
                  <a:pt x="2290650" y="979302"/>
                  <a:pt x="2159245" y="972532"/>
                  <a:pt x="2055892" y="901543"/>
                </a:cubicBezTo>
                <a:cubicBezTo>
                  <a:pt x="1995799" y="851465"/>
                  <a:pt x="1992190" y="767055"/>
                  <a:pt x="1994997" y="694941"/>
                </a:cubicBezTo>
                <a:cubicBezTo>
                  <a:pt x="1992591" y="538500"/>
                  <a:pt x="2005012" y="371000"/>
                  <a:pt x="1925690" y="229301"/>
                </a:cubicBezTo>
                <a:cubicBezTo>
                  <a:pt x="1837947" y="77506"/>
                  <a:pt x="1657668" y="1911"/>
                  <a:pt x="1487404" y="148"/>
                </a:cubicBezTo>
                <a:cubicBezTo>
                  <a:pt x="1240225" y="-8868"/>
                  <a:pt x="1031504" y="154745"/>
                  <a:pt x="804746" y="235030"/>
                </a:cubicBezTo>
                <a:cubicBezTo>
                  <a:pt x="444188" y="362708"/>
                  <a:pt x="-2098" y="521233"/>
                  <a:pt x="-2098" y="521233"/>
                </a:cubicBezTo>
              </a:path>
            </a:pathLst>
          </a:custGeom>
          <a:noFill/>
          <a:ln w="21188" cap="rnd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48" name="Forme libre : forme 47">
            <a:extLst>
              <a:ext uri="{FF2B5EF4-FFF2-40B4-BE49-F238E27FC236}">
                <a16:creationId xmlns:a16="http://schemas.microsoft.com/office/drawing/2014/main" id="{B66DD2EA-AD4B-DD9C-397C-4F922A897992}"/>
              </a:ext>
            </a:extLst>
          </p:cNvPr>
          <p:cNvSpPr/>
          <p:nvPr/>
        </p:nvSpPr>
        <p:spPr>
          <a:xfrm>
            <a:off x="1259036" y="4726874"/>
            <a:ext cx="5869083" cy="1361525"/>
          </a:xfrm>
          <a:custGeom>
            <a:avLst/>
            <a:gdLst>
              <a:gd name="connsiteX0" fmla="*/ -2128 w 5869083"/>
              <a:gd name="connsiteY0" fmla="*/ 587043 h 1361525"/>
              <a:gd name="connsiteX1" fmla="*/ 1736168 w 5869083"/>
              <a:gd name="connsiteY1" fmla="*/ 25211 h 1361525"/>
              <a:gd name="connsiteX2" fmla="*/ 1901218 w 5869083"/>
              <a:gd name="connsiteY2" fmla="*/ 813 h 1361525"/>
              <a:gd name="connsiteX3" fmla="*/ 1931265 w 5869083"/>
              <a:gd name="connsiteY3" fmla="*/ 15758 h 1361525"/>
              <a:gd name="connsiteX4" fmla="*/ 1986556 w 5869083"/>
              <a:gd name="connsiteY4" fmla="*/ 528111 h 1361525"/>
              <a:gd name="connsiteX5" fmla="*/ 2563044 w 5869083"/>
              <a:gd name="connsiteY5" fmla="*/ 955812 h 1361525"/>
              <a:gd name="connsiteX6" fmla="*/ 3370700 w 5869083"/>
              <a:gd name="connsiteY6" fmla="*/ 818962 h 1361525"/>
              <a:gd name="connsiteX7" fmla="*/ 4470400 w 5869083"/>
              <a:gd name="connsiteY7" fmla="*/ 350796 h 1361525"/>
              <a:gd name="connsiteX8" fmla="*/ 4776068 w 5869083"/>
              <a:gd name="connsiteY8" fmla="*/ 314179 h 1361525"/>
              <a:gd name="connsiteX9" fmla="*/ 4528488 w 5869083"/>
              <a:gd name="connsiteY9" fmla="*/ 887185 h 1361525"/>
              <a:gd name="connsiteX10" fmla="*/ 4862609 w 5869083"/>
              <a:gd name="connsiteY10" fmla="*/ 1320456 h 1361525"/>
              <a:gd name="connsiteX11" fmla="*/ 5274838 w 5869083"/>
              <a:gd name="connsiteY11" fmla="*/ 1360197 h 1361525"/>
              <a:gd name="connsiteX12" fmla="*/ 5866956 w 5869083"/>
              <a:gd name="connsiteY12" fmla="*/ 1317812 h 1361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69083" h="1361525">
                <a:moveTo>
                  <a:pt x="-2128" y="587043"/>
                </a:moveTo>
                <a:cubicBezTo>
                  <a:pt x="1067536" y="334650"/>
                  <a:pt x="1736168" y="25211"/>
                  <a:pt x="1736168" y="25211"/>
                </a:cubicBezTo>
                <a:cubicBezTo>
                  <a:pt x="1789053" y="6863"/>
                  <a:pt x="1845136" y="-3551"/>
                  <a:pt x="1901218" y="813"/>
                </a:cubicBezTo>
                <a:cubicBezTo>
                  <a:pt x="1912838" y="1576"/>
                  <a:pt x="1938483" y="-4473"/>
                  <a:pt x="1931265" y="15758"/>
                </a:cubicBezTo>
                <a:cubicBezTo>
                  <a:pt x="1948098" y="185019"/>
                  <a:pt x="1915244" y="367421"/>
                  <a:pt x="1986556" y="528111"/>
                </a:cubicBezTo>
                <a:cubicBezTo>
                  <a:pt x="2075893" y="766119"/>
                  <a:pt x="2314661" y="928971"/>
                  <a:pt x="2563044" y="955812"/>
                </a:cubicBezTo>
                <a:cubicBezTo>
                  <a:pt x="2838675" y="998319"/>
                  <a:pt x="3117505" y="924843"/>
                  <a:pt x="3370700" y="818962"/>
                </a:cubicBezTo>
                <a:cubicBezTo>
                  <a:pt x="3740070" y="670732"/>
                  <a:pt x="4084598" y="454917"/>
                  <a:pt x="4470400" y="350796"/>
                </a:cubicBezTo>
                <a:cubicBezTo>
                  <a:pt x="4569352" y="325838"/>
                  <a:pt x="4672715" y="308971"/>
                  <a:pt x="4776068" y="314179"/>
                </a:cubicBezTo>
                <a:cubicBezTo>
                  <a:pt x="4689137" y="501711"/>
                  <a:pt x="4557331" y="676461"/>
                  <a:pt x="4528488" y="887185"/>
                </a:cubicBezTo>
                <a:cubicBezTo>
                  <a:pt x="4503254" y="1089219"/>
                  <a:pt x="4661096" y="1293094"/>
                  <a:pt x="4862609" y="1320456"/>
                </a:cubicBezTo>
                <a:cubicBezTo>
                  <a:pt x="4998816" y="1344854"/>
                  <a:pt x="5137027" y="1354309"/>
                  <a:pt x="5274838" y="1360197"/>
                </a:cubicBezTo>
                <a:cubicBezTo>
                  <a:pt x="5473153" y="1365687"/>
                  <a:pt x="5671859" y="1351544"/>
                  <a:pt x="5866956" y="1317812"/>
                </a:cubicBezTo>
              </a:path>
            </a:pathLst>
          </a:custGeom>
          <a:noFill/>
          <a:ln w="21188" cap="rnd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49" name="Forme libre : forme 48">
            <a:extLst>
              <a:ext uri="{FF2B5EF4-FFF2-40B4-BE49-F238E27FC236}">
                <a16:creationId xmlns:a16="http://schemas.microsoft.com/office/drawing/2014/main" id="{8B82D2DD-9CBB-EEA5-995B-3077117825B9}"/>
              </a:ext>
            </a:extLst>
          </p:cNvPr>
          <p:cNvSpPr/>
          <p:nvPr/>
        </p:nvSpPr>
        <p:spPr>
          <a:xfrm>
            <a:off x="1804284" y="4577071"/>
            <a:ext cx="219539" cy="96949"/>
          </a:xfrm>
          <a:custGeom>
            <a:avLst/>
            <a:gdLst>
              <a:gd name="connsiteX0" fmla="*/ -2286 w 219539"/>
              <a:gd name="connsiteY0" fmla="*/ 96718 h 96949"/>
              <a:gd name="connsiteX1" fmla="*/ 217253 w 219539"/>
              <a:gd name="connsiteY1" fmla="*/ 23526 h 96949"/>
              <a:gd name="connsiteX2" fmla="*/ 123905 w 219539"/>
              <a:gd name="connsiteY2" fmla="*/ -231 h 96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9539" h="96949">
                <a:moveTo>
                  <a:pt x="-2286" y="96718"/>
                </a:moveTo>
                <a:lnTo>
                  <a:pt x="217253" y="23526"/>
                </a:lnTo>
                <a:lnTo>
                  <a:pt x="123905" y="-231"/>
                </a:lnTo>
              </a:path>
            </a:pathLst>
          </a:custGeom>
          <a:noFill/>
          <a:ln w="21188" cap="rnd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50" name="Forme libre : forme 49">
            <a:extLst>
              <a:ext uri="{FF2B5EF4-FFF2-40B4-BE49-F238E27FC236}">
                <a16:creationId xmlns:a16="http://schemas.microsoft.com/office/drawing/2014/main" id="{F1FE0F33-0A78-E1BD-754D-C629D76E60DF}"/>
              </a:ext>
            </a:extLst>
          </p:cNvPr>
          <p:cNvSpPr/>
          <p:nvPr/>
        </p:nvSpPr>
        <p:spPr>
          <a:xfrm>
            <a:off x="1577938" y="5250355"/>
            <a:ext cx="221935" cy="91660"/>
          </a:xfrm>
          <a:custGeom>
            <a:avLst/>
            <a:gdLst>
              <a:gd name="connsiteX0" fmla="*/ 219634 w 221935"/>
              <a:gd name="connsiteY0" fmla="*/ -185 h 91660"/>
              <a:gd name="connsiteX1" fmla="*/ -2302 w 221935"/>
              <a:gd name="connsiteY1" fmla="*/ 63914 h 91660"/>
              <a:gd name="connsiteX2" fmla="*/ 89833 w 221935"/>
              <a:gd name="connsiteY2" fmla="*/ 91476 h 91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1935" h="91660">
                <a:moveTo>
                  <a:pt x="219634" y="-185"/>
                </a:moveTo>
                <a:lnTo>
                  <a:pt x="-2302" y="63914"/>
                </a:lnTo>
                <a:lnTo>
                  <a:pt x="89833" y="91476"/>
                </a:lnTo>
              </a:path>
            </a:pathLst>
          </a:custGeom>
          <a:noFill/>
          <a:ln w="21188" cap="rnd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51" name="Forme libre : forme 50">
            <a:extLst>
              <a:ext uri="{FF2B5EF4-FFF2-40B4-BE49-F238E27FC236}">
                <a16:creationId xmlns:a16="http://schemas.microsoft.com/office/drawing/2014/main" id="{3A394EF5-5167-E546-41E5-107BD86DFDCD}"/>
              </a:ext>
            </a:extLst>
          </p:cNvPr>
          <p:cNvSpPr/>
          <p:nvPr/>
        </p:nvSpPr>
        <p:spPr>
          <a:xfrm>
            <a:off x="4605818" y="4852097"/>
            <a:ext cx="210726" cy="108928"/>
          </a:xfrm>
          <a:custGeom>
            <a:avLst/>
            <a:gdLst>
              <a:gd name="connsiteX0" fmla="*/ -2092 w 210726"/>
              <a:gd name="connsiteY0" fmla="*/ 108717 h 108928"/>
              <a:gd name="connsiteX1" fmla="*/ 208635 w 210726"/>
              <a:gd name="connsiteY1" fmla="*/ 14171 h 108928"/>
              <a:gd name="connsiteX2" fmla="*/ 113693 w 210726"/>
              <a:gd name="connsiteY2" fmla="*/ -212 h 108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0726" h="108928">
                <a:moveTo>
                  <a:pt x="-2092" y="108717"/>
                </a:moveTo>
                <a:lnTo>
                  <a:pt x="208635" y="14171"/>
                </a:lnTo>
                <a:lnTo>
                  <a:pt x="113693" y="-212"/>
                </a:lnTo>
              </a:path>
            </a:pathLst>
          </a:custGeom>
          <a:noFill/>
          <a:ln w="21188" cap="rnd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52" name="Forme libre : forme 51">
            <a:extLst>
              <a:ext uri="{FF2B5EF4-FFF2-40B4-BE49-F238E27FC236}">
                <a16:creationId xmlns:a16="http://schemas.microsoft.com/office/drawing/2014/main" id="{92C39635-3AF2-06DD-C2C8-67D6EB2E5494}"/>
              </a:ext>
            </a:extLst>
          </p:cNvPr>
          <p:cNvSpPr/>
          <p:nvPr/>
        </p:nvSpPr>
        <p:spPr>
          <a:xfrm>
            <a:off x="4696358" y="5492529"/>
            <a:ext cx="210726" cy="108889"/>
          </a:xfrm>
          <a:custGeom>
            <a:avLst/>
            <a:gdLst>
              <a:gd name="connsiteX0" fmla="*/ 208641 w 210726"/>
              <a:gd name="connsiteY0" fmla="*/ -167 h 108889"/>
              <a:gd name="connsiteX1" fmla="*/ -2086 w 210726"/>
              <a:gd name="connsiteY1" fmla="*/ 94339 h 108889"/>
              <a:gd name="connsiteX2" fmla="*/ 92866 w 210726"/>
              <a:gd name="connsiteY2" fmla="*/ 108722 h 108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0726" h="108889">
                <a:moveTo>
                  <a:pt x="208641" y="-167"/>
                </a:moveTo>
                <a:lnTo>
                  <a:pt x="-2086" y="94339"/>
                </a:lnTo>
                <a:lnTo>
                  <a:pt x="92866" y="108722"/>
                </a:lnTo>
              </a:path>
            </a:pathLst>
          </a:custGeom>
          <a:noFill/>
          <a:ln w="21188" cap="rnd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53" name="Forme libre : forme 52">
            <a:extLst>
              <a:ext uri="{FF2B5EF4-FFF2-40B4-BE49-F238E27FC236}">
                <a16:creationId xmlns:a16="http://schemas.microsoft.com/office/drawing/2014/main" id="{481B0992-9E0C-87A2-C4DD-9029B02BC7F2}"/>
              </a:ext>
            </a:extLst>
          </p:cNvPr>
          <p:cNvSpPr/>
          <p:nvPr/>
        </p:nvSpPr>
        <p:spPr>
          <a:xfrm>
            <a:off x="7176202" y="5384160"/>
            <a:ext cx="220341" cy="95108"/>
          </a:xfrm>
          <a:custGeom>
            <a:avLst/>
            <a:gdLst>
              <a:gd name="connsiteX0" fmla="*/ -1913 w 220341"/>
              <a:gd name="connsiteY0" fmla="*/ 94933 h 95108"/>
              <a:gd name="connsiteX1" fmla="*/ 218428 w 220341"/>
              <a:gd name="connsiteY1" fmla="*/ 24905 h 95108"/>
              <a:gd name="connsiteX2" fmla="*/ 125481 w 220341"/>
              <a:gd name="connsiteY2" fmla="*/ -175 h 95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341" h="95108">
                <a:moveTo>
                  <a:pt x="-1913" y="94933"/>
                </a:moveTo>
                <a:lnTo>
                  <a:pt x="218428" y="24905"/>
                </a:lnTo>
                <a:lnTo>
                  <a:pt x="125481" y="-175"/>
                </a:lnTo>
              </a:path>
            </a:pathLst>
          </a:custGeom>
          <a:noFill/>
          <a:ln w="21188" cap="rnd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54" name="Forme libre : forme 53">
            <a:extLst>
              <a:ext uri="{FF2B5EF4-FFF2-40B4-BE49-F238E27FC236}">
                <a16:creationId xmlns:a16="http://schemas.microsoft.com/office/drawing/2014/main" id="{C1CDAE80-513D-B684-1DF2-67EC49567C0D}"/>
              </a:ext>
            </a:extLst>
          </p:cNvPr>
          <p:cNvSpPr/>
          <p:nvPr/>
        </p:nvSpPr>
        <p:spPr>
          <a:xfrm>
            <a:off x="6757947" y="6128872"/>
            <a:ext cx="229955" cy="65421"/>
          </a:xfrm>
          <a:custGeom>
            <a:avLst/>
            <a:gdLst>
              <a:gd name="connsiteX0" fmla="*/ 228014 w 229955"/>
              <a:gd name="connsiteY0" fmla="*/ -125 h 65421"/>
              <a:gd name="connsiteX1" fmla="*/ -1942 w 229955"/>
              <a:gd name="connsiteY1" fmla="*/ 20789 h 65421"/>
              <a:gd name="connsiteX2" fmla="*/ 83395 w 229955"/>
              <a:gd name="connsiteY2" fmla="*/ 65297 h 65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955" h="65421">
                <a:moveTo>
                  <a:pt x="228014" y="-125"/>
                </a:moveTo>
                <a:lnTo>
                  <a:pt x="-1942" y="20789"/>
                </a:lnTo>
                <a:lnTo>
                  <a:pt x="83395" y="65297"/>
                </a:lnTo>
              </a:path>
            </a:pathLst>
          </a:custGeom>
          <a:noFill/>
          <a:ln w="21188" cap="rnd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55" name="Forme libre : forme 54">
            <a:extLst>
              <a:ext uri="{FF2B5EF4-FFF2-40B4-BE49-F238E27FC236}">
                <a16:creationId xmlns:a16="http://schemas.microsoft.com/office/drawing/2014/main" id="{96A6F7CE-1C2F-C70F-81D5-A79C001D2AC6}"/>
              </a:ext>
            </a:extLst>
          </p:cNvPr>
          <p:cNvSpPr/>
          <p:nvPr/>
        </p:nvSpPr>
        <p:spPr>
          <a:xfrm>
            <a:off x="3689204" y="4437216"/>
            <a:ext cx="91743" cy="220499"/>
          </a:xfrm>
          <a:custGeom>
            <a:avLst/>
            <a:gdLst>
              <a:gd name="connsiteX0" fmla="*/ 76360 w 91743"/>
              <a:gd name="connsiteY0" fmla="*/ 220263 h 220499"/>
              <a:gd name="connsiteX1" fmla="*/ -2160 w 91743"/>
              <a:gd name="connsiteY1" fmla="*/ -236 h 220499"/>
              <a:gd name="connsiteX2" fmla="*/ 89584 w 91743"/>
              <a:gd name="connsiteY2" fmla="*/ 23159 h 220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743" h="220499">
                <a:moveTo>
                  <a:pt x="76360" y="220263"/>
                </a:moveTo>
                <a:cubicBezTo>
                  <a:pt x="78766" y="123515"/>
                  <a:pt x="46314" y="55047"/>
                  <a:pt x="-2160" y="-236"/>
                </a:cubicBezTo>
                <a:lnTo>
                  <a:pt x="89584" y="23159"/>
                </a:lnTo>
              </a:path>
            </a:pathLst>
          </a:custGeom>
          <a:noFill/>
          <a:ln w="21188" cap="rnd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56" name="Forme libre : forme 55">
            <a:extLst>
              <a:ext uri="{FF2B5EF4-FFF2-40B4-BE49-F238E27FC236}">
                <a16:creationId xmlns:a16="http://schemas.microsoft.com/office/drawing/2014/main" id="{75B4FED5-D05A-428D-0E9A-ACCF3C5F0841}"/>
              </a:ext>
            </a:extLst>
          </p:cNvPr>
          <p:cNvSpPr/>
          <p:nvPr/>
        </p:nvSpPr>
        <p:spPr>
          <a:xfrm>
            <a:off x="6620537" y="4787436"/>
            <a:ext cx="87733" cy="229195"/>
          </a:xfrm>
          <a:custGeom>
            <a:avLst/>
            <a:gdLst>
              <a:gd name="connsiteX0" fmla="*/ 45715 w 87733"/>
              <a:gd name="connsiteY0" fmla="*/ 228983 h 229195"/>
              <a:gd name="connsiteX1" fmla="*/ -1956 w 87733"/>
              <a:gd name="connsiteY1" fmla="*/ -212 h 229195"/>
              <a:gd name="connsiteX2" fmla="*/ 85777 w 87733"/>
              <a:gd name="connsiteY2" fmla="*/ 35525 h 229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733" h="229195">
                <a:moveTo>
                  <a:pt x="45715" y="228983"/>
                </a:moveTo>
                <a:cubicBezTo>
                  <a:pt x="61345" y="133437"/>
                  <a:pt x="38507" y="61204"/>
                  <a:pt x="-1956" y="-212"/>
                </a:cubicBezTo>
                <a:lnTo>
                  <a:pt x="85777" y="35525"/>
                </a:lnTo>
              </a:path>
            </a:pathLst>
          </a:custGeom>
          <a:noFill/>
          <a:ln w="21188" cap="rnd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57" name="Forme libre : forme 56">
            <a:extLst>
              <a:ext uri="{FF2B5EF4-FFF2-40B4-BE49-F238E27FC236}">
                <a16:creationId xmlns:a16="http://schemas.microsoft.com/office/drawing/2014/main" id="{68CDE9FE-E564-E5AE-3811-0CC2F4BEAA07}"/>
              </a:ext>
            </a:extLst>
          </p:cNvPr>
          <p:cNvSpPr/>
          <p:nvPr/>
        </p:nvSpPr>
        <p:spPr>
          <a:xfrm>
            <a:off x="3077055" y="5032376"/>
            <a:ext cx="88936" cy="227551"/>
          </a:xfrm>
          <a:custGeom>
            <a:avLst/>
            <a:gdLst>
              <a:gd name="connsiteX0" fmla="*/ 31845 w 88936"/>
              <a:gd name="connsiteY0" fmla="*/ -195 h 227551"/>
              <a:gd name="connsiteX1" fmla="*/ 86734 w 88936"/>
              <a:gd name="connsiteY1" fmla="*/ 227357 h 227551"/>
              <a:gd name="connsiteX2" fmla="*/ -2202 w 88936"/>
              <a:gd name="connsiteY2" fmla="*/ 194428 h 227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8936" h="227551">
                <a:moveTo>
                  <a:pt x="31845" y="-195"/>
                </a:moveTo>
                <a:cubicBezTo>
                  <a:pt x="19433" y="95793"/>
                  <a:pt x="44266" y="167264"/>
                  <a:pt x="86734" y="227357"/>
                </a:cubicBezTo>
                <a:lnTo>
                  <a:pt x="-2202" y="194428"/>
                </a:lnTo>
              </a:path>
            </a:pathLst>
          </a:custGeom>
          <a:noFill/>
          <a:ln w="21188" cap="rnd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58" name="Forme libre : forme 57">
            <a:extLst>
              <a:ext uri="{FF2B5EF4-FFF2-40B4-BE49-F238E27FC236}">
                <a16:creationId xmlns:a16="http://schemas.microsoft.com/office/drawing/2014/main" id="{515A62B9-9A48-7F47-6C18-F280EBB04979}"/>
              </a:ext>
            </a:extLst>
          </p:cNvPr>
          <p:cNvSpPr/>
          <p:nvPr/>
        </p:nvSpPr>
        <p:spPr>
          <a:xfrm>
            <a:off x="5640221" y="5511799"/>
            <a:ext cx="80124" cy="234002"/>
          </a:xfrm>
          <a:custGeom>
            <a:avLst/>
            <a:gdLst>
              <a:gd name="connsiteX0" fmla="*/ 72094 w 80124"/>
              <a:gd name="connsiteY0" fmla="*/ -161 h 234002"/>
              <a:gd name="connsiteX1" fmla="*/ 78099 w 80124"/>
              <a:gd name="connsiteY1" fmla="*/ 233841 h 234002"/>
              <a:gd name="connsiteX2" fmla="*/ -2025 w 80124"/>
              <a:gd name="connsiteY2" fmla="*/ 183081 h 234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0124" h="234002">
                <a:moveTo>
                  <a:pt x="72094" y="-161"/>
                </a:moveTo>
                <a:cubicBezTo>
                  <a:pt x="39641" y="91098"/>
                  <a:pt x="49256" y="166214"/>
                  <a:pt x="78099" y="233841"/>
                </a:cubicBezTo>
                <a:lnTo>
                  <a:pt x="-2025" y="183081"/>
                </a:lnTo>
              </a:path>
            </a:pathLst>
          </a:custGeom>
          <a:noFill/>
          <a:ln w="21188" cap="rnd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59" name="Forme libre : forme 58">
            <a:extLst>
              <a:ext uri="{FF2B5EF4-FFF2-40B4-BE49-F238E27FC236}">
                <a16:creationId xmlns:a16="http://schemas.microsoft.com/office/drawing/2014/main" id="{4CB64CA4-9506-DCB7-C09A-FAE0C22CCB9D}"/>
              </a:ext>
            </a:extLst>
          </p:cNvPr>
          <p:cNvSpPr/>
          <p:nvPr/>
        </p:nvSpPr>
        <p:spPr>
          <a:xfrm>
            <a:off x="1537074" y="4384622"/>
            <a:ext cx="5569810" cy="1562431"/>
          </a:xfrm>
          <a:custGeom>
            <a:avLst/>
            <a:gdLst>
              <a:gd name="connsiteX0" fmla="*/ -2119 w 5569810"/>
              <a:gd name="connsiteY0" fmla="*/ 735415 h 1562431"/>
              <a:gd name="connsiteX1" fmla="*/ 405309 w 5569810"/>
              <a:gd name="connsiteY1" fmla="*/ 407188 h 1562431"/>
              <a:gd name="connsiteX2" fmla="*/ 516281 w 5569810"/>
              <a:gd name="connsiteY2" fmla="*/ 556139 h 1562431"/>
              <a:gd name="connsiteX3" fmla="*/ 851595 w 5569810"/>
              <a:gd name="connsiteY3" fmla="*/ 255273 h 1562431"/>
              <a:gd name="connsiteX4" fmla="*/ 942135 w 5569810"/>
              <a:gd name="connsiteY4" fmla="*/ 405625 h 1562431"/>
              <a:gd name="connsiteX5" fmla="*/ 1365995 w 5569810"/>
              <a:gd name="connsiteY5" fmla="*/ 55203 h 1562431"/>
              <a:gd name="connsiteX6" fmla="*/ 1425687 w 5569810"/>
              <a:gd name="connsiteY6" fmla="*/ 235924 h 1562431"/>
              <a:gd name="connsiteX7" fmla="*/ 1803469 w 5569810"/>
              <a:gd name="connsiteY7" fmla="*/ 14982 h 1562431"/>
              <a:gd name="connsiteX8" fmla="*/ 1808682 w 5569810"/>
              <a:gd name="connsiteY8" fmla="*/ 186446 h 1562431"/>
              <a:gd name="connsiteX9" fmla="*/ 1984149 w 5569810"/>
              <a:gd name="connsiteY9" fmla="*/ 238166 h 1562431"/>
              <a:gd name="connsiteX10" fmla="*/ 1749391 w 5569810"/>
              <a:gd name="connsiteY10" fmla="*/ 597763 h 1562431"/>
              <a:gd name="connsiteX11" fmla="*/ 1928467 w 5569810"/>
              <a:gd name="connsiteY11" fmla="*/ 668192 h 1562431"/>
              <a:gd name="connsiteX12" fmla="*/ 1848343 w 5569810"/>
              <a:gd name="connsiteY12" fmla="*/ 962769 h 1562431"/>
              <a:gd name="connsiteX13" fmla="*/ 2222917 w 5569810"/>
              <a:gd name="connsiteY13" fmla="*/ 882724 h 1562431"/>
              <a:gd name="connsiteX14" fmla="*/ 2181661 w 5569810"/>
              <a:gd name="connsiteY14" fmla="*/ 1167686 h 1562431"/>
              <a:gd name="connsiteX15" fmla="*/ 2831466 w 5569810"/>
              <a:gd name="connsiteY15" fmla="*/ 825076 h 1562431"/>
              <a:gd name="connsiteX16" fmla="*/ 2834664 w 5569810"/>
              <a:gd name="connsiteY16" fmla="*/ 1074862 h 1562431"/>
              <a:gd name="connsiteX17" fmla="*/ 3475255 w 5569810"/>
              <a:gd name="connsiteY17" fmla="*/ 584943 h 1562431"/>
              <a:gd name="connsiteX18" fmla="*/ 3561395 w 5569810"/>
              <a:gd name="connsiteY18" fmla="*/ 818664 h 1562431"/>
              <a:gd name="connsiteX19" fmla="*/ 4134684 w 5569810"/>
              <a:gd name="connsiteY19" fmla="*/ 360798 h 1562431"/>
              <a:gd name="connsiteX20" fmla="*/ 4144299 w 5569810"/>
              <a:gd name="connsiteY20" fmla="*/ 604133 h 1562431"/>
              <a:gd name="connsiteX21" fmla="*/ 4621434 w 5569810"/>
              <a:gd name="connsiteY21" fmla="*/ 315967 h 1562431"/>
              <a:gd name="connsiteX22" fmla="*/ 4603007 w 5569810"/>
              <a:gd name="connsiteY22" fmla="*/ 488955 h 1562431"/>
              <a:gd name="connsiteX23" fmla="*/ 4838567 w 5569810"/>
              <a:gd name="connsiteY23" fmla="*/ 434992 h 1562431"/>
              <a:gd name="connsiteX24" fmla="*/ 4644272 w 5569810"/>
              <a:gd name="connsiteY24" fmla="*/ 651487 h 1562431"/>
              <a:gd name="connsiteX25" fmla="*/ 4783286 w 5569810"/>
              <a:gd name="connsiteY25" fmla="*/ 715265 h 1562431"/>
              <a:gd name="connsiteX26" fmla="*/ 4481217 w 5569810"/>
              <a:gd name="connsiteY26" fmla="*/ 993014 h 1562431"/>
              <a:gd name="connsiteX27" fmla="*/ 4652683 w 5569810"/>
              <a:gd name="connsiteY27" fmla="*/ 1048461 h 1562431"/>
              <a:gd name="connsiteX28" fmla="*/ 4389874 w 5569810"/>
              <a:gd name="connsiteY28" fmla="*/ 1333502 h 1562431"/>
              <a:gd name="connsiteX29" fmla="*/ 4695151 w 5569810"/>
              <a:gd name="connsiteY29" fmla="*/ 1279778 h 1562431"/>
              <a:gd name="connsiteX30" fmla="*/ 4589382 w 5569810"/>
              <a:gd name="connsiteY30" fmla="*/ 1561535 h 1562431"/>
              <a:gd name="connsiteX31" fmla="*/ 5156265 w 5569810"/>
              <a:gd name="connsiteY31" fmla="*/ 1292599 h 1562431"/>
              <a:gd name="connsiteX32" fmla="*/ 5177891 w 5569810"/>
              <a:gd name="connsiteY32" fmla="*/ 1461620 h 1562431"/>
              <a:gd name="connsiteX33" fmla="*/ 5521225 w 5569810"/>
              <a:gd name="connsiteY33" fmla="*/ 1276573 h 1562431"/>
              <a:gd name="connsiteX34" fmla="*/ 5514818 w 5569810"/>
              <a:gd name="connsiteY34" fmla="*/ 1497515 h 1562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569810" h="1562431">
                <a:moveTo>
                  <a:pt x="-2119" y="735415"/>
                </a:moveTo>
                <a:cubicBezTo>
                  <a:pt x="-2119" y="735415"/>
                  <a:pt x="279909" y="493762"/>
                  <a:pt x="405309" y="407188"/>
                </a:cubicBezTo>
                <a:cubicBezTo>
                  <a:pt x="531099" y="320574"/>
                  <a:pt x="441360" y="586105"/>
                  <a:pt x="516281" y="556139"/>
                </a:cubicBezTo>
                <a:cubicBezTo>
                  <a:pt x="591593" y="526132"/>
                  <a:pt x="765466" y="294533"/>
                  <a:pt x="851595" y="255273"/>
                </a:cubicBezTo>
                <a:cubicBezTo>
                  <a:pt x="937333" y="216013"/>
                  <a:pt x="874433" y="433187"/>
                  <a:pt x="942135" y="405625"/>
                </a:cubicBezTo>
                <a:cubicBezTo>
                  <a:pt x="1010249" y="378063"/>
                  <a:pt x="1262632" y="106082"/>
                  <a:pt x="1365995" y="55203"/>
                </a:cubicBezTo>
                <a:cubicBezTo>
                  <a:pt x="1468957" y="4284"/>
                  <a:pt x="1338354" y="247901"/>
                  <a:pt x="1425687" y="235924"/>
                </a:cubicBezTo>
                <a:cubicBezTo>
                  <a:pt x="1513420" y="223945"/>
                  <a:pt x="1819499" y="-69228"/>
                  <a:pt x="1803469" y="14982"/>
                </a:cubicBezTo>
                <a:cubicBezTo>
                  <a:pt x="1787849" y="99192"/>
                  <a:pt x="1823901" y="104480"/>
                  <a:pt x="1808682" y="186446"/>
                </a:cubicBezTo>
                <a:cubicBezTo>
                  <a:pt x="1793854" y="268413"/>
                  <a:pt x="2030627" y="127475"/>
                  <a:pt x="1984149" y="238166"/>
                </a:cubicBezTo>
                <a:cubicBezTo>
                  <a:pt x="1937279" y="348858"/>
                  <a:pt x="1789052" y="487833"/>
                  <a:pt x="1749391" y="597763"/>
                </a:cubicBezTo>
                <a:cubicBezTo>
                  <a:pt x="1709329" y="707653"/>
                  <a:pt x="1962113" y="563030"/>
                  <a:pt x="1928467" y="668192"/>
                </a:cubicBezTo>
                <a:cubicBezTo>
                  <a:pt x="1895212" y="773355"/>
                  <a:pt x="1885197" y="794308"/>
                  <a:pt x="1848343" y="962769"/>
                </a:cubicBezTo>
                <a:cubicBezTo>
                  <a:pt x="1811880" y="1131228"/>
                  <a:pt x="2141599" y="806287"/>
                  <a:pt x="2222917" y="882724"/>
                </a:cubicBezTo>
                <a:cubicBezTo>
                  <a:pt x="2304645" y="959163"/>
                  <a:pt x="2021814" y="1198373"/>
                  <a:pt x="2181661" y="1167686"/>
                </a:cubicBezTo>
                <a:cubicBezTo>
                  <a:pt x="2341107" y="1137038"/>
                  <a:pt x="2677624" y="874992"/>
                  <a:pt x="2831466" y="825076"/>
                </a:cubicBezTo>
                <a:cubicBezTo>
                  <a:pt x="2985298" y="775199"/>
                  <a:pt x="2699660" y="1154824"/>
                  <a:pt x="2834664" y="1074862"/>
                </a:cubicBezTo>
                <a:cubicBezTo>
                  <a:pt x="2969678" y="994858"/>
                  <a:pt x="3324221" y="668393"/>
                  <a:pt x="3475255" y="584943"/>
                </a:cubicBezTo>
                <a:cubicBezTo>
                  <a:pt x="3625889" y="501455"/>
                  <a:pt x="3462443" y="878958"/>
                  <a:pt x="3561395" y="818664"/>
                </a:cubicBezTo>
                <a:cubicBezTo>
                  <a:pt x="3660346" y="758412"/>
                  <a:pt x="4002478" y="419888"/>
                  <a:pt x="4134684" y="360798"/>
                </a:cubicBezTo>
                <a:cubicBezTo>
                  <a:pt x="4266881" y="301705"/>
                  <a:pt x="4042540" y="633698"/>
                  <a:pt x="4144299" y="604133"/>
                </a:cubicBezTo>
                <a:cubicBezTo>
                  <a:pt x="4246048" y="574608"/>
                  <a:pt x="4514872" y="338522"/>
                  <a:pt x="4621434" y="315967"/>
                </a:cubicBezTo>
                <a:cubicBezTo>
                  <a:pt x="4727995" y="293413"/>
                  <a:pt x="4536498" y="409672"/>
                  <a:pt x="4603007" y="488955"/>
                </a:cubicBezTo>
                <a:cubicBezTo>
                  <a:pt x="4669506" y="568277"/>
                  <a:pt x="4874628" y="351501"/>
                  <a:pt x="4838567" y="434992"/>
                </a:cubicBezTo>
                <a:cubicBezTo>
                  <a:pt x="4802515" y="518481"/>
                  <a:pt x="4671912" y="563269"/>
                  <a:pt x="4644272" y="651487"/>
                </a:cubicBezTo>
                <a:cubicBezTo>
                  <a:pt x="4616622" y="739702"/>
                  <a:pt x="4801713" y="619196"/>
                  <a:pt x="4783286" y="715265"/>
                </a:cubicBezTo>
                <a:cubicBezTo>
                  <a:pt x="4764458" y="811373"/>
                  <a:pt x="4553330" y="937369"/>
                  <a:pt x="4481217" y="993014"/>
                </a:cubicBezTo>
                <a:cubicBezTo>
                  <a:pt x="4409103" y="1048662"/>
                  <a:pt x="4727594" y="968418"/>
                  <a:pt x="4652683" y="1048461"/>
                </a:cubicBezTo>
                <a:cubicBezTo>
                  <a:pt x="4578164" y="1128465"/>
                  <a:pt x="4435942" y="1235110"/>
                  <a:pt x="4389874" y="1333502"/>
                </a:cubicBezTo>
                <a:cubicBezTo>
                  <a:pt x="4344208" y="1431855"/>
                  <a:pt x="4686329" y="1223092"/>
                  <a:pt x="4695151" y="1279778"/>
                </a:cubicBezTo>
                <a:cubicBezTo>
                  <a:pt x="4703563" y="1336468"/>
                  <a:pt x="4498040" y="1576879"/>
                  <a:pt x="4589382" y="1561535"/>
                </a:cubicBezTo>
                <a:cubicBezTo>
                  <a:pt x="4680725" y="1546231"/>
                  <a:pt x="5053303" y="1317077"/>
                  <a:pt x="5156265" y="1292599"/>
                </a:cubicBezTo>
                <a:cubicBezTo>
                  <a:pt x="5258817" y="1268081"/>
                  <a:pt x="5084553" y="1497435"/>
                  <a:pt x="5177891" y="1461620"/>
                </a:cubicBezTo>
                <a:cubicBezTo>
                  <a:pt x="5270837" y="1425764"/>
                  <a:pt x="5413059" y="1309585"/>
                  <a:pt x="5521225" y="1276573"/>
                </a:cubicBezTo>
                <a:cubicBezTo>
                  <a:pt x="5629390" y="1243563"/>
                  <a:pt x="5514818" y="1497515"/>
                  <a:pt x="5514818" y="1497515"/>
                </a:cubicBezTo>
              </a:path>
            </a:pathLst>
          </a:custGeom>
          <a:noFill/>
          <a:ln w="10594" cap="rnd">
            <a:solidFill>
              <a:srgbClr val="F70000"/>
            </a:solidFill>
            <a:prstDash val="sysDash"/>
            <a:miter/>
          </a:ln>
        </p:spPr>
        <p:txBody>
          <a:bodyPr rtlCol="0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9707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/>
      <p:bldP spid="20" grpId="0"/>
      <p:bldP spid="21" grpId="0"/>
      <p:bldP spid="22" grpId="0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77F567-2AF9-DEA5-EAB1-FCDBBC665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4 :</a:t>
            </a:r>
          </a:p>
        </p:txBody>
      </p:sp>
      <p:grpSp>
        <p:nvGrpSpPr>
          <p:cNvPr id="7" name="Graphique 3">
            <a:extLst>
              <a:ext uri="{FF2B5EF4-FFF2-40B4-BE49-F238E27FC236}">
                <a16:creationId xmlns:a16="http://schemas.microsoft.com/office/drawing/2014/main" id="{0998B153-ECD5-2D00-8A67-D867652F9C01}"/>
              </a:ext>
            </a:extLst>
          </p:cNvPr>
          <p:cNvGrpSpPr/>
          <p:nvPr/>
        </p:nvGrpSpPr>
        <p:grpSpPr>
          <a:xfrm>
            <a:off x="83193" y="1203100"/>
            <a:ext cx="8934397" cy="2032302"/>
            <a:chOff x="976776" y="2569180"/>
            <a:chExt cx="7219631" cy="1642245"/>
          </a:xfrm>
        </p:grpSpPr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D2880944-8E5D-D869-305A-4B6474DFDC86}"/>
                </a:ext>
              </a:extLst>
            </p:cNvPr>
            <p:cNvSpPr/>
            <p:nvPr/>
          </p:nvSpPr>
          <p:spPr>
            <a:xfrm>
              <a:off x="1566125" y="3858960"/>
              <a:ext cx="87837" cy="9525"/>
            </a:xfrm>
            <a:custGeom>
              <a:avLst/>
              <a:gdLst>
                <a:gd name="connsiteX0" fmla="*/ 85487 w 87837"/>
                <a:gd name="connsiteY0" fmla="*/ 72 h 9525"/>
                <a:gd name="connsiteX1" fmla="*/ -2351 w 87837"/>
                <a:gd name="connsiteY1" fmla="*/ 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837" h="9525">
                  <a:moveTo>
                    <a:pt x="85487" y="72"/>
                  </a:moveTo>
                  <a:lnTo>
                    <a:pt x="-2351" y="72"/>
                  </a:lnTo>
                </a:path>
              </a:pathLst>
            </a:custGeom>
            <a:noFill/>
            <a:ln w="9524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637FAC55-B57C-8BF6-9B10-AD1E92608E9E}"/>
                </a:ext>
              </a:extLst>
            </p:cNvPr>
            <p:cNvSpPr/>
            <p:nvPr/>
          </p:nvSpPr>
          <p:spPr>
            <a:xfrm>
              <a:off x="1566125" y="3498960"/>
              <a:ext cx="87837" cy="9525"/>
            </a:xfrm>
            <a:custGeom>
              <a:avLst/>
              <a:gdLst>
                <a:gd name="connsiteX0" fmla="*/ 85487 w 87837"/>
                <a:gd name="connsiteY0" fmla="*/ 44 h 9525"/>
                <a:gd name="connsiteX1" fmla="*/ -2351 w 87837"/>
                <a:gd name="connsiteY1" fmla="*/ 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837" h="9525">
                  <a:moveTo>
                    <a:pt x="85487" y="44"/>
                  </a:moveTo>
                  <a:lnTo>
                    <a:pt x="-2351" y="44"/>
                  </a:lnTo>
                </a:path>
              </a:pathLst>
            </a:custGeom>
            <a:noFill/>
            <a:ln w="9524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71626629-E6EC-3FCF-BE39-AC017F296D22}"/>
                </a:ext>
              </a:extLst>
            </p:cNvPr>
            <p:cNvSpPr/>
            <p:nvPr/>
          </p:nvSpPr>
          <p:spPr>
            <a:xfrm>
              <a:off x="1566125" y="3138960"/>
              <a:ext cx="87837" cy="9525"/>
            </a:xfrm>
            <a:custGeom>
              <a:avLst/>
              <a:gdLst>
                <a:gd name="connsiteX0" fmla="*/ 85487 w 87837"/>
                <a:gd name="connsiteY0" fmla="*/ 16 h 9525"/>
                <a:gd name="connsiteX1" fmla="*/ -2351 w 87837"/>
                <a:gd name="connsiteY1" fmla="*/ 1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837" h="9525">
                  <a:moveTo>
                    <a:pt x="85487" y="16"/>
                  </a:moveTo>
                  <a:lnTo>
                    <a:pt x="-2351" y="16"/>
                  </a:lnTo>
                </a:path>
              </a:pathLst>
            </a:custGeom>
            <a:noFill/>
            <a:ln w="9524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7AE9E255-F743-4DC6-6E9E-D2917285FAFD}"/>
                </a:ext>
              </a:extLst>
            </p:cNvPr>
            <p:cNvSpPr/>
            <p:nvPr/>
          </p:nvSpPr>
          <p:spPr>
            <a:xfrm>
              <a:off x="1611125" y="3678960"/>
              <a:ext cx="42837" cy="9525"/>
            </a:xfrm>
            <a:custGeom>
              <a:avLst/>
              <a:gdLst>
                <a:gd name="connsiteX0" fmla="*/ 40489 w 42837"/>
                <a:gd name="connsiteY0" fmla="*/ 58 h 9525"/>
                <a:gd name="connsiteX1" fmla="*/ -2349 w 42837"/>
                <a:gd name="connsiteY1" fmla="*/ 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837" h="9525">
                  <a:moveTo>
                    <a:pt x="40489" y="58"/>
                  </a:moveTo>
                  <a:lnTo>
                    <a:pt x="-2349" y="58"/>
                  </a:lnTo>
                </a:path>
              </a:pathLst>
            </a:custGeom>
            <a:noFill/>
            <a:ln w="9524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415EB764-D995-2BAF-5A9C-8D9087C3C5DE}"/>
                </a:ext>
              </a:extLst>
            </p:cNvPr>
            <p:cNvSpPr/>
            <p:nvPr/>
          </p:nvSpPr>
          <p:spPr>
            <a:xfrm>
              <a:off x="1611125" y="3318960"/>
              <a:ext cx="42837" cy="9525"/>
            </a:xfrm>
            <a:custGeom>
              <a:avLst/>
              <a:gdLst>
                <a:gd name="connsiteX0" fmla="*/ 40489 w 42837"/>
                <a:gd name="connsiteY0" fmla="*/ 30 h 9525"/>
                <a:gd name="connsiteX1" fmla="*/ -2349 w 42837"/>
                <a:gd name="connsiteY1" fmla="*/ 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837" h="9525">
                  <a:moveTo>
                    <a:pt x="40489" y="30"/>
                  </a:moveTo>
                  <a:lnTo>
                    <a:pt x="-2349" y="30"/>
                  </a:lnTo>
                </a:path>
              </a:pathLst>
            </a:custGeom>
            <a:noFill/>
            <a:ln w="9524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CC2329AE-8F09-89C7-39B5-AFB7596F5FE9}"/>
                </a:ext>
              </a:extLst>
            </p:cNvPr>
            <p:cNvSpPr/>
            <p:nvPr/>
          </p:nvSpPr>
          <p:spPr>
            <a:xfrm>
              <a:off x="1611125" y="2958960"/>
              <a:ext cx="42837" cy="9525"/>
            </a:xfrm>
            <a:custGeom>
              <a:avLst/>
              <a:gdLst>
                <a:gd name="connsiteX0" fmla="*/ 40489 w 42837"/>
                <a:gd name="connsiteY0" fmla="*/ 2 h 9525"/>
                <a:gd name="connsiteX1" fmla="*/ -2349 w 42837"/>
                <a:gd name="connsiteY1" fmla="*/ 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837" h="9525">
                  <a:moveTo>
                    <a:pt x="40489" y="2"/>
                  </a:moveTo>
                  <a:lnTo>
                    <a:pt x="-2349" y="2"/>
                  </a:lnTo>
                </a:path>
              </a:pathLst>
            </a:custGeom>
            <a:noFill/>
            <a:ln w="9524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B4980FCA-7C6E-84C5-1630-25CD7BF0E5C8}"/>
                </a:ext>
              </a:extLst>
            </p:cNvPr>
            <p:cNvSpPr txBox="1"/>
            <p:nvPr/>
          </p:nvSpPr>
          <p:spPr>
            <a:xfrm>
              <a:off x="976776" y="3004824"/>
              <a:ext cx="57580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100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500 m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694B0958-903C-A050-9F92-6CFD23C7B57E}"/>
                </a:ext>
              </a:extLst>
            </p:cNvPr>
            <p:cNvSpPr txBox="1"/>
            <p:nvPr/>
          </p:nvSpPr>
          <p:spPr>
            <a:xfrm>
              <a:off x="976776" y="3364824"/>
              <a:ext cx="57580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100" spc="0" baseline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400 m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9CFA23BD-8409-458B-F098-45911735338F}"/>
                </a:ext>
              </a:extLst>
            </p:cNvPr>
            <p:cNvSpPr txBox="1"/>
            <p:nvPr/>
          </p:nvSpPr>
          <p:spPr>
            <a:xfrm>
              <a:off x="976776" y="3724785"/>
              <a:ext cx="57580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100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300 m</a:t>
              </a: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2674E188-9D05-6A39-853E-1AAF0F62F1AA}"/>
                </a:ext>
              </a:extLst>
            </p:cNvPr>
            <p:cNvSpPr/>
            <p:nvPr/>
          </p:nvSpPr>
          <p:spPr>
            <a:xfrm>
              <a:off x="1653963" y="2819589"/>
              <a:ext cx="9525" cy="1391836"/>
            </a:xfrm>
            <a:custGeom>
              <a:avLst/>
              <a:gdLst>
                <a:gd name="connsiteX0" fmla="*/ -2348 w 9525"/>
                <a:gd name="connsiteY0" fmla="*/ 45 h 1391836"/>
                <a:gd name="connsiteX1" fmla="*/ -2348 w 9525"/>
                <a:gd name="connsiteY1" fmla="*/ 1391882 h 1391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391836">
                  <a:moveTo>
                    <a:pt x="-2348" y="45"/>
                  </a:moveTo>
                  <a:lnTo>
                    <a:pt x="-2348" y="1391882"/>
                  </a:lnTo>
                </a:path>
              </a:pathLst>
            </a:custGeom>
            <a:noFill/>
            <a:ln w="9524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9C977DCA-0710-4B34-2BAC-96820240AD0C}"/>
                </a:ext>
              </a:extLst>
            </p:cNvPr>
            <p:cNvSpPr/>
            <p:nvPr/>
          </p:nvSpPr>
          <p:spPr>
            <a:xfrm>
              <a:off x="7475534" y="3858960"/>
              <a:ext cx="87837" cy="9525"/>
            </a:xfrm>
            <a:custGeom>
              <a:avLst/>
              <a:gdLst>
                <a:gd name="connsiteX0" fmla="*/ 85943 w 87837"/>
                <a:gd name="connsiteY0" fmla="*/ 72 h 9525"/>
                <a:gd name="connsiteX1" fmla="*/ -1895 w 87837"/>
                <a:gd name="connsiteY1" fmla="*/ 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837" h="9525">
                  <a:moveTo>
                    <a:pt x="85943" y="72"/>
                  </a:moveTo>
                  <a:lnTo>
                    <a:pt x="-1895" y="72"/>
                  </a:lnTo>
                </a:path>
              </a:pathLst>
            </a:custGeom>
            <a:noFill/>
            <a:ln w="9524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4DF5F72E-1DCD-C3A3-008D-31FBD4A34CA8}"/>
                </a:ext>
              </a:extLst>
            </p:cNvPr>
            <p:cNvSpPr/>
            <p:nvPr/>
          </p:nvSpPr>
          <p:spPr>
            <a:xfrm>
              <a:off x="7475534" y="3498960"/>
              <a:ext cx="87837" cy="9525"/>
            </a:xfrm>
            <a:custGeom>
              <a:avLst/>
              <a:gdLst>
                <a:gd name="connsiteX0" fmla="*/ 85943 w 87837"/>
                <a:gd name="connsiteY0" fmla="*/ 44 h 9525"/>
                <a:gd name="connsiteX1" fmla="*/ -1895 w 87837"/>
                <a:gd name="connsiteY1" fmla="*/ 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837" h="9525">
                  <a:moveTo>
                    <a:pt x="85943" y="44"/>
                  </a:moveTo>
                  <a:lnTo>
                    <a:pt x="-1895" y="44"/>
                  </a:lnTo>
                </a:path>
              </a:pathLst>
            </a:custGeom>
            <a:noFill/>
            <a:ln w="9524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C00551CF-6C4C-CBE4-74AC-9241D918ADC0}"/>
                </a:ext>
              </a:extLst>
            </p:cNvPr>
            <p:cNvSpPr/>
            <p:nvPr/>
          </p:nvSpPr>
          <p:spPr>
            <a:xfrm>
              <a:off x="7475534" y="3138960"/>
              <a:ext cx="87837" cy="9525"/>
            </a:xfrm>
            <a:custGeom>
              <a:avLst/>
              <a:gdLst>
                <a:gd name="connsiteX0" fmla="*/ 85943 w 87837"/>
                <a:gd name="connsiteY0" fmla="*/ 16 h 9525"/>
                <a:gd name="connsiteX1" fmla="*/ -1895 w 87837"/>
                <a:gd name="connsiteY1" fmla="*/ 1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837" h="9525">
                  <a:moveTo>
                    <a:pt x="85943" y="16"/>
                  </a:moveTo>
                  <a:lnTo>
                    <a:pt x="-1895" y="16"/>
                  </a:lnTo>
                </a:path>
              </a:pathLst>
            </a:custGeom>
            <a:noFill/>
            <a:ln w="9524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A2BAE1AE-F87A-C2BE-470B-114C3C956C7C}"/>
                </a:ext>
              </a:extLst>
            </p:cNvPr>
            <p:cNvSpPr/>
            <p:nvPr/>
          </p:nvSpPr>
          <p:spPr>
            <a:xfrm>
              <a:off x="7475534" y="3678960"/>
              <a:ext cx="42837" cy="9525"/>
            </a:xfrm>
            <a:custGeom>
              <a:avLst/>
              <a:gdLst>
                <a:gd name="connsiteX0" fmla="*/ 40941 w 42837"/>
                <a:gd name="connsiteY0" fmla="*/ 58 h 9525"/>
                <a:gd name="connsiteX1" fmla="*/ -1897 w 42837"/>
                <a:gd name="connsiteY1" fmla="*/ 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837" h="9525">
                  <a:moveTo>
                    <a:pt x="40941" y="58"/>
                  </a:moveTo>
                  <a:lnTo>
                    <a:pt x="-1897" y="58"/>
                  </a:lnTo>
                </a:path>
              </a:pathLst>
            </a:custGeom>
            <a:noFill/>
            <a:ln w="9524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8FA39DCC-79D1-0557-B096-70B177C55C3F}"/>
                </a:ext>
              </a:extLst>
            </p:cNvPr>
            <p:cNvSpPr/>
            <p:nvPr/>
          </p:nvSpPr>
          <p:spPr>
            <a:xfrm>
              <a:off x="7475534" y="3318960"/>
              <a:ext cx="42837" cy="9525"/>
            </a:xfrm>
            <a:custGeom>
              <a:avLst/>
              <a:gdLst>
                <a:gd name="connsiteX0" fmla="*/ 40941 w 42837"/>
                <a:gd name="connsiteY0" fmla="*/ 30 h 9525"/>
                <a:gd name="connsiteX1" fmla="*/ -1897 w 42837"/>
                <a:gd name="connsiteY1" fmla="*/ 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837" h="9525">
                  <a:moveTo>
                    <a:pt x="40941" y="30"/>
                  </a:moveTo>
                  <a:lnTo>
                    <a:pt x="-1897" y="30"/>
                  </a:lnTo>
                </a:path>
              </a:pathLst>
            </a:custGeom>
            <a:noFill/>
            <a:ln w="9524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C14808D6-E40C-72C3-7C18-E67BF4314D0A}"/>
                </a:ext>
              </a:extLst>
            </p:cNvPr>
            <p:cNvSpPr/>
            <p:nvPr/>
          </p:nvSpPr>
          <p:spPr>
            <a:xfrm>
              <a:off x="7475534" y="2958960"/>
              <a:ext cx="42837" cy="9525"/>
            </a:xfrm>
            <a:custGeom>
              <a:avLst/>
              <a:gdLst>
                <a:gd name="connsiteX0" fmla="*/ 40941 w 42837"/>
                <a:gd name="connsiteY0" fmla="*/ 2 h 9525"/>
                <a:gd name="connsiteX1" fmla="*/ -1897 w 42837"/>
                <a:gd name="connsiteY1" fmla="*/ 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837" h="9525">
                  <a:moveTo>
                    <a:pt x="40941" y="2"/>
                  </a:moveTo>
                  <a:lnTo>
                    <a:pt x="-1897" y="2"/>
                  </a:lnTo>
                </a:path>
              </a:pathLst>
            </a:custGeom>
            <a:noFill/>
            <a:ln w="9524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444E5FDB-771B-B196-C5D8-6EEF618CE8F0}"/>
                </a:ext>
              </a:extLst>
            </p:cNvPr>
            <p:cNvSpPr txBox="1"/>
            <p:nvPr/>
          </p:nvSpPr>
          <p:spPr>
            <a:xfrm>
              <a:off x="7615932" y="3004824"/>
              <a:ext cx="57579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1100" spc="0" baseline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500 m</a:t>
              </a:r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5558491B-53BA-5789-D9A7-AB3C679EE1A3}"/>
                </a:ext>
              </a:extLst>
            </p:cNvPr>
            <p:cNvSpPr txBox="1"/>
            <p:nvPr/>
          </p:nvSpPr>
          <p:spPr>
            <a:xfrm>
              <a:off x="7620608" y="3364824"/>
              <a:ext cx="57579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1100" spc="0" baseline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400 m</a:t>
              </a: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988D8630-7CA4-7C6E-309C-8B17E2A15F5F}"/>
                </a:ext>
              </a:extLst>
            </p:cNvPr>
            <p:cNvSpPr txBox="1"/>
            <p:nvPr/>
          </p:nvSpPr>
          <p:spPr>
            <a:xfrm>
              <a:off x="7615932" y="3724785"/>
              <a:ext cx="57579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1100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300 m</a:t>
              </a:r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512FBE7E-DACF-DFBC-7AD0-AD57E6A6A7E3}"/>
                </a:ext>
              </a:extLst>
            </p:cNvPr>
            <p:cNvSpPr/>
            <p:nvPr/>
          </p:nvSpPr>
          <p:spPr>
            <a:xfrm>
              <a:off x="7470850" y="2819589"/>
              <a:ext cx="9525" cy="1391836"/>
            </a:xfrm>
            <a:custGeom>
              <a:avLst/>
              <a:gdLst>
                <a:gd name="connsiteX0" fmla="*/ -1899 w 9525"/>
                <a:gd name="connsiteY0" fmla="*/ 45 h 1391836"/>
                <a:gd name="connsiteX1" fmla="*/ -1899 w 9525"/>
                <a:gd name="connsiteY1" fmla="*/ 1391882 h 1391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391836">
                  <a:moveTo>
                    <a:pt x="-1899" y="45"/>
                  </a:moveTo>
                  <a:lnTo>
                    <a:pt x="-1899" y="1391882"/>
                  </a:lnTo>
                </a:path>
              </a:pathLst>
            </a:custGeom>
            <a:noFill/>
            <a:ln w="9524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1B342C93-5080-F99B-62DF-47838F34B560}"/>
                </a:ext>
              </a:extLst>
            </p:cNvPr>
            <p:cNvSpPr/>
            <p:nvPr/>
          </p:nvSpPr>
          <p:spPr>
            <a:xfrm>
              <a:off x="1653963" y="3002125"/>
              <a:ext cx="5816886" cy="429180"/>
            </a:xfrm>
            <a:custGeom>
              <a:avLst/>
              <a:gdLst>
                <a:gd name="connsiteX0" fmla="*/ 5814764 w 5816886"/>
                <a:gd name="connsiteY0" fmla="*/ 222149 h 429180"/>
                <a:gd name="connsiteX1" fmla="*/ 5590845 w 5816886"/>
                <a:gd name="connsiteY1" fmla="*/ 280123 h 429180"/>
                <a:gd name="connsiteX2" fmla="*/ 5532881 w 5816886"/>
                <a:gd name="connsiteY2" fmla="*/ 280393 h 429180"/>
                <a:gd name="connsiteX3" fmla="*/ 5487169 w 5816886"/>
                <a:gd name="connsiteY3" fmla="*/ 276138 h 429180"/>
                <a:gd name="connsiteX4" fmla="*/ 5436403 w 5816886"/>
                <a:gd name="connsiteY4" fmla="*/ 270587 h 429180"/>
                <a:gd name="connsiteX5" fmla="*/ 5309322 w 5816886"/>
                <a:gd name="connsiteY5" fmla="*/ 267286 h 429180"/>
                <a:gd name="connsiteX6" fmla="*/ 5212124 w 5816886"/>
                <a:gd name="connsiteY6" fmla="*/ 267829 h 429180"/>
                <a:gd name="connsiteX7" fmla="*/ 5146601 w 5816886"/>
                <a:gd name="connsiteY7" fmla="*/ 289425 h 429180"/>
                <a:gd name="connsiteX8" fmla="*/ 5071006 w 5816886"/>
                <a:gd name="connsiteY8" fmla="*/ 308513 h 429180"/>
                <a:gd name="connsiteX9" fmla="*/ 5025646 w 5816886"/>
                <a:gd name="connsiteY9" fmla="*/ 264823 h 429180"/>
                <a:gd name="connsiteX10" fmla="*/ 4952565 w 5816886"/>
                <a:gd name="connsiteY10" fmla="*/ 201081 h 429180"/>
                <a:gd name="connsiteX11" fmla="*/ 4899646 w 5816886"/>
                <a:gd name="connsiteY11" fmla="*/ 180770 h 429180"/>
                <a:gd name="connsiteX12" fmla="*/ 4817204 w 5816886"/>
                <a:gd name="connsiteY12" fmla="*/ 171270 h 429180"/>
                <a:gd name="connsiteX13" fmla="*/ 4761403 w 5816886"/>
                <a:gd name="connsiteY13" fmla="*/ 171965 h 429180"/>
                <a:gd name="connsiteX14" fmla="*/ 4700204 w 5816886"/>
                <a:gd name="connsiteY14" fmla="*/ 196095 h 429180"/>
                <a:gd name="connsiteX15" fmla="*/ 4578528 w 5816886"/>
                <a:gd name="connsiteY15" fmla="*/ 206665 h 429180"/>
                <a:gd name="connsiteX16" fmla="*/ 4554042 w 5816886"/>
                <a:gd name="connsiteY16" fmla="*/ 178639 h 429180"/>
                <a:gd name="connsiteX17" fmla="*/ 4478447 w 5816886"/>
                <a:gd name="connsiteY17" fmla="*/ 130705 h 429180"/>
                <a:gd name="connsiteX18" fmla="*/ 4312483 w 5816886"/>
                <a:gd name="connsiteY18" fmla="*/ 140565 h 429180"/>
                <a:gd name="connsiteX19" fmla="*/ 4261727 w 5816886"/>
                <a:gd name="connsiteY19" fmla="*/ 146858 h 429180"/>
                <a:gd name="connsiteX20" fmla="*/ 4183600 w 5816886"/>
                <a:gd name="connsiteY20" fmla="*/ 158760 h 429180"/>
                <a:gd name="connsiteX21" fmla="*/ 4118087 w 5816886"/>
                <a:gd name="connsiteY21" fmla="*/ 168433 h 429180"/>
                <a:gd name="connsiteX22" fmla="*/ 4027366 w 5816886"/>
                <a:gd name="connsiteY22" fmla="*/ 146855 h 429180"/>
                <a:gd name="connsiteX23" fmla="*/ 3946005 w 5816886"/>
                <a:gd name="connsiteY23" fmla="*/ 117630 h 429180"/>
                <a:gd name="connsiteX24" fmla="*/ 3866447 w 5816886"/>
                <a:gd name="connsiteY24" fmla="*/ 133952 h 429180"/>
                <a:gd name="connsiteX25" fmla="*/ 3809204 w 5816886"/>
                <a:gd name="connsiteY25" fmla="*/ 152870 h 429180"/>
                <a:gd name="connsiteX26" fmla="*/ 3795167 w 5816886"/>
                <a:gd name="connsiteY26" fmla="*/ 158598 h 429180"/>
                <a:gd name="connsiteX27" fmla="*/ 3769960 w 5816886"/>
                <a:gd name="connsiteY27" fmla="*/ 170096 h 429180"/>
                <a:gd name="connsiteX28" fmla="*/ 3718123 w 5816886"/>
                <a:gd name="connsiteY28" fmla="*/ 191678 h 429180"/>
                <a:gd name="connsiteX29" fmla="*/ 3672041 w 5816886"/>
                <a:gd name="connsiteY29" fmla="*/ 208948 h 429180"/>
                <a:gd name="connsiteX30" fmla="*/ 3627762 w 5816886"/>
                <a:gd name="connsiteY30" fmla="*/ 220579 h 429180"/>
                <a:gd name="connsiteX31" fmla="*/ 3549645 w 5816886"/>
                <a:gd name="connsiteY31" fmla="*/ 281138 h 429180"/>
                <a:gd name="connsiteX32" fmla="*/ 3514366 w 5816886"/>
                <a:gd name="connsiteY32" fmla="*/ 311403 h 429180"/>
                <a:gd name="connsiteX33" fmla="*/ 3389447 w 5816886"/>
                <a:gd name="connsiteY33" fmla="*/ 388440 h 429180"/>
                <a:gd name="connsiteX34" fmla="*/ 3319600 w 5816886"/>
                <a:gd name="connsiteY34" fmla="*/ 386147 h 429180"/>
                <a:gd name="connsiteX35" fmla="*/ 3258402 w 5816886"/>
                <a:gd name="connsiteY35" fmla="*/ 375307 h 429180"/>
                <a:gd name="connsiteX36" fmla="*/ 3227446 w 5816886"/>
                <a:gd name="connsiteY36" fmla="*/ 328741 h 429180"/>
                <a:gd name="connsiteX37" fmla="*/ 3211600 w 5816886"/>
                <a:gd name="connsiteY37" fmla="*/ 286034 h 429180"/>
                <a:gd name="connsiteX38" fmla="*/ 3167320 w 5816886"/>
                <a:gd name="connsiteY38" fmla="*/ 220986 h 429180"/>
                <a:gd name="connsiteX39" fmla="*/ 3146807 w 5816886"/>
                <a:gd name="connsiteY39" fmla="*/ 206625 h 429180"/>
                <a:gd name="connsiteX40" fmla="*/ 3111879 w 5816886"/>
                <a:gd name="connsiteY40" fmla="*/ 189975 h 429180"/>
                <a:gd name="connsiteX41" fmla="*/ 3076239 w 5816886"/>
                <a:gd name="connsiteY41" fmla="*/ 188424 h 429180"/>
                <a:gd name="connsiteX42" fmla="*/ 3049239 w 5816886"/>
                <a:gd name="connsiteY42" fmla="*/ 190911 h 429180"/>
                <a:gd name="connsiteX43" fmla="*/ 2927203 w 5816886"/>
                <a:gd name="connsiteY43" fmla="*/ 249433 h 429180"/>
                <a:gd name="connsiteX44" fmla="*/ 2877167 w 5816886"/>
                <a:gd name="connsiteY44" fmla="*/ 285307 h 429180"/>
                <a:gd name="connsiteX45" fmla="*/ 2802644 w 5816886"/>
                <a:gd name="connsiteY45" fmla="*/ 333000 h 429180"/>
                <a:gd name="connsiteX46" fmla="*/ 2690320 w 5816886"/>
                <a:gd name="connsiteY46" fmla="*/ 390614 h 429180"/>
                <a:gd name="connsiteX47" fmla="*/ 2513203 w 5816886"/>
                <a:gd name="connsiteY47" fmla="*/ 413453 h 429180"/>
                <a:gd name="connsiteX48" fmla="*/ 2513203 w 5816886"/>
                <a:gd name="connsiteY48" fmla="*/ 413453 h 429180"/>
                <a:gd name="connsiteX49" fmla="*/ 2418879 w 5816886"/>
                <a:gd name="connsiteY49" fmla="*/ 357433 h 429180"/>
                <a:gd name="connsiteX50" fmla="*/ 2390086 w 5816886"/>
                <a:gd name="connsiteY50" fmla="*/ 336766 h 429180"/>
                <a:gd name="connsiteX51" fmla="*/ 2339680 w 5816886"/>
                <a:gd name="connsiteY51" fmla="*/ 298537 h 429180"/>
                <a:gd name="connsiteX52" fmla="*/ 2194599 w 5816886"/>
                <a:gd name="connsiteY52" fmla="*/ 200675 h 429180"/>
                <a:gd name="connsiteX53" fmla="*/ 2114320 w 5816886"/>
                <a:gd name="connsiteY53" fmla="*/ 174395 h 429180"/>
                <a:gd name="connsiteX54" fmla="*/ 2043761 w 5816886"/>
                <a:gd name="connsiteY54" fmla="*/ 176925 h 429180"/>
                <a:gd name="connsiteX55" fmla="*/ 2000202 w 5816886"/>
                <a:gd name="connsiteY55" fmla="*/ 183431 h 429180"/>
                <a:gd name="connsiteX56" fmla="*/ 1984004 w 5816886"/>
                <a:gd name="connsiteY56" fmla="*/ 187682 h 429180"/>
                <a:gd name="connsiteX57" fmla="*/ 1951959 w 5816886"/>
                <a:gd name="connsiteY57" fmla="*/ 197298 h 429180"/>
                <a:gd name="connsiteX58" fmla="*/ 1873482 w 5816886"/>
                <a:gd name="connsiteY58" fmla="*/ 221007 h 429180"/>
                <a:gd name="connsiteX59" fmla="*/ 1695644 w 5816886"/>
                <a:gd name="connsiteY59" fmla="*/ 244667 h 429180"/>
                <a:gd name="connsiteX60" fmla="*/ 1683400 w 5816886"/>
                <a:gd name="connsiteY60" fmla="*/ 204307 h 429180"/>
                <a:gd name="connsiteX61" fmla="*/ 1634085 w 5816886"/>
                <a:gd name="connsiteY61" fmla="*/ 38754 h 429180"/>
                <a:gd name="connsiteX62" fmla="*/ 1544806 w 5816886"/>
                <a:gd name="connsiteY62" fmla="*/ 518 h 429180"/>
                <a:gd name="connsiteX63" fmla="*/ 1429959 w 5816886"/>
                <a:gd name="connsiteY63" fmla="*/ 25560 h 429180"/>
                <a:gd name="connsiteX64" fmla="*/ 1349680 w 5816886"/>
                <a:gd name="connsiteY64" fmla="*/ 53463 h 429180"/>
                <a:gd name="connsiteX65" fmla="*/ 1181923 w 5816886"/>
                <a:gd name="connsiteY65" fmla="*/ 122738 h 429180"/>
                <a:gd name="connsiteX66" fmla="*/ 1116400 w 5816886"/>
                <a:gd name="connsiteY66" fmla="*/ 152183 h 429180"/>
                <a:gd name="connsiteX67" fmla="*/ 1074643 w 5816886"/>
                <a:gd name="connsiteY67" fmla="*/ 169905 h 429180"/>
                <a:gd name="connsiteX68" fmla="*/ 922003 w 5816886"/>
                <a:gd name="connsiteY68" fmla="*/ 239144 h 429180"/>
                <a:gd name="connsiteX69" fmla="*/ 885283 w 5816886"/>
                <a:gd name="connsiteY69" fmla="*/ 254387 h 429180"/>
                <a:gd name="connsiteX70" fmla="*/ 744877 w 5816886"/>
                <a:gd name="connsiteY70" fmla="*/ 301392 h 429180"/>
                <a:gd name="connsiteX71" fmla="*/ 642283 w 5816886"/>
                <a:gd name="connsiteY71" fmla="*/ 247226 h 429180"/>
                <a:gd name="connsiteX72" fmla="*/ 413679 w 5816886"/>
                <a:gd name="connsiteY72" fmla="*/ 110977 h 429180"/>
                <a:gd name="connsiteX73" fmla="*/ 350318 w 5816886"/>
                <a:gd name="connsiteY73" fmla="*/ 105689 h 429180"/>
                <a:gd name="connsiteX74" fmla="*/ 8318 w 5816886"/>
                <a:gd name="connsiteY74" fmla="*/ 134363 h 429180"/>
                <a:gd name="connsiteX75" fmla="*/ -2123 w 5816886"/>
                <a:gd name="connsiteY75" fmla="*/ 136857 h 429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5816886" h="429180">
                  <a:moveTo>
                    <a:pt x="5814764" y="222149"/>
                  </a:moveTo>
                  <a:cubicBezTo>
                    <a:pt x="5814764" y="222149"/>
                    <a:pt x="5667169" y="270202"/>
                    <a:pt x="5590845" y="280123"/>
                  </a:cubicBezTo>
                  <a:cubicBezTo>
                    <a:pt x="5571763" y="282596"/>
                    <a:pt x="5552322" y="281232"/>
                    <a:pt x="5532881" y="280393"/>
                  </a:cubicBezTo>
                  <a:cubicBezTo>
                    <a:pt x="5517763" y="279716"/>
                    <a:pt x="5502286" y="277690"/>
                    <a:pt x="5487169" y="276138"/>
                  </a:cubicBezTo>
                  <a:cubicBezTo>
                    <a:pt x="5470241" y="274432"/>
                    <a:pt x="5453322" y="271732"/>
                    <a:pt x="5436403" y="270587"/>
                  </a:cubicBezTo>
                  <a:cubicBezTo>
                    <a:pt x="5394286" y="267721"/>
                    <a:pt x="5351808" y="267718"/>
                    <a:pt x="5309322" y="267286"/>
                  </a:cubicBezTo>
                  <a:cubicBezTo>
                    <a:pt x="5276925" y="266954"/>
                    <a:pt x="5244169" y="262609"/>
                    <a:pt x="5212124" y="267829"/>
                  </a:cubicBezTo>
                  <a:cubicBezTo>
                    <a:pt x="5189448" y="271537"/>
                    <a:pt x="5168925" y="283007"/>
                    <a:pt x="5146601" y="289425"/>
                  </a:cubicBezTo>
                  <a:cubicBezTo>
                    <a:pt x="5121763" y="296680"/>
                    <a:pt x="5096205" y="315169"/>
                    <a:pt x="5071006" y="308513"/>
                  </a:cubicBezTo>
                  <a:cubicBezTo>
                    <a:pt x="5050844" y="303131"/>
                    <a:pt x="5041123" y="279022"/>
                    <a:pt x="5025646" y="264823"/>
                  </a:cubicBezTo>
                  <a:cubicBezTo>
                    <a:pt x="5001880" y="243004"/>
                    <a:pt x="4980286" y="217753"/>
                    <a:pt x="4952565" y="201081"/>
                  </a:cubicBezTo>
                  <a:cubicBezTo>
                    <a:pt x="4936367" y="191340"/>
                    <a:pt x="4918006" y="185274"/>
                    <a:pt x="4899646" y="180770"/>
                  </a:cubicBezTo>
                  <a:cubicBezTo>
                    <a:pt x="4873006" y="174179"/>
                    <a:pt x="4844925" y="172685"/>
                    <a:pt x="4817204" y="171270"/>
                  </a:cubicBezTo>
                  <a:cubicBezTo>
                    <a:pt x="4798844" y="170312"/>
                    <a:pt x="4779763" y="168368"/>
                    <a:pt x="4761403" y="171965"/>
                  </a:cubicBezTo>
                  <a:cubicBezTo>
                    <a:pt x="4739808" y="176191"/>
                    <a:pt x="4721448" y="191070"/>
                    <a:pt x="4700204" y="196095"/>
                  </a:cubicBezTo>
                  <a:cubicBezTo>
                    <a:pt x="4660601" y="205409"/>
                    <a:pt x="4616321" y="221821"/>
                    <a:pt x="4578528" y="206665"/>
                  </a:cubicBezTo>
                  <a:cubicBezTo>
                    <a:pt x="4567006" y="202032"/>
                    <a:pt x="4563402" y="186721"/>
                    <a:pt x="4554042" y="178639"/>
                  </a:cubicBezTo>
                  <a:cubicBezTo>
                    <a:pt x="4531366" y="159242"/>
                    <a:pt x="4507240" y="138171"/>
                    <a:pt x="4478447" y="130705"/>
                  </a:cubicBezTo>
                  <a:cubicBezTo>
                    <a:pt x="4424808" y="116849"/>
                    <a:pt x="4367564" y="135497"/>
                    <a:pt x="4312483" y="140565"/>
                  </a:cubicBezTo>
                  <a:cubicBezTo>
                    <a:pt x="4295564" y="142117"/>
                    <a:pt x="4278645" y="144533"/>
                    <a:pt x="4261727" y="146858"/>
                  </a:cubicBezTo>
                  <a:cubicBezTo>
                    <a:pt x="4235808" y="150473"/>
                    <a:pt x="4209880" y="154854"/>
                    <a:pt x="4183600" y="158760"/>
                  </a:cubicBezTo>
                  <a:cubicBezTo>
                    <a:pt x="4162006" y="162032"/>
                    <a:pt x="4140402" y="169391"/>
                    <a:pt x="4118087" y="168433"/>
                  </a:cubicBezTo>
                  <a:cubicBezTo>
                    <a:pt x="4087123" y="167079"/>
                    <a:pt x="4057240" y="155718"/>
                    <a:pt x="4027366" y="146855"/>
                  </a:cubicBezTo>
                  <a:cubicBezTo>
                    <a:pt x="3999645" y="138636"/>
                    <a:pt x="3974807" y="119682"/>
                    <a:pt x="3946005" y="117630"/>
                  </a:cubicBezTo>
                  <a:cubicBezTo>
                    <a:pt x="3919005" y="115707"/>
                    <a:pt x="3892726" y="126990"/>
                    <a:pt x="3866447" y="133952"/>
                  </a:cubicBezTo>
                  <a:cubicBezTo>
                    <a:pt x="3847005" y="139140"/>
                    <a:pt x="3827924" y="145843"/>
                    <a:pt x="3809204" y="152870"/>
                  </a:cubicBezTo>
                  <a:cubicBezTo>
                    <a:pt x="3804528" y="154602"/>
                    <a:pt x="3799843" y="156611"/>
                    <a:pt x="3795167" y="158598"/>
                  </a:cubicBezTo>
                  <a:cubicBezTo>
                    <a:pt x="3786879" y="162288"/>
                    <a:pt x="3778600" y="166399"/>
                    <a:pt x="3769960" y="170096"/>
                  </a:cubicBezTo>
                  <a:cubicBezTo>
                    <a:pt x="3752681" y="177566"/>
                    <a:pt x="3735402" y="184788"/>
                    <a:pt x="3718123" y="191678"/>
                  </a:cubicBezTo>
                  <a:cubicBezTo>
                    <a:pt x="3703005" y="197701"/>
                    <a:pt x="3687879" y="203987"/>
                    <a:pt x="3672041" y="208948"/>
                  </a:cubicBezTo>
                  <a:cubicBezTo>
                    <a:pt x="3657645" y="213577"/>
                    <a:pt x="3640005" y="211205"/>
                    <a:pt x="3627762" y="220579"/>
                  </a:cubicBezTo>
                  <a:lnTo>
                    <a:pt x="3549645" y="281138"/>
                  </a:lnTo>
                  <a:cubicBezTo>
                    <a:pt x="3537402" y="290653"/>
                    <a:pt x="3526960" y="302267"/>
                    <a:pt x="3514366" y="311403"/>
                  </a:cubicBezTo>
                  <a:cubicBezTo>
                    <a:pt x="3474762" y="340258"/>
                    <a:pt x="3436600" y="375876"/>
                    <a:pt x="3389447" y="388440"/>
                  </a:cubicBezTo>
                  <a:cubicBezTo>
                    <a:pt x="3366762" y="394394"/>
                    <a:pt x="3343005" y="388552"/>
                    <a:pt x="3319600" y="386147"/>
                  </a:cubicBezTo>
                  <a:cubicBezTo>
                    <a:pt x="3299086" y="383990"/>
                    <a:pt x="3275681" y="386690"/>
                    <a:pt x="3258402" y="375307"/>
                  </a:cubicBezTo>
                  <a:cubicBezTo>
                    <a:pt x="3242924" y="365098"/>
                    <a:pt x="3236086" y="345334"/>
                    <a:pt x="3227446" y="328741"/>
                  </a:cubicBezTo>
                  <a:cubicBezTo>
                    <a:pt x="3220600" y="315202"/>
                    <a:pt x="3218446" y="299538"/>
                    <a:pt x="3211600" y="286034"/>
                  </a:cubicBezTo>
                  <a:cubicBezTo>
                    <a:pt x="3199726" y="262760"/>
                    <a:pt x="3186041" y="239612"/>
                    <a:pt x="3167320" y="220986"/>
                  </a:cubicBezTo>
                  <a:cubicBezTo>
                    <a:pt x="3161564" y="215017"/>
                    <a:pt x="3154005" y="210834"/>
                    <a:pt x="3146807" y="206625"/>
                  </a:cubicBezTo>
                  <a:cubicBezTo>
                    <a:pt x="3135645" y="200145"/>
                    <a:pt x="3124482" y="193093"/>
                    <a:pt x="3111879" y="189975"/>
                  </a:cubicBezTo>
                  <a:cubicBezTo>
                    <a:pt x="3100365" y="187110"/>
                    <a:pt x="3088122" y="188136"/>
                    <a:pt x="3076239" y="188424"/>
                  </a:cubicBezTo>
                  <a:cubicBezTo>
                    <a:pt x="3067239" y="188643"/>
                    <a:pt x="3057879" y="188521"/>
                    <a:pt x="3049239" y="190911"/>
                  </a:cubicBezTo>
                  <a:cubicBezTo>
                    <a:pt x="3006041" y="202939"/>
                    <a:pt x="2966086" y="226436"/>
                    <a:pt x="2927203" y="249433"/>
                  </a:cubicBezTo>
                  <a:cubicBezTo>
                    <a:pt x="2909563" y="259884"/>
                    <a:pt x="2894086" y="273780"/>
                    <a:pt x="2877167" y="285307"/>
                  </a:cubicBezTo>
                  <a:cubicBezTo>
                    <a:pt x="2852681" y="301835"/>
                    <a:pt x="2828203" y="318316"/>
                    <a:pt x="2802644" y="333000"/>
                  </a:cubicBezTo>
                  <a:cubicBezTo>
                    <a:pt x="2766284" y="353988"/>
                    <a:pt x="2730644" y="378137"/>
                    <a:pt x="2690320" y="390614"/>
                  </a:cubicBezTo>
                  <a:cubicBezTo>
                    <a:pt x="2633446" y="408272"/>
                    <a:pt x="2557842" y="452750"/>
                    <a:pt x="2513203" y="413453"/>
                  </a:cubicBezTo>
                  <a:lnTo>
                    <a:pt x="2513203" y="413453"/>
                  </a:lnTo>
                  <a:cubicBezTo>
                    <a:pt x="2495203" y="381708"/>
                    <a:pt x="2449482" y="377420"/>
                    <a:pt x="2418879" y="357433"/>
                  </a:cubicBezTo>
                  <a:cubicBezTo>
                    <a:pt x="2409167" y="350957"/>
                    <a:pt x="2399446" y="343778"/>
                    <a:pt x="2390086" y="336766"/>
                  </a:cubicBezTo>
                  <a:cubicBezTo>
                    <a:pt x="2373167" y="324245"/>
                    <a:pt x="2356599" y="310824"/>
                    <a:pt x="2339680" y="298537"/>
                  </a:cubicBezTo>
                  <a:cubicBezTo>
                    <a:pt x="2292167" y="264636"/>
                    <a:pt x="2246806" y="226317"/>
                    <a:pt x="2194599" y="200675"/>
                  </a:cubicBezTo>
                  <a:cubicBezTo>
                    <a:pt x="2169401" y="188312"/>
                    <a:pt x="2142401" y="178329"/>
                    <a:pt x="2114320" y="174395"/>
                  </a:cubicBezTo>
                  <a:cubicBezTo>
                    <a:pt x="2090923" y="171093"/>
                    <a:pt x="2067166" y="174765"/>
                    <a:pt x="2043761" y="176925"/>
                  </a:cubicBezTo>
                  <a:cubicBezTo>
                    <a:pt x="2029004" y="178275"/>
                    <a:pt x="2014599" y="180461"/>
                    <a:pt x="2000202" y="183431"/>
                  </a:cubicBezTo>
                  <a:cubicBezTo>
                    <a:pt x="1994806" y="184550"/>
                    <a:pt x="1989401" y="186181"/>
                    <a:pt x="1984004" y="187682"/>
                  </a:cubicBezTo>
                  <a:cubicBezTo>
                    <a:pt x="1973202" y="190717"/>
                    <a:pt x="1962401" y="194069"/>
                    <a:pt x="1951959" y="197298"/>
                  </a:cubicBezTo>
                  <a:cubicBezTo>
                    <a:pt x="1925680" y="205146"/>
                    <a:pt x="1900121" y="215244"/>
                    <a:pt x="1873482" y="221007"/>
                  </a:cubicBezTo>
                  <a:cubicBezTo>
                    <a:pt x="1815166" y="233680"/>
                    <a:pt x="1746040" y="277095"/>
                    <a:pt x="1695644" y="244667"/>
                  </a:cubicBezTo>
                  <a:cubicBezTo>
                    <a:pt x="1683761" y="237049"/>
                    <a:pt x="1687364" y="217767"/>
                    <a:pt x="1683400" y="204307"/>
                  </a:cubicBezTo>
                  <a:cubicBezTo>
                    <a:pt x="1666842" y="149148"/>
                    <a:pt x="1672599" y="81759"/>
                    <a:pt x="1634085" y="38754"/>
                  </a:cubicBezTo>
                  <a:cubicBezTo>
                    <a:pt x="1612481" y="14605"/>
                    <a:pt x="1577202" y="3593"/>
                    <a:pt x="1544806" y="518"/>
                  </a:cubicBezTo>
                  <a:cubicBezTo>
                    <a:pt x="1505923" y="-3208"/>
                    <a:pt x="1467761" y="14943"/>
                    <a:pt x="1429959" y="25560"/>
                  </a:cubicBezTo>
                  <a:cubicBezTo>
                    <a:pt x="1402598" y="33246"/>
                    <a:pt x="1375959" y="43383"/>
                    <a:pt x="1349680" y="53463"/>
                  </a:cubicBezTo>
                  <a:cubicBezTo>
                    <a:pt x="1293166" y="74919"/>
                    <a:pt x="1237724" y="98845"/>
                    <a:pt x="1181923" y="122738"/>
                  </a:cubicBezTo>
                  <a:cubicBezTo>
                    <a:pt x="1159959" y="132235"/>
                    <a:pt x="1138364" y="142574"/>
                    <a:pt x="1116400" y="152183"/>
                  </a:cubicBezTo>
                  <a:cubicBezTo>
                    <a:pt x="1102364" y="158220"/>
                    <a:pt x="1088319" y="163832"/>
                    <a:pt x="1074643" y="169905"/>
                  </a:cubicBezTo>
                  <a:cubicBezTo>
                    <a:pt x="1023526" y="192373"/>
                    <a:pt x="973121" y="216907"/>
                    <a:pt x="922003" y="239144"/>
                  </a:cubicBezTo>
                  <a:cubicBezTo>
                    <a:pt x="909760" y="244425"/>
                    <a:pt x="897526" y="249732"/>
                    <a:pt x="885283" y="254387"/>
                  </a:cubicBezTo>
                  <a:cubicBezTo>
                    <a:pt x="839202" y="271667"/>
                    <a:pt x="794202" y="305373"/>
                    <a:pt x="744877" y="301392"/>
                  </a:cubicBezTo>
                  <a:cubicBezTo>
                    <a:pt x="706364" y="298264"/>
                    <a:pt x="676120" y="266169"/>
                    <a:pt x="642283" y="247226"/>
                  </a:cubicBezTo>
                  <a:cubicBezTo>
                    <a:pt x="564877" y="203814"/>
                    <a:pt x="498282" y="138067"/>
                    <a:pt x="413679" y="110977"/>
                  </a:cubicBezTo>
                  <a:cubicBezTo>
                    <a:pt x="393526" y="104497"/>
                    <a:pt x="371562" y="105681"/>
                    <a:pt x="350318" y="105689"/>
                  </a:cubicBezTo>
                  <a:cubicBezTo>
                    <a:pt x="235841" y="105717"/>
                    <a:pt x="121363" y="116107"/>
                    <a:pt x="8318" y="134363"/>
                  </a:cubicBezTo>
                  <a:cubicBezTo>
                    <a:pt x="4724" y="134928"/>
                    <a:pt x="-2123" y="136857"/>
                    <a:pt x="-2123" y="136857"/>
                  </a:cubicBezTo>
                </a:path>
              </a:pathLst>
            </a:custGeom>
            <a:noFill/>
            <a:ln w="9524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6DE271BB-9747-612D-0D6B-CF9977BC0B78}"/>
                </a:ext>
              </a:extLst>
            </p:cNvPr>
            <p:cNvSpPr/>
            <p:nvPr/>
          </p:nvSpPr>
          <p:spPr>
            <a:xfrm>
              <a:off x="1706891" y="3291607"/>
              <a:ext cx="231117" cy="140065"/>
            </a:xfrm>
            <a:custGeom>
              <a:avLst/>
              <a:gdLst>
                <a:gd name="connsiteX0" fmla="*/ -2335 w 231117"/>
                <a:gd name="connsiteY0" fmla="*/ 140099 h 140065"/>
                <a:gd name="connsiteX1" fmla="*/ 228783 w 231117"/>
                <a:gd name="connsiteY1" fmla="*/ 33 h 140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1117" h="140065">
                  <a:moveTo>
                    <a:pt x="-2335" y="140099"/>
                  </a:moveTo>
                  <a:lnTo>
                    <a:pt x="228783" y="33"/>
                  </a:lnTo>
                </a:path>
              </a:pathLst>
            </a:custGeom>
            <a:noFill/>
            <a:ln w="4762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12393FBB-C0F2-D573-45A0-9DDDA3D40856}"/>
                </a:ext>
              </a:extLst>
            </p:cNvPr>
            <p:cNvSpPr/>
            <p:nvPr/>
          </p:nvSpPr>
          <p:spPr>
            <a:xfrm>
              <a:off x="1795810" y="3271861"/>
              <a:ext cx="231117" cy="140065"/>
            </a:xfrm>
            <a:custGeom>
              <a:avLst/>
              <a:gdLst>
                <a:gd name="connsiteX0" fmla="*/ -2328 w 231117"/>
                <a:gd name="connsiteY0" fmla="*/ 140097 h 140065"/>
                <a:gd name="connsiteX1" fmla="*/ 228789 w 231117"/>
                <a:gd name="connsiteY1" fmla="*/ 32 h 140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1117" h="140065">
                  <a:moveTo>
                    <a:pt x="-2328" y="140097"/>
                  </a:moveTo>
                  <a:lnTo>
                    <a:pt x="228789" y="32"/>
                  </a:lnTo>
                </a:path>
              </a:pathLst>
            </a:custGeom>
            <a:noFill/>
            <a:ln w="4762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F768322C-C3B6-6FF2-4860-526102259F08}"/>
                </a:ext>
              </a:extLst>
            </p:cNvPr>
            <p:cNvSpPr/>
            <p:nvPr/>
          </p:nvSpPr>
          <p:spPr>
            <a:xfrm>
              <a:off x="2770324" y="3241780"/>
              <a:ext cx="183963" cy="197755"/>
            </a:xfrm>
            <a:custGeom>
              <a:avLst/>
              <a:gdLst>
                <a:gd name="connsiteX0" fmla="*/ -2254 w 183963"/>
                <a:gd name="connsiteY0" fmla="*/ 197787 h 197755"/>
                <a:gd name="connsiteX1" fmla="*/ 181710 w 183963"/>
                <a:gd name="connsiteY1" fmla="*/ 32 h 197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3963" h="197755">
                  <a:moveTo>
                    <a:pt x="-2254" y="197787"/>
                  </a:moveTo>
                  <a:lnTo>
                    <a:pt x="181710" y="32"/>
                  </a:lnTo>
                </a:path>
              </a:pathLst>
            </a:custGeom>
            <a:noFill/>
            <a:ln w="4762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3B121825-7729-5D98-86D1-D70BEA803CB8}"/>
                </a:ext>
              </a:extLst>
            </p:cNvPr>
            <p:cNvSpPr/>
            <p:nvPr/>
          </p:nvSpPr>
          <p:spPr>
            <a:xfrm>
              <a:off x="2865369" y="3188215"/>
              <a:ext cx="183955" cy="197758"/>
            </a:xfrm>
            <a:custGeom>
              <a:avLst/>
              <a:gdLst>
                <a:gd name="connsiteX0" fmla="*/ -2247 w 183955"/>
                <a:gd name="connsiteY0" fmla="*/ 197787 h 197758"/>
                <a:gd name="connsiteX1" fmla="*/ 181708 w 183955"/>
                <a:gd name="connsiteY1" fmla="*/ 28 h 197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3955" h="197758">
                  <a:moveTo>
                    <a:pt x="-2247" y="197787"/>
                  </a:moveTo>
                  <a:lnTo>
                    <a:pt x="181708" y="28"/>
                  </a:lnTo>
                </a:path>
              </a:pathLst>
            </a:custGeom>
            <a:noFill/>
            <a:ln w="4762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0747EA98-E299-9CF2-C472-8E7E84CA34CB}"/>
                </a:ext>
              </a:extLst>
            </p:cNvPr>
            <p:cNvSpPr/>
            <p:nvPr/>
          </p:nvSpPr>
          <p:spPr>
            <a:xfrm>
              <a:off x="2861766" y="3259412"/>
              <a:ext cx="183963" cy="197755"/>
            </a:xfrm>
            <a:custGeom>
              <a:avLst/>
              <a:gdLst>
                <a:gd name="connsiteX0" fmla="*/ -2247 w 183963"/>
                <a:gd name="connsiteY0" fmla="*/ 197788 h 197755"/>
                <a:gd name="connsiteX1" fmla="*/ 181717 w 183963"/>
                <a:gd name="connsiteY1" fmla="*/ 33 h 197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3963" h="197755">
                  <a:moveTo>
                    <a:pt x="-2247" y="197788"/>
                  </a:moveTo>
                  <a:lnTo>
                    <a:pt x="181717" y="33"/>
                  </a:lnTo>
                </a:path>
              </a:pathLst>
            </a:custGeom>
            <a:noFill/>
            <a:ln w="4762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4FB57051-F2C6-09EC-8A65-FC8D5F5AB9F7}"/>
                </a:ext>
              </a:extLst>
            </p:cNvPr>
            <p:cNvSpPr/>
            <p:nvPr/>
          </p:nvSpPr>
          <p:spPr>
            <a:xfrm>
              <a:off x="3524892" y="3314910"/>
              <a:ext cx="86036" cy="255942"/>
            </a:xfrm>
            <a:custGeom>
              <a:avLst/>
              <a:gdLst>
                <a:gd name="connsiteX0" fmla="*/ -2200 w 86036"/>
                <a:gd name="connsiteY0" fmla="*/ 255982 h 255942"/>
                <a:gd name="connsiteX1" fmla="*/ 83836 w 86036"/>
                <a:gd name="connsiteY1" fmla="*/ 40 h 255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6036" h="255942">
                  <a:moveTo>
                    <a:pt x="-2200" y="255982"/>
                  </a:moveTo>
                  <a:lnTo>
                    <a:pt x="83836" y="40"/>
                  </a:lnTo>
                </a:path>
              </a:pathLst>
            </a:custGeom>
            <a:noFill/>
            <a:ln w="4762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AAAA9FE2-A5AE-A61B-8049-E4ABCAB20D61}"/>
                </a:ext>
              </a:extLst>
            </p:cNvPr>
            <p:cNvSpPr/>
            <p:nvPr/>
          </p:nvSpPr>
          <p:spPr>
            <a:xfrm>
              <a:off x="3550090" y="3356036"/>
              <a:ext cx="85675" cy="255942"/>
            </a:xfrm>
            <a:custGeom>
              <a:avLst/>
              <a:gdLst>
                <a:gd name="connsiteX0" fmla="*/ -2198 w 85675"/>
                <a:gd name="connsiteY0" fmla="*/ 255985 h 255942"/>
                <a:gd name="connsiteX1" fmla="*/ 83478 w 85675"/>
                <a:gd name="connsiteY1" fmla="*/ 43 h 255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5675" h="255942">
                  <a:moveTo>
                    <a:pt x="-2198" y="255985"/>
                  </a:moveTo>
                  <a:lnTo>
                    <a:pt x="83478" y="43"/>
                  </a:lnTo>
                </a:path>
              </a:pathLst>
            </a:custGeom>
            <a:noFill/>
            <a:ln w="4762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903341FC-030C-3D94-2E51-2B93557A095C}"/>
                </a:ext>
              </a:extLst>
            </p:cNvPr>
            <p:cNvSpPr/>
            <p:nvPr/>
          </p:nvSpPr>
          <p:spPr>
            <a:xfrm>
              <a:off x="4388172" y="3359226"/>
              <a:ext cx="248756" cy="105472"/>
            </a:xfrm>
            <a:custGeom>
              <a:avLst/>
              <a:gdLst>
                <a:gd name="connsiteX0" fmla="*/ -2127 w 248756"/>
                <a:gd name="connsiteY0" fmla="*/ 105510 h 105472"/>
                <a:gd name="connsiteX1" fmla="*/ 246630 w 248756"/>
                <a:gd name="connsiteY1" fmla="*/ 37 h 105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756" h="105472">
                  <a:moveTo>
                    <a:pt x="-2127" y="105510"/>
                  </a:moveTo>
                  <a:lnTo>
                    <a:pt x="246630" y="37"/>
                  </a:lnTo>
                </a:path>
              </a:pathLst>
            </a:custGeom>
            <a:noFill/>
            <a:ln w="4762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C475E5F8-1E4A-8093-230F-C362750B508A}"/>
                </a:ext>
              </a:extLst>
            </p:cNvPr>
            <p:cNvSpPr/>
            <p:nvPr/>
          </p:nvSpPr>
          <p:spPr>
            <a:xfrm>
              <a:off x="4450091" y="3369342"/>
              <a:ext cx="248756" cy="105476"/>
            </a:xfrm>
            <a:custGeom>
              <a:avLst/>
              <a:gdLst>
                <a:gd name="connsiteX0" fmla="*/ -2122 w 248756"/>
                <a:gd name="connsiteY0" fmla="*/ 105514 h 105476"/>
                <a:gd name="connsiteX1" fmla="*/ 246635 w 248756"/>
                <a:gd name="connsiteY1" fmla="*/ 38 h 10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756" h="105476">
                  <a:moveTo>
                    <a:pt x="-2122" y="105514"/>
                  </a:moveTo>
                  <a:lnTo>
                    <a:pt x="246635" y="38"/>
                  </a:lnTo>
                </a:path>
              </a:pathLst>
            </a:custGeom>
            <a:noFill/>
            <a:ln w="4762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B7F7B31C-8B21-4949-781B-A452F105010D}"/>
                </a:ext>
              </a:extLst>
            </p:cNvPr>
            <p:cNvSpPr/>
            <p:nvPr/>
          </p:nvSpPr>
          <p:spPr>
            <a:xfrm>
              <a:off x="5223010" y="3280627"/>
              <a:ext cx="248756" cy="105476"/>
            </a:xfrm>
            <a:custGeom>
              <a:avLst/>
              <a:gdLst>
                <a:gd name="connsiteX0" fmla="*/ -2063 w 248756"/>
                <a:gd name="connsiteY0" fmla="*/ 105508 h 105476"/>
                <a:gd name="connsiteX1" fmla="*/ 246694 w 248756"/>
                <a:gd name="connsiteY1" fmla="*/ 31 h 10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756" h="105476">
                  <a:moveTo>
                    <a:pt x="-2063" y="105508"/>
                  </a:moveTo>
                  <a:lnTo>
                    <a:pt x="246694" y="31"/>
                  </a:lnTo>
                </a:path>
              </a:pathLst>
            </a:custGeom>
            <a:noFill/>
            <a:ln w="4762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E65943D7-47DF-65E5-9E42-14A0BFF9B816}"/>
                </a:ext>
              </a:extLst>
            </p:cNvPr>
            <p:cNvSpPr/>
            <p:nvPr/>
          </p:nvSpPr>
          <p:spPr>
            <a:xfrm>
              <a:off x="5201767" y="3309175"/>
              <a:ext cx="248765" cy="105472"/>
            </a:xfrm>
            <a:custGeom>
              <a:avLst/>
              <a:gdLst>
                <a:gd name="connsiteX0" fmla="*/ -2064 w 248765"/>
                <a:gd name="connsiteY0" fmla="*/ 105506 h 105472"/>
                <a:gd name="connsiteX1" fmla="*/ 246702 w 248765"/>
                <a:gd name="connsiteY1" fmla="*/ 33 h 105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765" h="105472">
                  <a:moveTo>
                    <a:pt x="-2064" y="105506"/>
                  </a:moveTo>
                  <a:lnTo>
                    <a:pt x="246702" y="33"/>
                  </a:lnTo>
                </a:path>
              </a:pathLst>
            </a:custGeom>
            <a:noFill/>
            <a:ln w="4762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993DACF2-9F1B-FB10-65B9-A500E0A18A2C}"/>
                </a:ext>
              </a:extLst>
            </p:cNvPr>
            <p:cNvSpPr/>
            <p:nvPr/>
          </p:nvSpPr>
          <p:spPr>
            <a:xfrm>
              <a:off x="5236326" y="3334472"/>
              <a:ext cx="248765" cy="105472"/>
            </a:xfrm>
            <a:custGeom>
              <a:avLst/>
              <a:gdLst>
                <a:gd name="connsiteX0" fmla="*/ -2062 w 248765"/>
                <a:gd name="connsiteY0" fmla="*/ 105508 h 105472"/>
                <a:gd name="connsiteX1" fmla="*/ 246704 w 248765"/>
                <a:gd name="connsiteY1" fmla="*/ 35 h 105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765" h="105472">
                  <a:moveTo>
                    <a:pt x="-2062" y="105508"/>
                  </a:moveTo>
                  <a:lnTo>
                    <a:pt x="246704" y="35"/>
                  </a:lnTo>
                </a:path>
              </a:pathLst>
            </a:custGeom>
            <a:noFill/>
            <a:ln w="4762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48A6EDD0-B464-6500-48CF-99C2C8AE02EF}"/>
                </a:ext>
              </a:extLst>
            </p:cNvPr>
            <p:cNvSpPr/>
            <p:nvPr/>
          </p:nvSpPr>
          <p:spPr>
            <a:xfrm>
              <a:off x="5844371" y="3256298"/>
              <a:ext cx="218162" cy="159224"/>
            </a:xfrm>
            <a:custGeom>
              <a:avLst/>
              <a:gdLst>
                <a:gd name="connsiteX0" fmla="*/ 216146 w 218162"/>
                <a:gd name="connsiteY0" fmla="*/ 159256 h 159224"/>
                <a:gd name="connsiteX1" fmla="*/ -2016 w 218162"/>
                <a:gd name="connsiteY1" fmla="*/ 31 h 159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8162" h="159224">
                  <a:moveTo>
                    <a:pt x="216146" y="159256"/>
                  </a:moveTo>
                  <a:lnTo>
                    <a:pt x="-2016" y="31"/>
                  </a:lnTo>
                </a:path>
              </a:pathLst>
            </a:custGeom>
            <a:noFill/>
            <a:ln w="4762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938A3ABF-4772-4641-20DD-3419326F87C4}"/>
                </a:ext>
              </a:extLst>
            </p:cNvPr>
            <p:cNvSpPr/>
            <p:nvPr/>
          </p:nvSpPr>
          <p:spPr>
            <a:xfrm>
              <a:off x="5821687" y="3286463"/>
              <a:ext cx="218162" cy="159224"/>
            </a:xfrm>
            <a:custGeom>
              <a:avLst/>
              <a:gdLst>
                <a:gd name="connsiteX0" fmla="*/ 216145 w 218162"/>
                <a:gd name="connsiteY0" fmla="*/ 159258 h 159224"/>
                <a:gd name="connsiteX1" fmla="*/ -2018 w 218162"/>
                <a:gd name="connsiteY1" fmla="*/ 34 h 159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8162" h="159224">
                  <a:moveTo>
                    <a:pt x="216145" y="159258"/>
                  </a:moveTo>
                  <a:lnTo>
                    <a:pt x="-2018" y="34"/>
                  </a:lnTo>
                </a:path>
              </a:pathLst>
            </a:custGeom>
            <a:noFill/>
            <a:ln w="4762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0D244159-7EF4-1C6B-503D-94D511448284}"/>
                </a:ext>
              </a:extLst>
            </p:cNvPr>
            <p:cNvSpPr/>
            <p:nvPr/>
          </p:nvSpPr>
          <p:spPr>
            <a:xfrm>
              <a:off x="6261254" y="3303638"/>
              <a:ext cx="189000" cy="192949"/>
            </a:xfrm>
            <a:custGeom>
              <a:avLst/>
              <a:gdLst>
                <a:gd name="connsiteX0" fmla="*/ -1985 w 189000"/>
                <a:gd name="connsiteY0" fmla="*/ 192986 h 192949"/>
                <a:gd name="connsiteX1" fmla="*/ 187015 w 189000"/>
                <a:gd name="connsiteY1" fmla="*/ 36 h 192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9000" h="192949">
                  <a:moveTo>
                    <a:pt x="-1985" y="192986"/>
                  </a:moveTo>
                  <a:lnTo>
                    <a:pt x="187015" y="36"/>
                  </a:lnTo>
                </a:path>
              </a:pathLst>
            </a:custGeom>
            <a:noFill/>
            <a:ln w="4762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A4602A88-76F1-7A48-C3A6-9907CA232610}"/>
                </a:ext>
              </a:extLst>
            </p:cNvPr>
            <p:cNvSpPr/>
            <p:nvPr/>
          </p:nvSpPr>
          <p:spPr>
            <a:xfrm>
              <a:off x="6306254" y="3307642"/>
              <a:ext cx="189000" cy="192949"/>
            </a:xfrm>
            <a:custGeom>
              <a:avLst/>
              <a:gdLst>
                <a:gd name="connsiteX0" fmla="*/ -1981 w 189000"/>
                <a:gd name="connsiteY0" fmla="*/ 192986 h 192949"/>
                <a:gd name="connsiteX1" fmla="*/ 187019 w 189000"/>
                <a:gd name="connsiteY1" fmla="*/ 37 h 192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9000" h="192949">
                  <a:moveTo>
                    <a:pt x="-1981" y="192986"/>
                  </a:moveTo>
                  <a:lnTo>
                    <a:pt x="187019" y="37"/>
                  </a:lnTo>
                </a:path>
              </a:pathLst>
            </a:custGeom>
            <a:noFill/>
            <a:ln w="4762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9A753E61-6441-5F1C-8DA2-928D18CAA42F}"/>
                </a:ext>
              </a:extLst>
            </p:cNvPr>
            <p:cNvSpPr/>
            <p:nvPr/>
          </p:nvSpPr>
          <p:spPr>
            <a:xfrm>
              <a:off x="6411732" y="3237020"/>
              <a:ext cx="189000" cy="192949"/>
            </a:xfrm>
            <a:custGeom>
              <a:avLst/>
              <a:gdLst>
                <a:gd name="connsiteX0" fmla="*/ -1973 w 189000"/>
                <a:gd name="connsiteY0" fmla="*/ 192981 h 192949"/>
                <a:gd name="connsiteX1" fmla="*/ 187027 w 189000"/>
                <a:gd name="connsiteY1" fmla="*/ 31 h 192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9000" h="192949">
                  <a:moveTo>
                    <a:pt x="-1973" y="192981"/>
                  </a:moveTo>
                  <a:lnTo>
                    <a:pt x="187027" y="31"/>
                  </a:lnTo>
                </a:path>
              </a:pathLst>
            </a:custGeom>
            <a:noFill/>
            <a:ln w="4762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80637B68-3714-2C60-BEB9-C7389A2014E8}"/>
                </a:ext>
              </a:extLst>
            </p:cNvPr>
            <p:cNvSpPr/>
            <p:nvPr/>
          </p:nvSpPr>
          <p:spPr>
            <a:xfrm>
              <a:off x="6784327" y="3442541"/>
              <a:ext cx="270000" cy="3387"/>
            </a:xfrm>
            <a:custGeom>
              <a:avLst/>
              <a:gdLst>
                <a:gd name="connsiteX0" fmla="*/ -1941 w 270000"/>
                <a:gd name="connsiteY0" fmla="*/ 3427 h 3387"/>
                <a:gd name="connsiteX1" fmla="*/ 268059 w 270000"/>
                <a:gd name="connsiteY1" fmla="*/ 40 h 3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0000" h="3387">
                  <a:moveTo>
                    <a:pt x="-1941" y="3427"/>
                  </a:moveTo>
                  <a:lnTo>
                    <a:pt x="268059" y="40"/>
                  </a:lnTo>
                </a:path>
              </a:pathLst>
            </a:custGeom>
            <a:noFill/>
            <a:ln w="4762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701C915B-E697-F055-6276-19E655520784}"/>
                </a:ext>
              </a:extLst>
            </p:cNvPr>
            <p:cNvSpPr/>
            <p:nvPr/>
          </p:nvSpPr>
          <p:spPr>
            <a:xfrm>
              <a:off x="6778210" y="3475646"/>
              <a:ext cx="270000" cy="3387"/>
            </a:xfrm>
            <a:custGeom>
              <a:avLst/>
              <a:gdLst>
                <a:gd name="connsiteX0" fmla="*/ -1942 w 270000"/>
                <a:gd name="connsiteY0" fmla="*/ 3430 h 3387"/>
                <a:gd name="connsiteX1" fmla="*/ 268059 w 270000"/>
                <a:gd name="connsiteY1" fmla="*/ 42 h 3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0000" h="3387">
                  <a:moveTo>
                    <a:pt x="-1942" y="3430"/>
                  </a:moveTo>
                  <a:lnTo>
                    <a:pt x="268059" y="42"/>
                  </a:lnTo>
                </a:path>
              </a:pathLst>
            </a:custGeom>
            <a:noFill/>
            <a:ln w="4762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E8FF287B-A1E7-6CC5-3589-5E9A334021DF}"/>
                </a:ext>
              </a:extLst>
            </p:cNvPr>
            <p:cNvSpPr/>
            <p:nvPr/>
          </p:nvSpPr>
          <p:spPr>
            <a:xfrm>
              <a:off x="7128850" y="3351475"/>
              <a:ext cx="242639" cy="119174"/>
            </a:xfrm>
            <a:custGeom>
              <a:avLst/>
              <a:gdLst>
                <a:gd name="connsiteX0" fmla="*/ -1916 w 242639"/>
                <a:gd name="connsiteY0" fmla="*/ 119212 h 119174"/>
                <a:gd name="connsiteX1" fmla="*/ 240724 w 242639"/>
                <a:gd name="connsiteY1" fmla="*/ 37 h 1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2639" h="119174">
                  <a:moveTo>
                    <a:pt x="-1916" y="119212"/>
                  </a:moveTo>
                  <a:lnTo>
                    <a:pt x="240724" y="37"/>
                  </a:lnTo>
                </a:path>
              </a:pathLst>
            </a:custGeom>
            <a:noFill/>
            <a:ln w="4762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1914FD46-3970-9E52-FB93-C0C28F3D6461}"/>
                </a:ext>
              </a:extLst>
            </p:cNvPr>
            <p:cNvSpPr/>
            <p:nvPr/>
          </p:nvSpPr>
          <p:spPr>
            <a:xfrm>
              <a:off x="7170967" y="3359046"/>
              <a:ext cx="242648" cy="119174"/>
            </a:xfrm>
            <a:custGeom>
              <a:avLst/>
              <a:gdLst>
                <a:gd name="connsiteX0" fmla="*/ -1912 w 242648"/>
                <a:gd name="connsiteY0" fmla="*/ 119212 h 119174"/>
                <a:gd name="connsiteX1" fmla="*/ 240736 w 242648"/>
                <a:gd name="connsiteY1" fmla="*/ 38 h 1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2648" h="119174">
                  <a:moveTo>
                    <a:pt x="-1912" y="119212"/>
                  </a:moveTo>
                  <a:lnTo>
                    <a:pt x="240736" y="38"/>
                  </a:lnTo>
                </a:path>
              </a:pathLst>
            </a:custGeom>
            <a:noFill/>
            <a:ln w="4762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5076F8EC-EB94-A3FF-A32E-4BD02C27F1E0}"/>
                </a:ext>
              </a:extLst>
            </p:cNvPr>
            <p:cNvSpPr/>
            <p:nvPr/>
          </p:nvSpPr>
          <p:spPr>
            <a:xfrm>
              <a:off x="3613811" y="3284972"/>
              <a:ext cx="86036" cy="255942"/>
            </a:xfrm>
            <a:custGeom>
              <a:avLst/>
              <a:gdLst>
                <a:gd name="connsiteX0" fmla="*/ -2193 w 86036"/>
                <a:gd name="connsiteY0" fmla="*/ 255980 h 255942"/>
                <a:gd name="connsiteX1" fmla="*/ 83843 w 86036"/>
                <a:gd name="connsiteY1" fmla="*/ 37 h 255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6036" h="255942">
                  <a:moveTo>
                    <a:pt x="-2193" y="255980"/>
                  </a:moveTo>
                  <a:lnTo>
                    <a:pt x="83843" y="37"/>
                  </a:lnTo>
                </a:path>
              </a:pathLst>
            </a:custGeom>
            <a:noFill/>
            <a:ln w="4762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493A34CF-31E2-4382-6307-58DAB65E9078}"/>
                </a:ext>
              </a:extLst>
            </p:cNvPr>
            <p:cNvSpPr/>
            <p:nvPr/>
          </p:nvSpPr>
          <p:spPr>
            <a:xfrm>
              <a:off x="1812729" y="3205499"/>
              <a:ext cx="182522" cy="265208"/>
            </a:xfrm>
            <a:custGeom>
              <a:avLst/>
              <a:gdLst>
                <a:gd name="connsiteX0" fmla="*/ 180194 w 182522"/>
                <a:gd name="connsiteY0" fmla="*/ 32 h 265208"/>
                <a:gd name="connsiteX1" fmla="*/ -2328 w 182522"/>
                <a:gd name="connsiteY1" fmla="*/ 265240 h 265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2522" h="265208">
                  <a:moveTo>
                    <a:pt x="180194" y="32"/>
                  </a:moveTo>
                  <a:lnTo>
                    <a:pt x="-2328" y="265240"/>
                  </a:lnTo>
                </a:path>
              </a:pathLst>
            </a:custGeom>
            <a:noFill/>
            <a:ln w="4762" cap="rnd">
              <a:solidFill>
                <a:srgbClr val="FF0000"/>
              </a:solidFill>
              <a:custDash>
                <a:ds d="59531" sp="59531"/>
              </a:custDash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666A4EB7-4A68-4B2F-5EA0-59B731757550}"/>
                </a:ext>
              </a:extLst>
            </p:cNvPr>
            <p:cNvSpPr/>
            <p:nvPr/>
          </p:nvSpPr>
          <p:spPr>
            <a:xfrm>
              <a:off x="1916405" y="3217908"/>
              <a:ext cx="214919" cy="239950"/>
            </a:xfrm>
            <a:custGeom>
              <a:avLst/>
              <a:gdLst>
                <a:gd name="connsiteX0" fmla="*/ 212600 w 214919"/>
                <a:gd name="connsiteY0" fmla="*/ 32 h 239950"/>
                <a:gd name="connsiteX1" fmla="*/ -2319 w 214919"/>
                <a:gd name="connsiteY1" fmla="*/ 239983 h 239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919" h="239950">
                  <a:moveTo>
                    <a:pt x="212600" y="32"/>
                  </a:moveTo>
                  <a:lnTo>
                    <a:pt x="-2319" y="239983"/>
                  </a:lnTo>
                </a:path>
              </a:pathLst>
            </a:custGeom>
            <a:noFill/>
            <a:ln w="4762" cap="rnd">
              <a:solidFill>
                <a:srgbClr val="FF0000"/>
              </a:solidFill>
              <a:custDash>
                <a:ds d="59531" sp="59531"/>
              </a:custDash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2D81F55D-85F1-14F5-A5F7-F469D8B8ADE3}"/>
                </a:ext>
              </a:extLst>
            </p:cNvPr>
            <p:cNvSpPr/>
            <p:nvPr/>
          </p:nvSpPr>
          <p:spPr>
            <a:xfrm>
              <a:off x="2911090" y="3114231"/>
              <a:ext cx="291234" cy="137941"/>
            </a:xfrm>
            <a:custGeom>
              <a:avLst/>
              <a:gdLst>
                <a:gd name="connsiteX0" fmla="*/ 288995 w 291234"/>
                <a:gd name="connsiteY0" fmla="*/ 20 h 137941"/>
                <a:gd name="connsiteX1" fmla="*/ -2239 w 291234"/>
                <a:gd name="connsiteY1" fmla="*/ 137961 h 137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1234" h="137941">
                  <a:moveTo>
                    <a:pt x="288995" y="20"/>
                  </a:moveTo>
                  <a:lnTo>
                    <a:pt x="-2239" y="137961"/>
                  </a:lnTo>
                </a:path>
              </a:pathLst>
            </a:custGeom>
            <a:noFill/>
            <a:ln w="4762" cap="rnd">
              <a:solidFill>
                <a:srgbClr val="FF0000"/>
              </a:solidFill>
              <a:custDash>
                <a:ds d="59531" sp="59531"/>
              </a:custDash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D0C6ECE6-7399-9899-4F18-0C843125EA19}"/>
                </a:ext>
              </a:extLst>
            </p:cNvPr>
            <p:cNvSpPr/>
            <p:nvPr/>
          </p:nvSpPr>
          <p:spPr>
            <a:xfrm>
              <a:off x="2798405" y="3232790"/>
              <a:ext cx="291243" cy="137707"/>
            </a:xfrm>
            <a:custGeom>
              <a:avLst/>
              <a:gdLst>
                <a:gd name="connsiteX0" fmla="*/ 288995 w 291243"/>
                <a:gd name="connsiteY0" fmla="*/ 29 h 137707"/>
                <a:gd name="connsiteX1" fmla="*/ -2248 w 291243"/>
                <a:gd name="connsiteY1" fmla="*/ 137736 h 13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1243" h="137707">
                  <a:moveTo>
                    <a:pt x="288995" y="29"/>
                  </a:moveTo>
                  <a:lnTo>
                    <a:pt x="-2248" y="137736"/>
                  </a:lnTo>
                </a:path>
              </a:pathLst>
            </a:custGeom>
            <a:noFill/>
            <a:ln w="4762" cap="rnd">
              <a:solidFill>
                <a:srgbClr val="FF0000"/>
              </a:solidFill>
              <a:custDash>
                <a:ds d="59531" sp="59531"/>
              </a:custDash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BA123308-B6E5-BF17-3666-FB3D4C2673F5}"/>
                </a:ext>
              </a:extLst>
            </p:cNvPr>
            <p:cNvSpPr/>
            <p:nvPr/>
          </p:nvSpPr>
          <p:spPr>
            <a:xfrm>
              <a:off x="3510847" y="3297544"/>
              <a:ext cx="271801" cy="172562"/>
            </a:xfrm>
            <a:custGeom>
              <a:avLst/>
              <a:gdLst>
                <a:gd name="connsiteX0" fmla="*/ 269608 w 271801"/>
                <a:gd name="connsiteY0" fmla="*/ 35 h 172562"/>
                <a:gd name="connsiteX1" fmla="*/ -2194 w 271801"/>
                <a:gd name="connsiteY1" fmla="*/ 172598 h 17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1801" h="172562">
                  <a:moveTo>
                    <a:pt x="269608" y="35"/>
                  </a:moveTo>
                  <a:lnTo>
                    <a:pt x="-2194" y="172598"/>
                  </a:lnTo>
                </a:path>
              </a:pathLst>
            </a:custGeom>
            <a:noFill/>
            <a:ln w="4762" cap="rnd">
              <a:solidFill>
                <a:srgbClr val="FF0000"/>
              </a:solidFill>
              <a:custDash>
                <a:ds d="59531" sp="59531"/>
              </a:custDash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30E553C2-30BB-55B9-1A5B-1F686791CD0B}"/>
                </a:ext>
              </a:extLst>
            </p:cNvPr>
            <p:cNvSpPr/>
            <p:nvPr/>
          </p:nvSpPr>
          <p:spPr>
            <a:xfrm>
              <a:off x="3549009" y="3326635"/>
              <a:ext cx="272162" cy="172566"/>
            </a:xfrm>
            <a:custGeom>
              <a:avLst/>
              <a:gdLst>
                <a:gd name="connsiteX0" fmla="*/ 269971 w 272162"/>
                <a:gd name="connsiteY0" fmla="*/ 37 h 172566"/>
                <a:gd name="connsiteX1" fmla="*/ -2191 w 272162"/>
                <a:gd name="connsiteY1" fmla="*/ 172604 h 172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2162" h="172566">
                  <a:moveTo>
                    <a:pt x="269971" y="37"/>
                  </a:moveTo>
                  <a:lnTo>
                    <a:pt x="-2191" y="172604"/>
                  </a:lnTo>
                </a:path>
              </a:pathLst>
            </a:custGeom>
            <a:noFill/>
            <a:ln w="4762" cap="rnd">
              <a:solidFill>
                <a:srgbClr val="FF0000"/>
              </a:solidFill>
              <a:custDash>
                <a:ds d="59531" sp="59531"/>
              </a:custDash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C9E35786-08E3-1F05-6288-849E7C71EEF7}"/>
                </a:ext>
              </a:extLst>
            </p:cNvPr>
            <p:cNvSpPr/>
            <p:nvPr/>
          </p:nvSpPr>
          <p:spPr>
            <a:xfrm>
              <a:off x="4445767" y="3290052"/>
              <a:ext cx="236522" cy="218890"/>
            </a:xfrm>
            <a:custGeom>
              <a:avLst/>
              <a:gdLst>
                <a:gd name="connsiteX0" fmla="*/ 234400 w 236522"/>
                <a:gd name="connsiteY0" fmla="*/ 36 h 218890"/>
                <a:gd name="connsiteX1" fmla="*/ -2123 w 236522"/>
                <a:gd name="connsiteY1" fmla="*/ 218927 h 218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6522" h="218890">
                  <a:moveTo>
                    <a:pt x="234400" y="36"/>
                  </a:moveTo>
                  <a:lnTo>
                    <a:pt x="-2123" y="218927"/>
                  </a:lnTo>
                </a:path>
              </a:pathLst>
            </a:custGeom>
            <a:noFill/>
            <a:ln w="4762" cap="rnd">
              <a:solidFill>
                <a:srgbClr val="FF0000"/>
              </a:solidFill>
              <a:custDash>
                <a:ds d="59531" sp="59531"/>
              </a:custDash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EFD23A6C-DB6A-6E98-3B66-F67DEF80B99D}"/>
                </a:ext>
              </a:extLst>
            </p:cNvPr>
            <p:cNvSpPr/>
            <p:nvPr/>
          </p:nvSpPr>
          <p:spPr>
            <a:xfrm>
              <a:off x="5341812" y="3191927"/>
              <a:ext cx="260639" cy="189457"/>
            </a:xfrm>
            <a:custGeom>
              <a:avLst/>
              <a:gdLst>
                <a:gd name="connsiteX0" fmla="*/ 258587 w 260639"/>
                <a:gd name="connsiteY0" fmla="*/ 28 h 189457"/>
                <a:gd name="connsiteX1" fmla="*/ -2053 w 260639"/>
                <a:gd name="connsiteY1" fmla="*/ 189485 h 189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0639" h="189457">
                  <a:moveTo>
                    <a:pt x="258587" y="28"/>
                  </a:moveTo>
                  <a:lnTo>
                    <a:pt x="-2053" y="189485"/>
                  </a:lnTo>
                </a:path>
              </a:pathLst>
            </a:custGeom>
            <a:noFill/>
            <a:ln w="4762" cap="rnd">
              <a:solidFill>
                <a:srgbClr val="FF0000"/>
              </a:solidFill>
              <a:custDash>
                <a:ds d="59531" sp="59531"/>
              </a:custDash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29AF3666-3C30-130B-230D-5B0AF1EA6361}"/>
                </a:ext>
              </a:extLst>
            </p:cNvPr>
            <p:cNvSpPr/>
            <p:nvPr/>
          </p:nvSpPr>
          <p:spPr>
            <a:xfrm>
              <a:off x="5410209" y="3220889"/>
              <a:ext cx="260279" cy="189453"/>
            </a:xfrm>
            <a:custGeom>
              <a:avLst/>
              <a:gdLst>
                <a:gd name="connsiteX0" fmla="*/ 258232 w 260279"/>
                <a:gd name="connsiteY0" fmla="*/ 30 h 189453"/>
                <a:gd name="connsiteX1" fmla="*/ -2048 w 260279"/>
                <a:gd name="connsiteY1" fmla="*/ 189484 h 189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0279" h="189453">
                  <a:moveTo>
                    <a:pt x="258232" y="30"/>
                  </a:moveTo>
                  <a:lnTo>
                    <a:pt x="-2048" y="189484"/>
                  </a:lnTo>
                </a:path>
              </a:pathLst>
            </a:custGeom>
            <a:noFill/>
            <a:ln w="4762" cap="rnd">
              <a:solidFill>
                <a:srgbClr val="FF0000"/>
              </a:solidFill>
              <a:custDash>
                <a:ds d="59531" sp="59531"/>
              </a:custDash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9B811C33-3CBD-A34B-B8AB-59B8F07E6791}"/>
                </a:ext>
              </a:extLst>
            </p:cNvPr>
            <p:cNvSpPr/>
            <p:nvPr/>
          </p:nvSpPr>
          <p:spPr>
            <a:xfrm>
              <a:off x="5850849" y="3207526"/>
              <a:ext cx="260639" cy="189457"/>
            </a:xfrm>
            <a:custGeom>
              <a:avLst/>
              <a:gdLst>
                <a:gd name="connsiteX0" fmla="*/ 258626 w 260639"/>
                <a:gd name="connsiteY0" fmla="*/ 29 h 189457"/>
                <a:gd name="connsiteX1" fmla="*/ -2014 w 260639"/>
                <a:gd name="connsiteY1" fmla="*/ 189486 h 189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0639" h="189457">
                  <a:moveTo>
                    <a:pt x="258626" y="29"/>
                  </a:moveTo>
                  <a:lnTo>
                    <a:pt x="-2014" y="189486"/>
                  </a:lnTo>
                </a:path>
              </a:pathLst>
            </a:custGeom>
            <a:noFill/>
            <a:ln w="4762" cap="rnd">
              <a:solidFill>
                <a:srgbClr val="FF0000"/>
              </a:solidFill>
              <a:custDash>
                <a:ds d="59531" sp="59531"/>
              </a:custDash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81A8E82A-0F4B-52C3-BC45-DFADD68673AE}"/>
                </a:ext>
              </a:extLst>
            </p:cNvPr>
            <p:cNvSpPr/>
            <p:nvPr/>
          </p:nvSpPr>
          <p:spPr>
            <a:xfrm>
              <a:off x="5901254" y="3231541"/>
              <a:ext cx="260639" cy="189457"/>
            </a:xfrm>
            <a:custGeom>
              <a:avLst/>
              <a:gdLst>
                <a:gd name="connsiteX0" fmla="*/ 258630 w 260639"/>
                <a:gd name="connsiteY0" fmla="*/ 31 h 189457"/>
                <a:gd name="connsiteX1" fmla="*/ -2010 w 260639"/>
                <a:gd name="connsiteY1" fmla="*/ 189488 h 189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0639" h="189457">
                  <a:moveTo>
                    <a:pt x="258630" y="31"/>
                  </a:moveTo>
                  <a:lnTo>
                    <a:pt x="-2010" y="189488"/>
                  </a:lnTo>
                </a:path>
              </a:pathLst>
            </a:custGeom>
            <a:noFill/>
            <a:ln w="4762" cap="rnd">
              <a:solidFill>
                <a:srgbClr val="FF0000"/>
              </a:solidFill>
              <a:custDash>
                <a:ds d="59531" sp="59531"/>
              </a:custDash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5D8A3CD5-25F9-BA7A-A9C6-D3FB1A26BBB5}"/>
                </a:ext>
              </a:extLst>
            </p:cNvPr>
            <p:cNvSpPr/>
            <p:nvPr/>
          </p:nvSpPr>
          <p:spPr>
            <a:xfrm>
              <a:off x="6255128" y="3342058"/>
              <a:ext cx="304198" cy="106203"/>
            </a:xfrm>
            <a:custGeom>
              <a:avLst/>
              <a:gdLst>
                <a:gd name="connsiteX0" fmla="*/ 302218 w 304198"/>
                <a:gd name="connsiteY0" fmla="*/ 36 h 106203"/>
                <a:gd name="connsiteX1" fmla="*/ -1981 w 304198"/>
                <a:gd name="connsiteY1" fmla="*/ 106240 h 106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4198" h="106203">
                  <a:moveTo>
                    <a:pt x="302218" y="36"/>
                  </a:moveTo>
                  <a:lnTo>
                    <a:pt x="-1981" y="106240"/>
                  </a:lnTo>
                </a:path>
              </a:pathLst>
            </a:custGeom>
            <a:noFill/>
            <a:ln w="4762" cap="rnd">
              <a:solidFill>
                <a:srgbClr val="FF0000"/>
              </a:solidFill>
              <a:custDash>
                <a:ds d="59531" sp="59531"/>
              </a:custDash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26D91E3A-C013-664C-ACA6-4D1D4326D15E}"/>
                </a:ext>
              </a:extLst>
            </p:cNvPr>
            <p:cNvSpPr/>
            <p:nvPr/>
          </p:nvSpPr>
          <p:spPr>
            <a:xfrm>
              <a:off x="6786489" y="3343746"/>
              <a:ext cx="255603" cy="195883"/>
            </a:xfrm>
            <a:custGeom>
              <a:avLst/>
              <a:gdLst>
                <a:gd name="connsiteX0" fmla="*/ 253662 w 255603"/>
                <a:gd name="connsiteY0" fmla="*/ 40 h 195883"/>
                <a:gd name="connsiteX1" fmla="*/ -1942 w 255603"/>
                <a:gd name="connsiteY1" fmla="*/ 195923 h 19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5603" h="195883">
                  <a:moveTo>
                    <a:pt x="253662" y="40"/>
                  </a:moveTo>
                  <a:lnTo>
                    <a:pt x="-1942" y="195923"/>
                  </a:lnTo>
                </a:path>
              </a:pathLst>
            </a:custGeom>
            <a:noFill/>
            <a:ln w="4762" cap="rnd">
              <a:solidFill>
                <a:srgbClr val="FF0000"/>
              </a:solidFill>
              <a:custDash>
                <a:ds d="59531" sp="59531"/>
              </a:custDash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818CB053-B469-8785-B9EC-354359B5C55A}"/>
                </a:ext>
              </a:extLst>
            </p:cNvPr>
            <p:cNvSpPr/>
            <p:nvPr/>
          </p:nvSpPr>
          <p:spPr>
            <a:xfrm>
              <a:off x="7057931" y="3335405"/>
              <a:ext cx="229324" cy="226134"/>
            </a:xfrm>
            <a:custGeom>
              <a:avLst/>
              <a:gdLst>
                <a:gd name="connsiteX0" fmla="*/ 227403 w 229324"/>
                <a:gd name="connsiteY0" fmla="*/ 40 h 226134"/>
                <a:gd name="connsiteX1" fmla="*/ -1922 w 229324"/>
                <a:gd name="connsiteY1" fmla="*/ 226174 h 22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9324" h="226134">
                  <a:moveTo>
                    <a:pt x="227403" y="40"/>
                  </a:moveTo>
                  <a:lnTo>
                    <a:pt x="-1922" y="226174"/>
                  </a:lnTo>
                </a:path>
              </a:pathLst>
            </a:custGeom>
            <a:noFill/>
            <a:ln w="4762" cap="rnd">
              <a:solidFill>
                <a:srgbClr val="FF0000"/>
              </a:solidFill>
              <a:custDash>
                <a:ds d="59531" sp="59531"/>
              </a:custDash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ZoneTexte 64">
              <a:extLst>
                <a:ext uri="{FF2B5EF4-FFF2-40B4-BE49-F238E27FC236}">
                  <a16:creationId xmlns:a16="http://schemas.microsoft.com/office/drawing/2014/main" id="{BEA37D98-AC0B-0998-23D0-021ED1236515}"/>
                </a:ext>
              </a:extLst>
            </p:cNvPr>
            <p:cNvSpPr txBox="1"/>
            <p:nvPr/>
          </p:nvSpPr>
          <p:spPr>
            <a:xfrm>
              <a:off x="1277406" y="2569180"/>
              <a:ext cx="398880" cy="271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850" b="1" spc="0" baseline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NO</a:t>
              </a:r>
            </a:p>
          </p:txBody>
        </p:sp>
        <p:sp>
          <p:nvSpPr>
            <p:cNvPr id="66" name="ZoneTexte 65">
              <a:extLst>
                <a:ext uri="{FF2B5EF4-FFF2-40B4-BE49-F238E27FC236}">
                  <a16:creationId xmlns:a16="http://schemas.microsoft.com/office/drawing/2014/main" id="{61105E05-48DB-4BCB-0FA5-7252CD122E63}"/>
                </a:ext>
              </a:extLst>
            </p:cNvPr>
            <p:cNvSpPr txBox="1"/>
            <p:nvPr/>
          </p:nvSpPr>
          <p:spPr>
            <a:xfrm>
              <a:off x="7325770" y="2569180"/>
              <a:ext cx="398880" cy="271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850" b="1" spc="0" baseline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SE</a:t>
              </a:r>
            </a:p>
          </p:txBody>
        </p:sp>
      </p:grpSp>
      <p:sp>
        <p:nvSpPr>
          <p:cNvPr id="68" name="Forme libre : forme 67">
            <a:extLst>
              <a:ext uri="{FF2B5EF4-FFF2-40B4-BE49-F238E27FC236}">
                <a16:creationId xmlns:a16="http://schemas.microsoft.com/office/drawing/2014/main" id="{FAB449A4-5C5F-6806-ACCE-1499B5258010}"/>
              </a:ext>
            </a:extLst>
          </p:cNvPr>
          <p:cNvSpPr/>
          <p:nvPr/>
        </p:nvSpPr>
        <p:spPr>
          <a:xfrm>
            <a:off x="1324396" y="888023"/>
            <a:ext cx="3139920" cy="2347795"/>
          </a:xfrm>
          <a:custGeom>
            <a:avLst/>
            <a:gdLst>
              <a:gd name="connsiteX0" fmla="*/ -2290 w 2537280"/>
              <a:gd name="connsiteY0" fmla="*/ 1897250 h 1897186"/>
              <a:gd name="connsiteX1" fmla="*/ 2534991 w 2537280"/>
              <a:gd name="connsiteY1" fmla="*/ 64 h 1897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37280" h="1897186">
                <a:moveTo>
                  <a:pt x="-2290" y="1897250"/>
                </a:moveTo>
                <a:lnTo>
                  <a:pt x="2534991" y="64"/>
                </a:lnTo>
              </a:path>
            </a:pathLst>
          </a:custGeom>
          <a:noFill/>
          <a:ln w="28573" cap="rnd">
            <a:solidFill>
              <a:srgbClr val="FF0000"/>
            </a:solidFill>
            <a:custDash>
              <a:ds d="238125" sp="238125"/>
            </a:custDash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69" name="Forme libre : forme 68">
            <a:extLst>
              <a:ext uri="{FF2B5EF4-FFF2-40B4-BE49-F238E27FC236}">
                <a16:creationId xmlns:a16="http://schemas.microsoft.com/office/drawing/2014/main" id="{85C70E53-03B1-EDE5-EEC8-33193713630E}"/>
              </a:ext>
            </a:extLst>
          </p:cNvPr>
          <p:cNvSpPr/>
          <p:nvPr/>
        </p:nvSpPr>
        <p:spPr>
          <a:xfrm>
            <a:off x="2198471" y="1282999"/>
            <a:ext cx="3139475" cy="2347795"/>
          </a:xfrm>
          <a:custGeom>
            <a:avLst/>
            <a:gdLst>
              <a:gd name="connsiteX0" fmla="*/ -2236 w 2536920"/>
              <a:gd name="connsiteY0" fmla="*/ 1897275 h 1897186"/>
              <a:gd name="connsiteX1" fmla="*/ 2534685 w 2536920"/>
              <a:gd name="connsiteY1" fmla="*/ 88 h 1897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36920" h="1897186">
                <a:moveTo>
                  <a:pt x="-2236" y="1897275"/>
                </a:moveTo>
                <a:lnTo>
                  <a:pt x="2534685" y="88"/>
                </a:lnTo>
              </a:path>
            </a:pathLst>
          </a:custGeom>
          <a:noFill/>
          <a:ln w="28573" cap="rnd">
            <a:solidFill>
              <a:srgbClr val="FF0000"/>
            </a:solidFill>
            <a:custDash>
              <a:ds d="238125" sp="238125"/>
            </a:custDash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0" name="Forme libre : forme 69">
            <a:extLst>
              <a:ext uri="{FF2B5EF4-FFF2-40B4-BE49-F238E27FC236}">
                <a16:creationId xmlns:a16="http://schemas.microsoft.com/office/drawing/2014/main" id="{F6FFD455-A0B4-574F-DBE2-E1F705FB4E26}"/>
              </a:ext>
            </a:extLst>
          </p:cNvPr>
          <p:cNvSpPr/>
          <p:nvPr/>
        </p:nvSpPr>
        <p:spPr>
          <a:xfrm>
            <a:off x="4439366" y="1176140"/>
            <a:ext cx="3139475" cy="2347795"/>
          </a:xfrm>
          <a:custGeom>
            <a:avLst/>
            <a:gdLst>
              <a:gd name="connsiteX0" fmla="*/ -2096 w 2536920"/>
              <a:gd name="connsiteY0" fmla="*/ 1897268 h 1897186"/>
              <a:gd name="connsiteX1" fmla="*/ 2534825 w 2536920"/>
              <a:gd name="connsiteY1" fmla="*/ 82 h 1897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36920" h="1897186">
                <a:moveTo>
                  <a:pt x="-2096" y="1897268"/>
                </a:moveTo>
                <a:lnTo>
                  <a:pt x="2534825" y="82"/>
                </a:lnTo>
              </a:path>
            </a:pathLst>
          </a:custGeom>
          <a:noFill/>
          <a:ln w="28573" cap="rnd">
            <a:solidFill>
              <a:srgbClr val="FF0000"/>
            </a:solidFill>
            <a:custDash>
              <a:ds d="238125" sp="238125"/>
            </a:custDash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1" name="Forme libre : forme 70">
            <a:extLst>
              <a:ext uri="{FF2B5EF4-FFF2-40B4-BE49-F238E27FC236}">
                <a16:creationId xmlns:a16="http://schemas.microsoft.com/office/drawing/2014/main" id="{2A0002E6-4B72-6EB7-E691-BCD4A017A4F9}"/>
              </a:ext>
            </a:extLst>
          </p:cNvPr>
          <p:cNvSpPr/>
          <p:nvPr/>
        </p:nvSpPr>
        <p:spPr>
          <a:xfrm>
            <a:off x="5836030" y="1051661"/>
            <a:ext cx="3139475" cy="2347800"/>
          </a:xfrm>
          <a:custGeom>
            <a:avLst/>
            <a:gdLst>
              <a:gd name="connsiteX0" fmla="*/ -2009 w 2536920"/>
              <a:gd name="connsiteY0" fmla="*/ 1897264 h 1897190"/>
              <a:gd name="connsiteX1" fmla="*/ 2534912 w 2536920"/>
              <a:gd name="connsiteY1" fmla="*/ 74 h 1897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36920" h="1897190">
                <a:moveTo>
                  <a:pt x="-2009" y="1897264"/>
                </a:moveTo>
                <a:lnTo>
                  <a:pt x="2534912" y="74"/>
                </a:lnTo>
              </a:path>
            </a:pathLst>
          </a:custGeom>
          <a:noFill/>
          <a:ln w="28573" cap="rnd">
            <a:solidFill>
              <a:srgbClr val="FF0000"/>
            </a:solidFill>
            <a:custDash>
              <a:ds d="238125" sp="238125"/>
            </a:custDash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2" name="Forme libre : forme 71">
            <a:extLst>
              <a:ext uri="{FF2B5EF4-FFF2-40B4-BE49-F238E27FC236}">
                <a16:creationId xmlns:a16="http://schemas.microsoft.com/office/drawing/2014/main" id="{39B480EE-40C7-D82B-F891-720B449A2604}"/>
              </a:ext>
            </a:extLst>
          </p:cNvPr>
          <p:cNvSpPr/>
          <p:nvPr/>
        </p:nvSpPr>
        <p:spPr>
          <a:xfrm>
            <a:off x="1023679" y="1524074"/>
            <a:ext cx="7422113" cy="1316531"/>
          </a:xfrm>
          <a:custGeom>
            <a:avLst/>
            <a:gdLst>
              <a:gd name="connsiteX0" fmla="*/ -2176 w 5997598"/>
              <a:gd name="connsiteY0" fmla="*/ 632167 h 1063851"/>
              <a:gd name="connsiteX1" fmla="*/ 2090862 w 5997598"/>
              <a:gd name="connsiteY1" fmla="*/ 72 h 1063851"/>
              <a:gd name="connsiteX2" fmla="*/ 2112105 w 5997598"/>
              <a:gd name="connsiteY2" fmla="*/ 914339 h 1063851"/>
              <a:gd name="connsiteX3" fmla="*/ 4680341 w 5997598"/>
              <a:gd name="connsiteY3" fmla="*/ 178574 h 1063851"/>
              <a:gd name="connsiteX4" fmla="*/ 4555783 w 5997598"/>
              <a:gd name="connsiteY4" fmla="*/ 1015038 h 1063851"/>
              <a:gd name="connsiteX5" fmla="*/ 5995423 w 5997598"/>
              <a:gd name="connsiteY5" fmla="*/ 554591 h 1063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97598" h="1063851">
                <a:moveTo>
                  <a:pt x="-2176" y="632167"/>
                </a:moveTo>
                <a:cubicBezTo>
                  <a:pt x="831942" y="392252"/>
                  <a:pt x="1238744" y="1519"/>
                  <a:pt x="2090862" y="72"/>
                </a:cubicBezTo>
                <a:cubicBezTo>
                  <a:pt x="2659304" y="-893"/>
                  <a:pt x="1554105" y="1023210"/>
                  <a:pt x="2112105" y="914339"/>
                </a:cubicBezTo>
                <a:cubicBezTo>
                  <a:pt x="2784223" y="783263"/>
                  <a:pt x="4193269" y="-106154"/>
                  <a:pt x="4680341" y="178574"/>
                </a:cubicBezTo>
                <a:cubicBezTo>
                  <a:pt x="5064468" y="403193"/>
                  <a:pt x="4342665" y="892577"/>
                  <a:pt x="4555783" y="1015038"/>
                </a:cubicBezTo>
                <a:cubicBezTo>
                  <a:pt x="4956107" y="1245262"/>
                  <a:pt x="5693747" y="589486"/>
                  <a:pt x="5995423" y="554591"/>
                </a:cubicBezTo>
              </a:path>
            </a:pathLst>
          </a:custGeom>
          <a:noFill/>
          <a:ln w="95252" cap="rnd">
            <a:solidFill>
              <a:srgbClr val="000000">
                <a:alpha val="50000"/>
              </a:srgbClr>
            </a:solidFill>
            <a:prstDash val="solid"/>
            <a:round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7" name="Forme libre : forme 76">
            <a:extLst>
              <a:ext uri="{FF2B5EF4-FFF2-40B4-BE49-F238E27FC236}">
                <a16:creationId xmlns:a16="http://schemas.microsoft.com/office/drawing/2014/main" id="{8F6ADC48-032B-867C-BD48-DC8A6E91A105}"/>
              </a:ext>
            </a:extLst>
          </p:cNvPr>
          <p:cNvSpPr/>
          <p:nvPr/>
        </p:nvSpPr>
        <p:spPr>
          <a:xfrm>
            <a:off x="1965985" y="4759922"/>
            <a:ext cx="1023490" cy="518294"/>
          </a:xfrm>
          <a:custGeom>
            <a:avLst/>
            <a:gdLst>
              <a:gd name="connsiteX0" fmla="*/ -2255 w 1023490"/>
              <a:gd name="connsiteY0" fmla="*/ 518281 h 518294"/>
              <a:gd name="connsiteX1" fmla="*/ 451118 w 1023490"/>
              <a:gd name="connsiteY1" fmla="*/ 184788 h 518294"/>
              <a:gd name="connsiteX2" fmla="*/ 519099 w 1023490"/>
              <a:gd name="connsiteY2" fmla="*/ 404116 h 518294"/>
              <a:gd name="connsiteX3" fmla="*/ 1021235 w 1023490"/>
              <a:gd name="connsiteY3" fmla="*/ -14 h 518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3490" h="518294">
                <a:moveTo>
                  <a:pt x="-2255" y="518281"/>
                </a:moveTo>
                <a:lnTo>
                  <a:pt x="451118" y="184788"/>
                </a:lnTo>
                <a:lnTo>
                  <a:pt x="519099" y="404116"/>
                </a:lnTo>
                <a:lnTo>
                  <a:pt x="1021235" y="-14"/>
                </a:lnTo>
              </a:path>
            </a:pathLst>
          </a:custGeom>
          <a:noFill/>
          <a:ln w="61981" cap="rnd">
            <a:solidFill>
              <a:srgbClr val="00B5DA">
                <a:alpha val="75000"/>
              </a:srgbClr>
            </a:solidFill>
            <a:prstDash val="solid"/>
            <a:round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8" name="Forme libre : forme 77">
            <a:extLst>
              <a:ext uri="{FF2B5EF4-FFF2-40B4-BE49-F238E27FC236}">
                <a16:creationId xmlns:a16="http://schemas.microsoft.com/office/drawing/2014/main" id="{E0682D1E-1AE9-58AF-16E0-6E997C99F42B}"/>
              </a:ext>
            </a:extLst>
          </p:cNvPr>
          <p:cNvSpPr/>
          <p:nvPr/>
        </p:nvSpPr>
        <p:spPr>
          <a:xfrm>
            <a:off x="2776158" y="5086504"/>
            <a:ext cx="495096" cy="545365"/>
          </a:xfrm>
          <a:custGeom>
            <a:avLst/>
            <a:gdLst>
              <a:gd name="connsiteX0" fmla="*/ 492873 w 495096"/>
              <a:gd name="connsiteY0" fmla="*/ 7 h 545365"/>
              <a:gd name="connsiteX1" fmla="*/ 171249 w 495096"/>
              <a:gd name="connsiteY1" fmla="*/ 215209 h 545365"/>
              <a:gd name="connsiteX2" fmla="*/ 346129 w 495096"/>
              <a:gd name="connsiteY2" fmla="*/ 297632 h 545365"/>
              <a:gd name="connsiteX3" fmla="*/ -2223 w 495096"/>
              <a:gd name="connsiteY3" fmla="*/ 545372 h 545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5096" h="545365">
                <a:moveTo>
                  <a:pt x="492873" y="7"/>
                </a:moveTo>
                <a:lnTo>
                  <a:pt x="171249" y="215209"/>
                </a:lnTo>
                <a:lnTo>
                  <a:pt x="346129" y="297632"/>
                </a:lnTo>
                <a:lnTo>
                  <a:pt x="-2223" y="545372"/>
                </a:lnTo>
              </a:path>
            </a:pathLst>
          </a:custGeom>
          <a:noFill/>
          <a:ln w="61981" cap="rnd">
            <a:solidFill>
              <a:srgbClr val="00B5DA">
                <a:alpha val="75000"/>
              </a:srgbClr>
            </a:solidFill>
            <a:prstDash val="solid"/>
            <a:round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9" name="Forme libre : forme 78">
            <a:extLst>
              <a:ext uri="{FF2B5EF4-FFF2-40B4-BE49-F238E27FC236}">
                <a16:creationId xmlns:a16="http://schemas.microsoft.com/office/drawing/2014/main" id="{B09CEB3A-D54D-9636-64CE-2683ECFA2C9B}"/>
              </a:ext>
            </a:extLst>
          </p:cNvPr>
          <p:cNvSpPr/>
          <p:nvPr/>
        </p:nvSpPr>
        <p:spPr>
          <a:xfrm>
            <a:off x="1024532" y="4953726"/>
            <a:ext cx="916133" cy="684848"/>
          </a:xfrm>
          <a:custGeom>
            <a:avLst/>
            <a:gdLst>
              <a:gd name="connsiteX0" fmla="*/ -2314 w 916133"/>
              <a:gd name="connsiteY0" fmla="*/ 684851 h 684848"/>
              <a:gd name="connsiteX1" fmla="*/ 913819 w 916133"/>
              <a:gd name="connsiteY1" fmla="*/ 3 h 684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6133" h="684848">
                <a:moveTo>
                  <a:pt x="-2314" y="684851"/>
                </a:moveTo>
                <a:lnTo>
                  <a:pt x="913819" y="3"/>
                </a:lnTo>
              </a:path>
            </a:pathLst>
          </a:custGeom>
          <a:noFill/>
          <a:ln w="24794" cap="rnd">
            <a:solidFill>
              <a:srgbClr val="000000">
                <a:alpha val="50000"/>
              </a:srgbClr>
            </a:solidFill>
            <a:prstDash val="sysDash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80" name="Forme libre : forme 79">
            <a:extLst>
              <a:ext uri="{FF2B5EF4-FFF2-40B4-BE49-F238E27FC236}">
                <a16:creationId xmlns:a16="http://schemas.microsoft.com/office/drawing/2014/main" id="{F220EC61-5901-EAD3-D94C-C59E0CB244B4}"/>
              </a:ext>
            </a:extLst>
          </p:cNvPr>
          <p:cNvSpPr/>
          <p:nvPr/>
        </p:nvSpPr>
        <p:spPr>
          <a:xfrm>
            <a:off x="1551049" y="4730441"/>
            <a:ext cx="915664" cy="684867"/>
          </a:xfrm>
          <a:custGeom>
            <a:avLst/>
            <a:gdLst>
              <a:gd name="connsiteX0" fmla="*/ -2283 w 915664"/>
              <a:gd name="connsiteY0" fmla="*/ 684857 h 684867"/>
              <a:gd name="connsiteX1" fmla="*/ 913381 w 915664"/>
              <a:gd name="connsiteY1" fmla="*/ -10 h 684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5664" h="684867">
                <a:moveTo>
                  <a:pt x="-2283" y="684857"/>
                </a:moveTo>
                <a:lnTo>
                  <a:pt x="913381" y="-10"/>
                </a:lnTo>
              </a:path>
            </a:pathLst>
          </a:custGeom>
          <a:noFill/>
          <a:ln w="24794" cap="rnd">
            <a:solidFill>
              <a:srgbClr val="000000">
                <a:alpha val="50000"/>
              </a:srgbClr>
            </a:solidFill>
            <a:prstDash val="sysDash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81" name="Forme libre : forme 80">
            <a:extLst>
              <a:ext uri="{FF2B5EF4-FFF2-40B4-BE49-F238E27FC236}">
                <a16:creationId xmlns:a16="http://schemas.microsoft.com/office/drawing/2014/main" id="{5C73F20D-E4F6-D1CB-3895-AA437E52F9D7}"/>
              </a:ext>
            </a:extLst>
          </p:cNvPr>
          <p:cNvSpPr/>
          <p:nvPr/>
        </p:nvSpPr>
        <p:spPr>
          <a:xfrm>
            <a:off x="2002088" y="4564459"/>
            <a:ext cx="915664" cy="684829"/>
          </a:xfrm>
          <a:custGeom>
            <a:avLst/>
            <a:gdLst>
              <a:gd name="connsiteX0" fmla="*/ -2256 w 915664"/>
              <a:gd name="connsiteY0" fmla="*/ 684809 h 684829"/>
              <a:gd name="connsiteX1" fmla="*/ 913408 w 915664"/>
              <a:gd name="connsiteY1" fmla="*/ -20 h 68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5664" h="684829">
                <a:moveTo>
                  <a:pt x="-2256" y="684809"/>
                </a:moveTo>
                <a:lnTo>
                  <a:pt x="913408" y="-20"/>
                </a:lnTo>
              </a:path>
            </a:pathLst>
          </a:custGeom>
          <a:noFill/>
          <a:ln w="24794" cap="rnd">
            <a:solidFill>
              <a:srgbClr val="000000">
                <a:alpha val="50000"/>
              </a:srgbClr>
            </a:solidFill>
            <a:prstDash val="sysDash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82" name="Forme libre : forme 81">
            <a:extLst>
              <a:ext uri="{FF2B5EF4-FFF2-40B4-BE49-F238E27FC236}">
                <a16:creationId xmlns:a16="http://schemas.microsoft.com/office/drawing/2014/main" id="{6EEF9E1A-AA1E-5EAC-78F7-780638194E48}"/>
              </a:ext>
            </a:extLst>
          </p:cNvPr>
          <p:cNvSpPr/>
          <p:nvPr/>
        </p:nvSpPr>
        <p:spPr>
          <a:xfrm>
            <a:off x="2473272" y="4454950"/>
            <a:ext cx="916133" cy="684862"/>
          </a:xfrm>
          <a:custGeom>
            <a:avLst/>
            <a:gdLst>
              <a:gd name="connsiteX0" fmla="*/ -2228 w 916133"/>
              <a:gd name="connsiteY0" fmla="*/ 684836 h 684862"/>
              <a:gd name="connsiteX1" fmla="*/ 913905 w 916133"/>
              <a:gd name="connsiteY1" fmla="*/ -27 h 684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6133" h="684862">
                <a:moveTo>
                  <a:pt x="-2228" y="684836"/>
                </a:moveTo>
                <a:lnTo>
                  <a:pt x="913905" y="-27"/>
                </a:lnTo>
              </a:path>
            </a:pathLst>
          </a:custGeom>
          <a:noFill/>
          <a:ln w="24794" cap="rnd">
            <a:solidFill>
              <a:srgbClr val="000000">
                <a:alpha val="50000"/>
              </a:srgbClr>
            </a:solidFill>
            <a:prstDash val="sysDash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83" name="Forme libre : forme 82">
            <a:extLst>
              <a:ext uri="{FF2B5EF4-FFF2-40B4-BE49-F238E27FC236}">
                <a16:creationId xmlns:a16="http://schemas.microsoft.com/office/drawing/2014/main" id="{DA7F133B-0B5F-10AB-BB09-70040017D88C}"/>
              </a:ext>
            </a:extLst>
          </p:cNvPr>
          <p:cNvSpPr/>
          <p:nvPr/>
        </p:nvSpPr>
        <p:spPr>
          <a:xfrm>
            <a:off x="2820697" y="4421263"/>
            <a:ext cx="916133" cy="684838"/>
          </a:xfrm>
          <a:custGeom>
            <a:avLst/>
            <a:gdLst>
              <a:gd name="connsiteX0" fmla="*/ -2208 w 916133"/>
              <a:gd name="connsiteY0" fmla="*/ 684810 h 684838"/>
              <a:gd name="connsiteX1" fmla="*/ 913926 w 916133"/>
              <a:gd name="connsiteY1" fmla="*/ -29 h 68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6133" h="684838">
                <a:moveTo>
                  <a:pt x="-2208" y="684810"/>
                </a:moveTo>
                <a:lnTo>
                  <a:pt x="913926" y="-29"/>
                </a:lnTo>
              </a:path>
            </a:pathLst>
          </a:custGeom>
          <a:noFill/>
          <a:ln w="24794" cap="rnd">
            <a:solidFill>
              <a:srgbClr val="000000">
                <a:alpha val="50000"/>
              </a:srgbClr>
            </a:solidFill>
            <a:prstDash val="sysDash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84" name="Forme libre : forme 83">
            <a:extLst>
              <a:ext uri="{FF2B5EF4-FFF2-40B4-BE49-F238E27FC236}">
                <a16:creationId xmlns:a16="http://schemas.microsoft.com/office/drawing/2014/main" id="{1EE268A1-0F2F-E2D8-C9BA-FE6F81B4A305}"/>
              </a:ext>
            </a:extLst>
          </p:cNvPr>
          <p:cNvSpPr/>
          <p:nvPr/>
        </p:nvSpPr>
        <p:spPr>
          <a:xfrm>
            <a:off x="2853983" y="4901402"/>
            <a:ext cx="635293" cy="474850"/>
          </a:xfrm>
          <a:custGeom>
            <a:avLst/>
            <a:gdLst>
              <a:gd name="connsiteX0" fmla="*/ -2214 w 635293"/>
              <a:gd name="connsiteY0" fmla="*/ 474844 h 474850"/>
              <a:gd name="connsiteX1" fmla="*/ 633079 w 635293"/>
              <a:gd name="connsiteY1" fmla="*/ -7 h 47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293" h="474850">
                <a:moveTo>
                  <a:pt x="-2214" y="474844"/>
                </a:moveTo>
                <a:lnTo>
                  <a:pt x="633079" y="-7"/>
                </a:lnTo>
              </a:path>
            </a:pathLst>
          </a:custGeom>
          <a:noFill/>
          <a:ln w="24794" cap="rnd">
            <a:solidFill>
              <a:srgbClr val="000000">
                <a:alpha val="50000"/>
              </a:srgbClr>
            </a:solidFill>
            <a:prstDash val="sysDash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85" name="Forme libre : forme 84">
            <a:extLst>
              <a:ext uri="{FF2B5EF4-FFF2-40B4-BE49-F238E27FC236}">
                <a16:creationId xmlns:a16="http://schemas.microsoft.com/office/drawing/2014/main" id="{F81BDC3E-21B8-B3A4-0F19-DE9D27BF59A0}"/>
              </a:ext>
            </a:extLst>
          </p:cNvPr>
          <p:cNvSpPr/>
          <p:nvPr/>
        </p:nvSpPr>
        <p:spPr>
          <a:xfrm>
            <a:off x="2814596" y="5199356"/>
            <a:ext cx="567312" cy="424215"/>
          </a:xfrm>
          <a:custGeom>
            <a:avLst/>
            <a:gdLst>
              <a:gd name="connsiteX0" fmla="*/ -2219 w 567312"/>
              <a:gd name="connsiteY0" fmla="*/ 424225 h 424215"/>
              <a:gd name="connsiteX1" fmla="*/ 565094 w 567312"/>
              <a:gd name="connsiteY1" fmla="*/ 10 h 424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67312" h="424215">
                <a:moveTo>
                  <a:pt x="-2219" y="424225"/>
                </a:moveTo>
                <a:lnTo>
                  <a:pt x="565094" y="10"/>
                </a:lnTo>
              </a:path>
            </a:pathLst>
          </a:custGeom>
          <a:noFill/>
          <a:ln w="24794" cap="rnd">
            <a:solidFill>
              <a:srgbClr val="000000">
                <a:alpha val="50000"/>
              </a:srgbClr>
            </a:solidFill>
            <a:prstDash val="sysDash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86" name="Forme libre : forme 85">
            <a:extLst>
              <a:ext uri="{FF2B5EF4-FFF2-40B4-BE49-F238E27FC236}">
                <a16:creationId xmlns:a16="http://schemas.microsoft.com/office/drawing/2014/main" id="{A471D1C6-6D62-2C9C-970F-C9493E368B74}"/>
              </a:ext>
            </a:extLst>
          </p:cNvPr>
          <p:cNvSpPr/>
          <p:nvPr/>
        </p:nvSpPr>
        <p:spPr>
          <a:xfrm>
            <a:off x="3063558" y="5497732"/>
            <a:ext cx="402745" cy="301001"/>
          </a:xfrm>
          <a:custGeom>
            <a:avLst/>
            <a:gdLst>
              <a:gd name="connsiteX0" fmla="*/ -2209 w 402745"/>
              <a:gd name="connsiteY0" fmla="*/ 301025 h 301001"/>
              <a:gd name="connsiteX1" fmla="*/ 400537 w 402745"/>
              <a:gd name="connsiteY1" fmla="*/ 24 h 301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02745" h="301001">
                <a:moveTo>
                  <a:pt x="-2209" y="301025"/>
                </a:moveTo>
                <a:lnTo>
                  <a:pt x="400537" y="24"/>
                </a:lnTo>
              </a:path>
            </a:pathLst>
          </a:custGeom>
          <a:noFill/>
          <a:ln w="24794" cap="rnd">
            <a:solidFill>
              <a:srgbClr val="000000">
                <a:alpha val="50000"/>
              </a:srgbClr>
            </a:solidFill>
            <a:prstDash val="sysDash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87" name="Forme libre : forme 86">
            <a:extLst>
              <a:ext uri="{FF2B5EF4-FFF2-40B4-BE49-F238E27FC236}">
                <a16:creationId xmlns:a16="http://schemas.microsoft.com/office/drawing/2014/main" id="{20F83081-D33B-B395-310F-D37C8D76F135}"/>
              </a:ext>
            </a:extLst>
          </p:cNvPr>
          <p:cNvSpPr/>
          <p:nvPr/>
        </p:nvSpPr>
        <p:spPr>
          <a:xfrm>
            <a:off x="3892480" y="5432843"/>
            <a:ext cx="561211" cy="419714"/>
          </a:xfrm>
          <a:custGeom>
            <a:avLst/>
            <a:gdLst>
              <a:gd name="connsiteX0" fmla="*/ -2155 w 561211"/>
              <a:gd name="connsiteY0" fmla="*/ 419738 h 419714"/>
              <a:gd name="connsiteX1" fmla="*/ 559057 w 561211"/>
              <a:gd name="connsiteY1" fmla="*/ 23 h 419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61211" h="419714">
                <a:moveTo>
                  <a:pt x="-2155" y="419738"/>
                </a:moveTo>
                <a:lnTo>
                  <a:pt x="559057" y="23"/>
                </a:lnTo>
              </a:path>
            </a:pathLst>
          </a:custGeom>
          <a:noFill/>
          <a:ln w="24794" cap="rnd">
            <a:solidFill>
              <a:srgbClr val="000000">
                <a:alpha val="50000"/>
              </a:srgbClr>
            </a:solidFill>
            <a:prstDash val="sysDash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88" name="Forme libre : forme 87">
            <a:extLst>
              <a:ext uri="{FF2B5EF4-FFF2-40B4-BE49-F238E27FC236}">
                <a16:creationId xmlns:a16="http://schemas.microsoft.com/office/drawing/2014/main" id="{7A940EC1-2DAF-2F5E-810B-C46F6786C9C1}"/>
              </a:ext>
            </a:extLst>
          </p:cNvPr>
          <p:cNvSpPr/>
          <p:nvPr/>
        </p:nvSpPr>
        <p:spPr>
          <a:xfrm>
            <a:off x="3474739" y="5610537"/>
            <a:ext cx="356799" cy="266916"/>
          </a:xfrm>
          <a:custGeom>
            <a:avLst/>
            <a:gdLst>
              <a:gd name="connsiteX0" fmla="*/ -2186 w 356799"/>
              <a:gd name="connsiteY0" fmla="*/ 266945 h 266916"/>
              <a:gd name="connsiteX1" fmla="*/ 354614 w 356799"/>
              <a:gd name="connsiteY1" fmla="*/ 29 h 266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56799" h="266916">
                <a:moveTo>
                  <a:pt x="-2186" y="266945"/>
                </a:moveTo>
                <a:lnTo>
                  <a:pt x="354614" y="29"/>
                </a:lnTo>
              </a:path>
            </a:pathLst>
          </a:custGeom>
          <a:noFill/>
          <a:ln w="24794" cap="rnd">
            <a:solidFill>
              <a:srgbClr val="000000">
                <a:alpha val="50000"/>
              </a:srgbClr>
            </a:solidFill>
            <a:prstDash val="sysDash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89" name="Forme libre : forme 88">
            <a:extLst>
              <a:ext uri="{FF2B5EF4-FFF2-40B4-BE49-F238E27FC236}">
                <a16:creationId xmlns:a16="http://schemas.microsoft.com/office/drawing/2014/main" id="{7E7FF8C5-E799-1D7B-47DF-622DA6BCB0A0}"/>
              </a:ext>
            </a:extLst>
          </p:cNvPr>
          <p:cNvSpPr/>
          <p:nvPr/>
        </p:nvSpPr>
        <p:spPr>
          <a:xfrm>
            <a:off x="4412438" y="5235129"/>
            <a:ext cx="533545" cy="399178"/>
          </a:xfrm>
          <a:custGeom>
            <a:avLst/>
            <a:gdLst>
              <a:gd name="connsiteX0" fmla="*/ -2125 w 533545"/>
              <a:gd name="connsiteY0" fmla="*/ 399189 h 399178"/>
              <a:gd name="connsiteX1" fmla="*/ 531420 w 533545"/>
              <a:gd name="connsiteY1" fmla="*/ 11 h 39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33545" h="399178">
                <a:moveTo>
                  <a:pt x="-2125" y="399189"/>
                </a:moveTo>
                <a:lnTo>
                  <a:pt x="531420" y="11"/>
                </a:lnTo>
              </a:path>
            </a:pathLst>
          </a:custGeom>
          <a:noFill/>
          <a:ln w="24794" cap="rnd">
            <a:solidFill>
              <a:srgbClr val="000000">
                <a:alpha val="50000"/>
              </a:srgbClr>
            </a:solidFill>
            <a:prstDash val="sysDash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90" name="Forme libre : forme 89">
            <a:extLst>
              <a:ext uri="{FF2B5EF4-FFF2-40B4-BE49-F238E27FC236}">
                <a16:creationId xmlns:a16="http://schemas.microsoft.com/office/drawing/2014/main" id="{B9170D92-FA1E-8B4E-F227-84BF4434E397}"/>
              </a:ext>
            </a:extLst>
          </p:cNvPr>
          <p:cNvSpPr/>
          <p:nvPr/>
        </p:nvSpPr>
        <p:spPr>
          <a:xfrm>
            <a:off x="4644516" y="4973417"/>
            <a:ext cx="915664" cy="684848"/>
          </a:xfrm>
          <a:custGeom>
            <a:avLst/>
            <a:gdLst>
              <a:gd name="connsiteX0" fmla="*/ -2100 w 915664"/>
              <a:gd name="connsiteY0" fmla="*/ 684852 h 684848"/>
              <a:gd name="connsiteX1" fmla="*/ 913565 w 915664"/>
              <a:gd name="connsiteY1" fmla="*/ 4 h 684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5664" h="684848">
                <a:moveTo>
                  <a:pt x="-2100" y="684852"/>
                </a:moveTo>
                <a:lnTo>
                  <a:pt x="913565" y="4"/>
                </a:lnTo>
              </a:path>
            </a:pathLst>
          </a:custGeom>
          <a:noFill/>
          <a:ln w="24794" cap="rnd">
            <a:solidFill>
              <a:srgbClr val="000000">
                <a:alpha val="50000"/>
              </a:srgbClr>
            </a:solidFill>
            <a:prstDash val="sysDash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91" name="Forme libre : forme 90">
            <a:extLst>
              <a:ext uri="{FF2B5EF4-FFF2-40B4-BE49-F238E27FC236}">
                <a16:creationId xmlns:a16="http://schemas.microsoft.com/office/drawing/2014/main" id="{67A51869-D2BC-8352-A84C-360D9B33D9CE}"/>
              </a:ext>
            </a:extLst>
          </p:cNvPr>
          <p:cNvSpPr/>
          <p:nvPr/>
        </p:nvSpPr>
        <p:spPr>
          <a:xfrm>
            <a:off x="5187448" y="4762036"/>
            <a:ext cx="916133" cy="684825"/>
          </a:xfrm>
          <a:custGeom>
            <a:avLst/>
            <a:gdLst>
              <a:gd name="connsiteX0" fmla="*/ -2067 w 916133"/>
              <a:gd name="connsiteY0" fmla="*/ 684817 h 684825"/>
              <a:gd name="connsiteX1" fmla="*/ 914066 w 916133"/>
              <a:gd name="connsiteY1" fmla="*/ -9 h 68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6133" h="684825">
                <a:moveTo>
                  <a:pt x="-2067" y="684817"/>
                </a:moveTo>
                <a:lnTo>
                  <a:pt x="914066" y="-9"/>
                </a:lnTo>
              </a:path>
            </a:pathLst>
          </a:custGeom>
          <a:noFill/>
          <a:ln w="24794" cap="rnd">
            <a:solidFill>
              <a:srgbClr val="000000">
                <a:alpha val="50000"/>
              </a:srgbClr>
            </a:solidFill>
            <a:prstDash val="sysDash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92" name="Forme libre : forme 91">
            <a:extLst>
              <a:ext uri="{FF2B5EF4-FFF2-40B4-BE49-F238E27FC236}">
                <a16:creationId xmlns:a16="http://schemas.microsoft.com/office/drawing/2014/main" id="{CC1499F8-4643-12C7-4C22-90B9954BF6F3}"/>
              </a:ext>
            </a:extLst>
          </p:cNvPr>
          <p:cNvSpPr/>
          <p:nvPr/>
        </p:nvSpPr>
        <p:spPr>
          <a:xfrm>
            <a:off x="5626754" y="4628344"/>
            <a:ext cx="915664" cy="684848"/>
          </a:xfrm>
          <a:custGeom>
            <a:avLst/>
            <a:gdLst>
              <a:gd name="connsiteX0" fmla="*/ -2041 w 915664"/>
              <a:gd name="connsiteY0" fmla="*/ 684832 h 684848"/>
              <a:gd name="connsiteX1" fmla="*/ 913623 w 915664"/>
              <a:gd name="connsiteY1" fmla="*/ -16 h 684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5664" h="684848">
                <a:moveTo>
                  <a:pt x="-2041" y="684832"/>
                </a:moveTo>
                <a:lnTo>
                  <a:pt x="913623" y="-16"/>
                </a:lnTo>
              </a:path>
            </a:pathLst>
          </a:custGeom>
          <a:noFill/>
          <a:ln w="24794" cap="rnd">
            <a:solidFill>
              <a:srgbClr val="000000">
                <a:alpha val="50000"/>
              </a:srgbClr>
            </a:solidFill>
            <a:prstDash val="sysDash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93" name="Forme libre : forme 92">
            <a:extLst>
              <a:ext uri="{FF2B5EF4-FFF2-40B4-BE49-F238E27FC236}">
                <a16:creationId xmlns:a16="http://schemas.microsoft.com/office/drawing/2014/main" id="{7147D8D6-1D1E-FFD2-69AD-CE10DD3C011C}"/>
              </a:ext>
            </a:extLst>
          </p:cNvPr>
          <p:cNvSpPr/>
          <p:nvPr/>
        </p:nvSpPr>
        <p:spPr>
          <a:xfrm>
            <a:off x="5943227" y="4583527"/>
            <a:ext cx="915664" cy="684843"/>
          </a:xfrm>
          <a:custGeom>
            <a:avLst/>
            <a:gdLst>
              <a:gd name="connsiteX0" fmla="*/ -2023 w 915664"/>
              <a:gd name="connsiteY0" fmla="*/ 684824 h 684843"/>
              <a:gd name="connsiteX1" fmla="*/ 913642 w 915664"/>
              <a:gd name="connsiteY1" fmla="*/ -19 h 684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5664" h="684843">
                <a:moveTo>
                  <a:pt x="-2023" y="684824"/>
                </a:moveTo>
                <a:lnTo>
                  <a:pt x="913642" y="-19"/>
                </a:lnTo>
              </a:path>
            </a:pathLst>
          </a:custGeom>
          <a:noFill/>
          <a:ln w="24794" cap="rnd">
            <a:solidFill>
              <a:srgbClr val="000000">
                <a:alpha val="50000"/>
              </a:srgbClr>
            </a:solidFill>
            <a:prstDash val="sysDash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94" name="Forme libre : forme 93">
            <a:extLst>
              <a:ext uri="{FF2B5EF4-FFF2-40B4-BE49-F238E27FC236}">
                <a16:creationId xmlns:a16="http://schemas.microsoft.com/office/drawing/2014/main" id="{BCB64B26-1AAF-91E0-0E49-4FA9CFDCF435}"/>
              </a:ext>
            </a:extLst>
          </p:cNvPr>
          <p:cNvSpPr/>
          <p:nvPr/>
        </p:nvSpPr>
        <p:spPr>
          <a:xfrm>
            <a:off x="6158433" y="4629221"/>
            <a:ext cx="916133" cy="684862"/>
          </a:xfrm>
          <a:custGeom>
            <a:avLst/>
            <a:gdLst>
              <a:gd name="connsiteX0" fmla="*/ -2010 w 916133"/>
              <a:gd name="connsiteY0" fmla="*/ 684846 h 684862"/>
              <a:gd name="connsiteX1" fmla="*/ 914124 w 916133"/>
              <a:gd name="connsiteY1" fmla="*/ -16 h 684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6133" h="684862">
                <a:moveTo>
                  <a:pt x="-2010" y="684846"/>
                </a:moveTo>
                <a:lnTo>
                  <a:pt x="914124" y="-16"/>
                </a:lnTo>
              </a:path>
            </a:pathLst>
          </a:custGeom>
          <a:noFill/>
          <a:ln w="24794" cap="rnd">
            <a:solidFill>
              <a:srgbClr val="000000">
                <a:alpha val="50000"/>
              </a:srgbClr>
            </a:solidFill>
            <a:prstDash val="sysDash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95" name="Forme libre : forme 94">
            <a:extLst>
              <a:ext uri="{FF2B5EF4-FFF2-40B4-BE49-F238E27FC236}">
                <a16:creationId xmlns:a16="http://schemas.microsoft.com/office/drawing/2014/main" id="{0126847C-311D-3BDB-9CBC-6D8814DC0596}"/>
              </a:ext>
            </a:extLst>
          </p:cNvPr>
          <p:cNvSpPr/>
          <p:nvPr/>
        </p:nvSpPr>
        <p:spPr>
          <a:xfrm>
            <a:off x="5961049" y="4989030"/>
            <a:ext cx="915664" cy="684848"/>
          </a:xfrm>
          <a:custGeom>
            <a:avLst/>
            <a:gdLst>
              <a:gd name="connsiteX0" fmla="*/ -2022 w 915664"/>
              <a:gd name="connsiteY0" fmla="*/ 684853 h 684848"/>
              <a:gd name="connsiteX1" fmla="*/ 913643 w 915664"/>
              <a:gd name="connsiteY1" fmla="*/ 5 h 684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5664" h="684848">
                <a:moveTo>
                  <a:pt x="-2022" y="684853"/>
                </a:moveTo>
                <a:lnTo>
                  <a:pt x="913643" y="5"/>
                </a:lnTo>
              </a:path>
            </a:pathLst>
          </a:custGeom>
          <a:noFill/>
          <a:ln w="24794" cap="rnd">
            <a:solidFill>
              <a:srgbClr val="000000">
                <a:alpha val="50000"/>
              </a:srgbClr>
            </a:solidFill>
            <a:prstDash val="sysDash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96" name="Forme libre : forme 95">
            <a:extLst>
              <a:ext uri="{FF2B5EF4-FFF2-40B4-BE49-F238E27FC236}">
                <a16:creationId xmlns:a16="http://schemas.microsoft.com/office/drawing/2014/main" id="{B9B9BFC1-0F3A-624C-9622-3FF39DC49B5A}"/>
              </a:ext>
            </a:extLst>
          </p:cNvPr>
          <p:cNvSpPr/>
          <p:nvPr/>
        </p:nvSpPr>
        <p:spPr>
          <a:xfrm>
            <a:off x="6273299" y="5373018"/>
            <a:ext cx="445876" cy="333305"/>
          </a:xfrm>
          <a:custGeom>
            <a:avLst/>
            <a:gdLst>
              <a:gd name="connsiteX0" fmla="*/ -2017 w 445876"/>
              <a:gd name="connsiteY0" fmla="*/ 333322 h 333305"/>
              <a:gd name="connsiteX1" fmla="*/ 443859 w 445876"/>
              <a:gd name="connsiteY1" fmla="*/ 17 h 333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45876" h="333305">
                <a:moveTo>
                  <a:pt x="-2017" y="333322"/>
                </a:moveTo>
                <a:lnTo>
                  <a:pt x="443859" y="17"/>
                </a:lnTo>
              </a:path>
            </a:pathLst>
          </a:custGeom>
          <a:noFill/>
          <a:ln w="24794" cap="rnd">
            <a:solidFill>
              <a:srgbClr val="000000">
                <a:alpha val="50000"/>
              </a:srgbClr>
            </a:solidFill>
            <a:prstDash val="sysDash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97" name="Forme libre : forme 96">
            <a:extLst>
              <a:ext uri="{FF2B5EF4-FFF2-40B4-BE49-F238E27FC236}">
                <a16:creationId xmlns:a16="http://schemas.microsoft.com/office/drawing/2014/main" id="{5C716543-911F-9AA9-9887-0A9BB5801BB4}"/>
              </a:ext>
            </a:extLst>
          </p:cNvPr>
          <p:cNvSpPr/>
          <p:nvPr/>
        </p:nvSpPr>
        <p:spPr>
          <a:xfrm>
            <a:off x="6514294" y="5721279"/>
            <a:ext cx="422903" cy="316379"/>
          </a:xfrm>
          <a:custGeom>
            <a:avLst/>
            <a:gdLst>
              <a:gd name="connsiteX0" fmla="*/ -2003 w 422903"/>
              <a:gd name="connsiteY0" fmla="*/ 316417 h 316379"/>
              <a:gd name="connsiteX1" fmla="*/ 420900 w 422903"/>
              <a:gd name="connsiteY1" fmla="*/ 37 h 316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22903" h="316379">
                <a:moveTo>
                  <a:pt x="-2003" y="316417"/>
                </a:moveTo>
                <a:lnTo>
                  <a:pt x="420900" y="37"/>
                </a:lnTo>
              </a:path>
            </a:pathLst>
          </a:custGeom>
          <a:noFill/>
          <a:ln w="24794" cap="rnd">
            <a:solidFill>
              <a:srgbClr val="000000">
                <a:alpha val="50000"/>
              </a:srgbClr>
            </a:solidFill>
            <a:prstDash val="sysDash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98" name="Forme libre : forme 97">
            <a:extLst>
              <a:ext uri="{FF2B5EF4-FFF2-40B4-BE49-F238E27FC236}">
                <a16:creationId xmlns:a16="http://schemas.microsoft.com/office/drawing/2014/main" id="{BFD3046F-D0A2-5B9C-BC20-8E07C4DE623E}"/>
              </a:ext>
            </a:extLst>
          </p:cNvPr>
          <p:cNvSpPr/>
          <p:nvPr/>
        </p:nvSpPr>
        <p:spPr>
          <a:xfrm>
            <a:off x="6894524" y="5799905"/>
            <a:ext cx="395706" cy="296125"/>
          </a:xfrm>
          <a:custGeom>
            <a:avLst/>
            <a:gdLst>
              <a:gd name="connsiteX0" fmla="*/ -1982 w 395706"/>
              <a:gd name="connsiteY0" fmla="*/ 296167 h 296125"/>
              <a:gd name="connsiteX1" fmla="*/ 393724 w 395706"/>
              <a:gd name="connsiteY1" fmla="*/ 41 h 296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95706" h="296125">
                <a:moveTo>
                  <a:pt x="-1982" y="296167"/>
                </a:moveTo>
                <a:lnTo>
                  <a:pt x="393724" y="41"/>
                </a:lnTo>
              </a:path>
            </a:pathLst>
          </a:custGeom>
          <a:noFill/>
          <a:ln w="24794" cap="rnd">
            <a:solidFill>
              <a:srgbClr val="000000">
                <a:alpha val="50000"/>
              </a:srgbClr>
            </a:solidFill>
            <a:prstDash val="sysDash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99" name="Forme libre : forme 98">
            <a:extLst>
              <a:ext uri="{FF2B5EF4-FFF2-40B4-BE49-F238E27FC236}">
                <a16:creationId xmlns:a16="http://schemas.microsoft.com/office/drawing/2014/main" id="{B6F71A95-0989-1684-0A8D-825A56E21943}"/>
              </a:ext>
            </a:extLst>
          </p:cNvPr>
          <p:cNvSpPr/>
          <p:nvPr/>
        </p:nvSpPr>
        <p:spPr>
          <a:xfrm>
            <a:off x="7458552" y="5632620"/>
            <a:ext cx="489476" cy="365983"/>
          </a:xfrm>
          <a:custGeom>
            <a:avLst/>
            <a:gdLst>
              <a:gd name="connsiteX0" fmla="*/ -1945 w 489476"/>
              <a:gd name="connsiteY0" fmla="*/ 366017 h 365983"/>
              <a:gd name="connsiteX1" fmla="*/ 487531 w 489476"/>
              <a:gd name="connsiteY1" fmla="*/ 34 h 365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89476" h="365983">
                <a:moveTo>
                  <a:pt x="-1945" y="366017"/>
                </a:moveTo>
                <a:lnTo>
                  <a:pt x="487531" y="34"/>
                </a:lnTo>
              </a:path>
            </a:pathLst>
          </a:custGeom>
          <a:noFill/>
          <a:ln w="24794" cap="rnd">
            <a:solidFill>
              <a:srgbClr val="000000">
                <a:alpha val="50000"/>
              </a:srgbClr>
            </a:solidFill>
            <a:prstDash val="sysDash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00" name="Forme libre : forme 99">
            <a:extLst>
              <a:ext uri="{FF2B5EF4-FFF2-40B4-BE49-F238E27FC236}">
                <a16:creationId xmlns:a16="http://schemas.microsoft.com/office/drawing/2014/main" id="{2FD2846F-B0BB-E27A-A613-DD88AB4005B3}"/>
              </a:ext>
            </a:extLst>
          </p:cNvPr>
          <p:cNvSpPr/>
          <p:nvPr/>
        </p:nvSpPr>
        <p:spPr>
          <a:xfrm>
            <a:off x="2518760" y="3960309"/>
            <a:ext cx="254582" cy="117127"/>
          </a:xfrm>
          <a:custGeom>
            <a:avLst/>
            <a:gdLst>
              <a:gd name="connsiteX0" fmla="*/ -2245 w 254582"/>
              <a:gd name="connsiteY0" fmla="*/ 117055 h 117127"/>
              <a:gd name="connsiteX1" fmla="*/ 252337 w 254582"/>
              <a:gd name="connsiteY1" fmla="*/ 24959 h 117127"/>
              <a:gd name="connsiteX2" fmla="*/ 142622 w 254582"/>
              <a:gd name="connsiteY2" fmla="*/ -73 h 117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4582" h="117127">
                <a:moveTo>
                  <a:pt x="-2245" y="117055"/>
                </a:moveTo>
                <a:lnTo>
                  <a:pt x="252337" y="24959"/>
                </a:lnTo>
                <a:lnTo>
                  <a:pt x="142622" y="-73"/>
                </a:lnTo>
              </a:path>
            </a:pathLst>
          </a:custGeom>
          <a:noFill/>
          <a:ln w="24794" cap="rnd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01" name="Forme libre : forme 100">
            <a:extLst>
              <a:ext uri="{FF2B5EF4-FFF2-40B4-BE49-F238E27FC236}">
                <a16:creationId xmlns:a16="http://schemas.microsoft.com/office/drawing/2014/main" id="{3F0D35AD-A070-E36B-6EF0-BFE5D12B31F4}"/>
              </a:ext>
            </a:extLst>
          </p:cNvPr>
          <p:cNvSpPr/>
          <p:nvPr/>
        </p:nvSpPr>
        <p:spPr>
          <a:xfrm>
            <a:off x="2377167" y="4757142"/>
            <a:ext cx="254112" cy="117113"/>
          </a:xfrm>
          <a:custGeom>
            <a:avLst/>
            <a:gdLst>
              <a:gd name="connsiteX0" fmla="*/ 251859 w 254112"/>
              <a:gd name="connsiteY0" fmla="*/ -26 h 117113"/>
              <a:gd name="connsiteX1" fmla="*/ -2254 w 254112"/>
              <a:gd name="connsiteY1" fmla="*/ 92052 h 117113"/>
              <a:gd name="connsiteX2" fmla="*/ 107450 w 254112"/>
              <a:gd name="connsiteY2" fmla="*/ 117088 h 117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4112" h="117113">
                <a:moveTo>
                  <a:pt x="251859" y="-26"/>
                </a:moveTo>
                <a:lnTo>
                  <a:pt x="-2254" y="92052"/>
                </a:lnTo>
                <a:lnTo>
                  <a:pt x="107450" y="117088"/>
                </a:lnTo>
              </a:path>
            </a:pathLst>
          </a:custGeom>
          <a:noFill/>
          <a:ln w="24794" cap="rnd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02" name="Forme libre : forme 101">
            <a:extLst>
              <a:ext uri="{FF2B5EF4-FFF2-40B4-BE49-F238E27FC236}">
                <a16:creationId xmlns:a16="http://schemas.microsoft.com/office/drawing/2014/main" id="{19A70097-7D1F-4360-39A9-7DC6C5CD922C}"/>
              </a:ext>
            </a:extLst>
          </p:cNvPr>
          <p:cNvSpPr/>
          <p:nvPr/>
        </p:nvSpPr>
        <p:spPr>
          <a:xfrm>
            <a:off x="5694746" y="4149297"/>
            <a:ext cx="254112" cy="117127"/>
          </a:xfrm>
          <a:custGeom>
            <a:avLst/>
            <a:gdLst>
              <a:gd name="connsiteX0" fmla="*/ -2057 w 254112"/>
              <a:gd name="connsiteY0" fmla="*/ 117066 h 117127"/>
              <a:gd name="connsiteX1" fmla="*/ 252056 w 254112"/>
              <a:gd name="connsiteY1" fmla="*/ 24975 h 117127"/>
              <a:gd name="connsiteX2" fmla="*/ 142341 w 254112"/>
              <a:gd name="connsiteY2" fmla="*/ -62 h 117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4112" h="117127">
                <a:moveTo>
                  <a:pt x="-2057" y="117066"/>
                </a:moveTo>
                <a:lnTo>
                  <a:pt x="252056" y="24975"/>
                </a:lnTo>
                <a:lnTo>
                  <a:pt x="142341" y="-62"/>
                </a:lnTo>
              </a:path>
            </a:pathLst>
          </a:custGeom>
          <a:noFill/>
          <a:ln w="24794" cap="rnd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03" name="Forme libre : forme 102">
            <a:extLst>
              <a:ext uri="{FF2B5EF4-FFF2-40B4-BE49-F238E27FC236}">
                <a16:creationId xmlns:a16="http://schemas.microsoft.com/office/drawing/2014/main" id="{F0062453-10AC-A133-98C3-33A245276C60}"/>
              </a:ext>
            </a:extLst>
          </p:cNvPr>
          <p:cNvSpPr/>
          <p:nvPr/>
        </p:nvSpPr>
        <p:spPr>
          <a:xfrm>
            <a:off x="8255596" y="4685722"/>
            <a:ext cx="242391" cy="132928"/>
          </a:xfrm>
          <a:custGeom>
            <a:avLst/>
            <a:gdLst>
              <a:gd name="connsiteX0" fmla="*/ -1906 w 242391"/>
              <a:gd name="connsiteY0" fmla="*/ 132899 h 132928"/>
              <a:gd name="connsiteX1" fmla="*/ 240486 w 242391"/>
              <a:gd name="connsiteY1" fmla="*/ 12227 h 132928"/>
              <a:gd name="connsiteX2" fmla="*/ 128436 w 242391"/>
              <a:gd name="connsiteY2" fmla="*/ -29 h 132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2391" h="132928">
                <a:moveTo>
                  <a:pt x="-1906" y="132899"/>
                </a:moveTo>
                <a:lnTo>
                  <a:pt x="240486" y="12227"/>
                </a:lnTo>
                <a:lnTo>
                  <a:pt x="128436" y="-29"/>
                </a:lnTo>
              </a:path>
            </a:pathLst>
          </a:custGeom>
          <a:noFill/>
          <a:ln w="24794" cap="rnd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04" name="Forme libre : forme 103">
            <a:extLst>
              <a:ext uri="{FF2B5EF4-FFF2-40B4-BE49-F238E27FC236}">
                <a16:creationId xmlns:a16="http://schemas.microsoft.com/office/drawing/2014/main" id="{7576C687-2417-815A-3C5E-B4150AF1DB8A}"/>
              </a:ext>
            </a:extLst>
          </p:cNvPr>
          <p:cNvSpPr/>
          <p:nvPr/>
        </p:nvSpPr>
        <p:spPr>
          <a:xfrm>
            <a:off x="5552683" y="4970933"/>
            <a:ext cx="254582" cy="117118"/>
          </a:xfrm>
          <a:custGeom>
            <a:avLst/>
            <a:gdLst>
              <a:gd name="connsiteX0" fmla="*/ 252517 w 254582"/>
              <a:gd name="connsiteY0" fmla="*/ -13 h 117118"/>
              <a:gd name="connsiteX1" fmla="*/ -2065 w 254582"/>
              <a:gd name="connsiteY1" fmla="*/ 92069 h 117118"/>
              <a:gd name="connsiteX2" fmla="*/ 107638 w 254582"/>
              <a:gd name="connsiteY2" fmla="*/ 117105 h 117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4582" h="117118">
                <a:moveTo>
                  <a:pt x="252517" y="-13"/>
                </a:moveTo>
                <a:lnTo>
                  <a:pt x="-2065" y="92069"/>
                </a:lnTo>
                <a:lnTo>
                  <a:pt x="107638" y="117105"/>
                </a:lnTo>
              </a:path>
            </a:pathLst>
          </a:custGeom>
          <a:noFill/>
          <a:ln w="24794" cap="rnd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05" name="Forme libre : forme 104">
            <a:extLst>
              <a:ext uri="{FF2B5EF4-FFF2-40B4-BE49-F238E27FC236}">
                <a16:creationId xmlns:a16="http://schemas.microsoft.com/office/drawing/2014/main" id="{305856CC-FFEB-9DB1-2823-B7760D4913E9}"/>
              </a:ext>
            </a:extLst>
          </p:cNvPr>
          <p:cNvSpPr/>
          <p:nvPr/>
        </p:nvSpPr>
        <p:spPr>
          <a:xfrm>
            <a:off x="4235681" y="4500756"/>
            <a:ext cx="123782" cy="249624"/>
          </a:xfrm>
          <a:custGeom>
            <a:avLst/>
            <a:gdLst>
              <a:gd name="connsiteX0" fmla="*/ -2147 w 123782"/>
              <a:gd name="connsiteY0" fmla="*/ 249588 h 249624"/>
              <a:gd name="connsiteX1" fmla="*/ 101936 w 123782"/>
              <a:gd name="connsiteY1" fmla="*/ -37 h 249624"/>
              <a:gd name="connsiteX2" fmla="*/ 121635 w 123782"/>
              <a:gd name="connsiteY2" fmla="*/ 110907 h 249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3782" h="249624">
                <a:moveTo>
                  <a:pt x="-2147" y="249588"/>
                </a:moveTo>
                <a:lnTo>
                  <a:pt x="101936" y="-37"/>
                </a:lnTo>
                <a:lnTo>
                  <a:pt x="121635" y="110907"/>
                </a:lnTo>
              </a:path>
            </a:pathLst>
          </a:custGeom>
          <a:noFill/>
          <a:ln w="24794" cap="rnd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99502B11-E8A8-58B3-F866-B1B6EDAFE45D}"/>
              </a:ext>
            </a:extLst>
          </p:cNvPr>
          <p:cNvSpPr/>
          <p:nvPr/>
        </p:nvSpPr>
        <p:spPr>
          <a:xfrm>
            <a:off x="7487626" y="5780823"/>
            <a:ext cx="325378" cy="157533"/>
          </a:xfrm>
          <a:custGeom>
            <a:avLst/>
            <a:gdLst>
              <a:gd name="connsiteX0" fmla="*/ 323430 w 325378"/>
              <a:gd name="connsiteY0" fmla="*/ 36 h 157533"/>
              <a:gd name="connsiteX1" fmla="*/ -1949 w 325378"/>
              <a:gd name="connsiteY1" fmla="*/ 93666 h 157533"/>
              <a:gd name="connsiteX2" fmla="*/ 96034 w 325378"/>
              <a:gd name="connsiteY2" fmla="*/ 157570 h 157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5378" h="157533">
                <a:moveTo>
                  <a:pt x="323430" y="36"/>
                </a:moveTo>
                <a:cubicBezTo>
                  <a:pt x="240912" y="49266"/>
                  <a:pt x="123230" y="82413"/>
                  <a:pt x="-1949" y="93666"/>
                </a:cubicBezTo>
                <a:lnTo>
                  <a:pt x="96034" y="157570"/>
                </a:lnTo>
              </a:path>
            </a:pathLst>
          </a:custGeom>
          <a:noFill/>
          <a:ln w="24794" cap="rnd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07" name="Forme libre : forme 106">
            <a:extLst>
              <a:ext uri="{FF2B5EF4-FFF2-40B4-BE49-F238E27FC236}">
                <a16:creationId xmlns:a16="http://schemas.microsoft.com/office/drawing/2014/main" id="{0AC19498-27B8-0348-F05D-CEF798F8C3BF}"/>
              </a:ext>
            </a:extLst>
          </p:cNvPr>
          <p:cNvSpPr/>
          <p:nvPr/>
        </p:nvSpPr>
        <p:spPr>
          <a:xfrm>
            <a:off x="3689007" y="5680395"/>
            <a:ext cx="336161" cy="109851"/>
          </a:xfrm>
          <a:custGeom>
            <a:avLst/>
            <a:gdLst>
              <a:gd name="connsiteX0" fmla="*/ 333988 w 336161"/>
              <a:gd name="connsiteY0" fmla="*/ 29 h 109851"/>
              <a:gd name="connsiteX1" fmla="*/ -2174 w 336161"/>
              <a:gd name="connsiteY1" fmla="*/ 35333 h 109851"/>
              <a:gd name="connsiteX2" fmla="*/ 77529 w 336161"/>
              <a:gd name="connsiteY2" fmla="*/ 109880 h 109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6161" h="109851">
                <a:moveTo>
                  <a:pt x="333988" y="29"/>
                </a:moveTo>
                <a:cubicBezTo>
                  <a:pt x="333988" y="29"/>
                  <a:pt x="160047" y="63839"/>
                  <a:pt x="-2174" y="35333"/>
                </a:cubicBezTo>
                <a:lnTo>
                  <a:pt x="77529" y="109880"/>
                </a:lnTo>
              </a:path>
            </a:pathLst>
          </a:custGeom>
          <a:noFill/>
          <a:ln w="24794" cap="rnd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08" name="ZoneTexte 107">
            <a:extLst>
              <a:ext uri="{FF2B5EF4-FFF2-40B4-BE49-F238E27FC236}">
                <a16:creationId xmlns:a16="http://schemas.microsoft.com/office/drawing/2014/main" id="{A0D6CF6D-39C7-CDD1-9DB2-9254AFADCAE5}"/>
              </a:ext>
            </a:extLst>
          </p:cNvPr>
          <p:cNvSpPr txBox="1"/>
          <p:nvPr/>
        </p:nvSpPr>
        <p:spPr>
          <a:xfrm rot="20340070">
            <a:off x="2758995" y="3919581"/>
            <a:ext cx="464189" cy="3258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108" b="1" spc="0" baseline="0" dirty="0">
                <a:ln/>
                <a:solidFill>
                  <a:srgbClr val="00B3D9"/>
                </a:solidFill>
                <a:latin typeface="Arial"/>
                <a:cs typeface="Arial"/>
                <a:sym typeface="Arial"/>
                <a:rtl val="0"/>
              </a:rPr>
              <a:t>"Z"</a:t>
            </a:r>
          </a:p>
        </p:txBody>
      </p:sp>
      <p:sp>
        <p:nvSpPr>
          <p:cNvPr id="109" name="ZoneTexte 108">
            <a:extLst>
              <a:ext uri="{FF2B5EF4-FFF2-40B4-BE49-F238E27FC236}">
                <a16:creationId xmlns:a16="http://schemas.microsoft.com/office/drawing/2014/main" id="{A14B9EC2-2AFF-0B42-F0F3-1F787349348B}"/>
              </a:ext>
            </a:extLst>
          </p:cNvPr>
          <p:cNvSpPr txBox="1"/>
          <p:nvPr/>
        </p:nvSpPr>
        <p:spPr>
          <a:xfrm rot="20340070">
            <a:off x="5256003" y="4709995"/>
            <a:ext cx="464189" cy="3258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108" b="1" spc="0" baseline="0">
                <a:ln/>
                <a:solidFill>
                  <a:srgbClr val="00B3D9"/>
                </a:solidFill>
                <a:latin typeface="Arial"/>
                <a:cs typeface="Arial"/>
                <a:sym typeface="Arial"/>
                <a:rtl val="0"/>
              </a:rPr>
              <a:t>"Z"</a:t>
            </a:r>
          </a:p>
        </p:txBody>
      </p:sp>
      <p:sp>
        <p:nvSpPr>
          <p:cNvPr id="110" name="ZoneTexte 109">
            <a:extLst>
              <a:ext uri="{FF2B5EF4-FFF2-40B4-BE49-F238E27FC236}">
                <a16:creationId xmlns:a16="http://schemas.microsoft.com/office/drawing/2014/main" id="{BC9D9A59-AA30-C1B5-F3EC-0E261107B0C4}"/>
              </a:ext>
            </a:extLst>
          </p:cNvPr>
          <p:cNvSpPr txBox="1"/>
          <p:nvPr/>
        </p:nvSpPr>
        <p:spPr>
          <a:xfrm rot="19791403">
            <a:off x="8338270" y="4670840"/>
            <a:ext cx="464189" cy="3258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108" b="1" spc="0" baseline="0">
                <a:ln/>
                <a:solidFill>
                  <a:srgbClr val="00B3D9"/>
                </a:solidFill>
                <a:latin typeface="Arial"/>
                <a:cs typeface="Arial"/>
                <a:sym typeface="Arial"/>
                <a:rtl val="0"/>
              </a:rPr>
              <a:t>"Z"</a:t>
            </a:r>
          </a:p>
        </p:txBody>
      </p:sp>
      <p:sp>
        <p:nvSpPr>
          <p:cNvPr id="111" name="ZoneTexte 110">
            <a:extLst>
              <a:ext uri="{FF2B5EF4-FFF2-40B4-BE49-F238E27FC236}">
                <a16:creationId xmlns:a16="http://schemas.microsoft.com/office/drawing/2014/main" id="{312B25E0-3EFB-4BC5-729C-7B620D4BD9F2}"/>
              </a:ext>
            </a:extLst>
          </p:cNvPr>
          <p:cNvSpPr txBox="1"/>
          <p:nvPr/>
        </p:nvSpPr>
        <p:spPr>
          <a:xfrm rot="19243897">
            <a:off x="3398427" y="4673589"/>
            <a:ext cx="511074" cy="3258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108" b="1" spc="0" baseline="0">
                <a:ln/>
                <a:solidFill>
                  <a:srgbClr val="00B3D9"/>
                </a:solidFill>
                <a:latin typeface="Arial"/>
                <a:cs typeface="Arial"/>
                <a:sym typeface="Arial"/>
                <a:rtl val="0"/>
              </a:rPr>
              <a:t>"S"</a:t>
            </a:r>
          </a:p>
        </p:txBody>
      </p:sp>
      <p:sp>
        <p:nvSpPr>
          <p:cNvPr id="112" name="ZoneTexte 111">
            <a:extLst>
              <a:ext uri="{FF2B5EF4-FFF2-40B4-BE49-F238E27FC236}">
                <a16:creationId xmlns:a16="http://schemas.microsoft.com/office/drawing/2014/main" id="{5269EC05-6066-4118-A669-F3C49AA3FF92}"/>
              </a:ext>
            </a:extLst>
          </p:cNvPr>
          <p:cNvSpPr txBox="1"/>
          <p:nvPr/>
        </p:nvSpPr>
        <p:spPr>
          <a:xfrm rot="20102560">
            <a:off x="7173488" y="4734266"/>
            <a:ext cx="511074" cy="3258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108" b="1" spc="0" baseline="0">
                <a:ln/>
                <a:solidFill>
                  <a:srgbClr val="00B3D9"/>
                </a:solidFill>
                <a:latin typeface="Arial"/>
                <a:cs typeface="Arial"/>
                <a:sym typeface="Arial"/>
                <a:rtl val="0"/>
              </a:rPr>
              <a:t>"S"</a:t>
            </a:r>
          </a:p>
        </p:txBody>
      </p:sp>
      <p:sp>
        <p:nvSpPr>
          <p:cNvPr id="113" name="Forme libre : forme 112">
            <a:extLst>
              <a:ext uri="{FF2B5EF4-FFF2-40B4-BE49-F238E27FC236}">
                <a16:creationId xmlns:a16="http://schemas.microsoft.com/office/drawing/2014/main" id="{045CA03D-ECBA-0AB5-6518-DBD60831E241}"/>
              </a:ext>
            </a:extLst>
          </p:cNvPr>
          <p:cNvSpPr/>
          <p:nvPr/>
        </p:nvSpPr>
        <p:spPr>
          <a:xfrm>
            <a:off x="2341534" y="4080072"/>
            <a:ext cx="1023490" cy="542149"/>
          </a:xfrm>
          <a:custGeom>
            <a:avLst/>
            <a:gdLst>
              <a:gd name="connsiteX0" fmla="*/ -2233 w 1023490"/>
              <a:gd name="connsiteY0" fmla="*/ 542096 h 542149"/>
              <a:gd name="connsiteX1" fmla="*/ 438012 w 1023490"/>
              <a:gd name="connsiteY1" fmla="*/ 115860 h 542149"/>
              <a:gd name="connsiteX2" fmla="*/ 519122 w 1023490"/>
              <a:gd name="connsiteY2" fmla="*/ 404076 h 542149"/>
              <a:gd name="connsiteX3" fmla="*/ 1021258 w 1023490"/>
              <a:gd name="connsiteY3" fmla="*/ -53 h 54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3490" h="542149">
                <a:moveTo>
                  <a:pt x="-2233" y="542096"/>
                </a:moveTo>
                <a:lnTo>
                  <a:pt x="438012" y="115860"/>
                </a:lnTo>
                <a:lnTo>
                  <a:pt x="519122" y="404076"/>
                </a:lnTo>
                <a:lnTo>
                  <a:pt x="1021258" y="-53"/>
                </a:lnTo>
              </a:path>
            </a:pathLst>
          </a:custGeom>
          <a:noFill/>
          <a:ln w="61981" cap="rnd">
            <a:solidFill>
              <a:srgbClr val="00B5DA">
                <a:alpha val="75000"/>
              </a:srgbClr>
            </a:solidFill>
            <a:prstDash val="solid"/>
            <a:round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14" name="Forme libre : forme 113">
            <a:extLst>
              <a:ext uri="{FF2B5EF4-FFF2-40B4-BE49-F238E27FC236}">
                <a16:creationId xmlns:a16="http://schemas.microsoft.com/office/drawing/2014/main" id="{E8FE3ECA-C4AD-7C09-C659-CD670876CAC0}"/>
              </a:ext>
            </a:extLst>
          </p:cNvPr>
          <p:cNvSpPr/>
          <p:nvPr/>
        </p:nvSpPr>
        <p:spPr>
          <a:xfrm>
            <a:off x="3617271" y="4524630"/>
            <a:ext cx="495577" cy="545370"/>
          </a:xfrm>
          <a:custGeom>
            <a:avLst/>
            <a:gdLst>
              <a:gd name="connsiteX0" fmla="*/ 493404 w 495577"/>
              <a:gd name="connsiteY0" fmla="*/ -27 h 545370"/>
              <a:gd name="connsiteX1" fmla="*/ 171768 w 495577"/>
              <a:gd name="connsiteY1" fmla="*/ 215161 h 545370"/>
              <a:gd name="connsiteX2" fmla="*/ 346648 w 495577"/>
              <a:gd name="connsiteY2" fmla="*/ 297557 h 545370"/>
              <a:gd name="connsiteX3" fmla="*/ -2173 w 495577"/>
              <a:gd name="connsiteY3" fmla="*/ 545344 h 545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5577" h="545370">
                <a:moveTo>
                  <a:pt x="493404" y="-27"/>
                </a:moveTo>
                <a:lnTo>
                  <a:pt x="171768" y="215161"/>
                </a:lnTo>
                <a:lnTo>
                  <a:pt x="346648" y="297557"/>
                </a:lnTo>
                <a:lnTo>
                  <a:pt x="-2173" y="545344"/>
                </a:lnTo>
              </a:path>
            </a:pathLst>
          </a:custGeom>
          <a:noFill/>
          <a:ln w="61981" cap="rnd">
            <a:solidFill>
              <a:srgbClr val="00B5DA">
                <a:alpha val="75000"/>
              </a:srgbClr>
            </a:solidFill>
            <a:prstDash val="solid"/>
            <a:round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15" name="ZoneTexte 114">
            <a:extLst>
              <a:ext uri="{FF2B5EF4-FFF2-40B4-BE49-F238E27FC236}">
                <a16:creationId xmlns:a16="http://schemas.microsoft.com/office/drawing/2014/main" id="{775DD3A5-B8F5-9584-763E-57C915838C5C}"/>
              </a:ext>
            </a:extLst>
          </p:cNvPr>
          <p:cNvSpPr txBox="1"/>
          <p:nvPr/>
        </p:nvSpPr>
        <p:spPr>
          <a:xfrm>
            <a:off x="157144" y="4105772"/>
            <a:ext cx="979924" cy="3258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108" b="1" i="1" spc="0" baseline="0" dirty="0">
                <a:ln/>
                <a:solidFill>
                  <a:srgbClr val="00B3D9"/>
                </a:solidFill>
                <a:latin typeface="Arial"/>
                <a:cs typeface="Arial"/>
                <a:sym typeface="Arial"/>
                <a:rtl val="0"/>
              </a:rPr>
              <a:t>Z ~ dextre</a:t>
            </a:r>
          </a:p>
        </p:txBody>
      </p:sp>
      <p:sp>
        <p:nvSpPr>
          <p:cNvPr id="116" name="ZoneTexte 115">
            <a:extLst>
              <a:ext uri="{FF2B5EF4-FFF2-40B4-BE49-F238E27FC236}">
                <a16:creationId xmlns:a16="http://schemas.microsoft.com/office/drawing/2014/main" id="{431A548A-E153-A1AE-F404-9015D5A3A858}"/>
              </a:ext>
            </a:extLst>
          </p:cNvPr>
          <p:cNvSpPr txBox="1"/>
          <p:nvPr/>
        </p:nvSpPr>
        <p:spPr>
          <a:xfrm>
            <a:off x="39931" y="4271172"/>
            <a:ext cx="1214348" cy="3258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108" b="1" i="1" spc="0" baseline="0" dirty="0">
                <a:ln/>
                <a:solidFill>
                  <a:srgbClr val="00B3D9"/>
                </a:solidFill>
                <a:latin typeface="Arial"/>
                <a:cs typeface="Arial"/>
                <a:sym typeface="Arial"/>
                <a:rtl val="0"/>
              </a:rPr>
              <a:t>S ~ senestre</a:t>
            </a:r>
          </a:p>
        </p:txBody>
      </p:sp>
      <p:sp>
        <p:nvSpPr>
          <p:cNvPr id="117" name="Forme libre : forme 116">
            <a:extLst>
              <a:ext uri="{FF2B5EF4-FFF2-40B4-BE49-F238E27FC236}">
                <a16:creationId xmlns:a16="http://schemas.microsoft.com/office/drawing/2014/main" id="{010ABE46-535B-3D6D-68FA-8FC5D0B35C4D}"/>
              </a:ext>
            </a:extLst>
          </p:cNvPr>
          <p:cNvSpPr/>
          <p:nvPr/>
        </p:nvSpPr>
        <p:spPr>
          <a:xfrm>
            <a:off x="1098144" y="4154079"/>
            <a:ext cx="7811024" cy="1385514"/>
          </a:xfrm>
          <a:custGeom>
            <a:avLst/>
            <a:gdLst>
              <a:gd name="connsiteX0" fmla="*/ -2106 w 7811024"/>
              <a:gd name="connsiteY0" fmla="*/ 823206 h 1385514"/>
              <a:gd name="connsiteX1" fmla="*/ 2723780 w 7811024"/>
              <a:gd name="connsiteY1" fmla="*/ -23 h 1385514"/>
              <a:gd name="connsiteX2" fmla="*/ 2751446 w 7811024"/>
              <a:gd name="connsiteY2" fmla="*/ 1190691 h 1385514"/>
              <a:gd name="connsiteX3" fmla="*/ 6096211 w 7811024"/>
              <a:gd name="connsiteY3" fmla="*/ 232451 h 1385514"/>
              <a:gd name="connsiteX4" fmla="*/ 5933991 w 7811024"/>
              <a:gd name="connsiteY4" fmla="*/ 1321828 h 1385514"/>
              <a:gd name="connsiteX5" fmla="*/ 7808919 w 7811024"/>
              <a:gd name="connsiteY5" fmla="*/ 722169 h 1385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11024" h="1385514">
                <a:moveTo>
                  <a:pt x="-2106" y="823206"/>
                </a:moveTo>
                <a:cubicBezTo>
                  <a:pt x="1084215" y="510737"/>
                  <a:pt x="1614017" y="1862"/>
                  <a:pt x="2723780" y="-23"/>
                </a:cubicBezTo>
                <a:cubicBezTo>
                  <a:pt x="3464095" y="-1280"/>
                  <a:pt x="2024730" y="1332470"/>
                  <a:pt x="2751446" y="1190691"/>
                </a:cubicBezTo>
                <a:cubicBezTo>
                  <a:pt x="3626785" y="1019983"/>
                  <a:pt x="5461868" y="-138366"/>
                  <a:pt x="6096211" y="232451"/>
                </a:cubicBezTo>
                <a:cubicBezTo>
                  <a:pt x="6596481" y="524985"/>
                  <a:pt x="5656436" y="1162325"/>
                  <a:pt x="5933991" y="1321828"/>
                </a:cubicBezTo>
                <a:cubicBezTo>
                  <a:pt x="6455357" y="1621657"/>
                  <a:pt x="7416029" y="767601"/>
                  <a:pt x="7808919" y="722169"/>
                </a:cubicBezTo>
              </a:path>
            </a:pathLst>
          </a:custGeom>
          <a:noFill/>
          <a:ln w="123957" cap="rnd">
            <a:solidFill>
              <a:srgbClr val="000000">
                <a:alpha val="50000"/>
              </a:srgbClr>
            </a:solidFill>
            <a:prstDash val="solid"/>
            <a:round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18" name="Forme libre : forme 117">
            <a:extLst>
              <a:ext uri="{FF2B5EF4-FFF2-40B4-BE49-F238E27FC236}">
                <a16:creationId xmlns:a16="http://schemas.microsoft.com/office/drawing/2014/main" id="{9A7826AB-B3F3-4740-1220-264BDCF88FE7}"/>
              </a:ext>
            </a:extLst>
          </p:cNvPr>
          <p:cNvSpPr/>
          <p:nvPr/>
        </p:nvSpPr>
        <p:spPr>
          <a:xfrm>
            <a:off x="1866114" y="3903808"/>
            <a:ext cx="6914121" cy="1375768"/>
          </a:xfrm>
          <a:custGeom>
            <a:avLst/>
            <a:gdLst>
              <a:gd name="connsiteX0" fmla="*/ -2087 w 6914121"/>
              <a:gd name="connsiteY0" fmla="*/ 517613 h 1375768"/>
              <a:gd name="connsiteX1" fmla="*/ 1211302 w 6914121"/>
              <a:gd name="connsiteY1" fmla="*/ 78690 h 1375768"/>
              <a:gd name="connsiteX2" fmla="*/ 2173382 w 6914121"/>
              <a:gd name="connsiteY2" fmla="*/ 31622 h 1375768"/>
              <a:gd name="connsiteX3" fmla="*/ 2397951 w 6914121"/>
              <a:gd name="connsiteY3" fmla="*/ 578699 h 1375768"/>
              <a:gd name="connsiteX4" fmla="*/ 2133525 w 6914121"/>
              <a:gd name="connsiteY4" fmla="*/ 1135162 h 1375768"/>
              <a:gd name="connsiteX5" fmla="*/ 3414894 w 6914121"/>
              <a:gd name="connsiteY5" fmla="*/ 622612 h 1375768"/>
              <a:gd name="connsiteX6" fmla="*/ 4809721 w 6914121"/>
              <a:gd name="connsiteY6" fmla="*/ 171414 h 1375768"/>
              <a:gd name="connsiteX7" fmla="*/ 5496112 w 6914121"/>
              <a:gd name="connsiteY7" fmla="*/ 290577 h 1375768"/>
              <a:gd name="connsiteX8" fmla="*/ 5717877 w 6914121"/>
              <a:gd name="connsiteY8" fmla="*/ 830973 h 1375768"/>
              <a:gd name="connsiteX9" fmla="*/ 5440791 w 6914121"/>
              <a:gd name="connsiteY9" fmla="*/ 1375729 h 1375768"/>
              <a:gd name="connsiteX10" fmla="*/ 5967777 w 6914121"/>
              <a:gd name="connsiteY10" fmla="*/ 1206240 h 1375768"/>
              <a:gd name="connsiteX11" fmla="*/ 6912035 w 6914121"/>
              <a:gd name="connsiteY11" fmla="*/ 738928 h 1375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914121" h="1375768">
                <a:moveTo>
                  <a:pt x="-2087" y="517613"/>
                </a:moveTo>
                <a:cubicBezTo>
                  <a:pt x="395028" y="350060"/>
                  <a:pt x="789807" y="175985"/>
                  <a:pt x="1211302" y="78690"/>
                </a:cubicBezTo>
                <a:cubicBezTo>
                  <a:pt x="1525898" y="12413"/>
                  <a:pt x="1854562" y="-33904"/>
                  <a:pt x="2173382" y="31622"/>
                </a:cubicBezTo>
                <a:cubicBezTo>
                  <a:pt x="2382956" y="109184"/>
                  <a:pt x="2486570" y="376508"/>
                  <a:pt x="2397951" y="578699"/>
                </a:cubicBezTo>
                <a:cubicBezTo>
                  <a:pt x="2344038" y="778790"/>
                  <a:pt x="2229641" y="953999"/>
                  <a:pt x="2133525" y="1135162"/>
                </a:cubicBezTo>
                <a:cubicBezTo>
                  <a:pt x="2572373" y="996570"/>
                  <a:pt x="2989644" y="798102"/>
                  <a:pt x="3414894" y="622612"/>
                </a:cubicBezTo>
                <a:cubicBezTo>
                  <a:pt x="3865452" y="432615"/>
                  <a:pt x="4324927" y="249248"/>
                  <a:pt x="4809721" y="171414"/>
                </a:cubicBezTo>
                <a:cubicBezTo>
                  <a:pt x="5042269" y="140766"/>
                  <a:pt x="5294973" y="159032"/>
                  <a:pt x="5496112" y="290577"/>
                </a:cubicBezTo>
                <a:cubicBezTo>
                  <a:pt x="5668645" y="404620"/>
                  <a:pt x="5768047" y="627389"/>
                  <a:pt x="5717877" y="830973"/>
                </a:cubicBezTo>
                <a:cubicBezTo>
                  <a:pt x="5678501" y="1035251"/>
                  <a:pt x="5545812" y="1201692"/>
                  <a:pt x="5440791" y="1375729"/>
                </a:cubicBezTo>
                <a:cubicBezTo>
                  <a:pt x="5629269" y="1372447"/>
                  <a:pt x="5799456" y="1280787"/>
                  <a:pt x="5967777" y="1206240"/>
                </a:cubicBezTo>
                <a:cubicBezTo>
                  <a:pt x="6283781" y="1052926"/>
                  <a:pt x="6579628" y="857444"/>
                  <a:pt x="6912035" y="738928"/>
                </a:cubicBezTo>
              </a:path>
            </a:pathLst>
          </a:custGeom>
          <a:noFill/>
          <a:ln w="24794" cap="rnd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19" name="Forme libre : forme 118">
            <a:extLst>
              <a:ext uri="{FF2B5EF4-FFF2-40B4-BE49-F238E27FC236}">
                <a16:creationId xmlns:a16="http://schemas.microsoft.com/office/drawing/2014/main" id="{6515D429-2FEE-DFCF-FA88-6C989DCC102F}"/>
              </a:ext>
            </a:extLst>
          </p:cNvPr>
          <p:cNvSpPr/>
          <p:nvPr/>
        </p:nvSpPr>
        <p:spPr>
          <a:xfrm>
            <a:off x="1241146" y="4421263"/>
            <a:ext cx="7013511" cy="1378671"/>
          </a:xfrm>
          <a:custGeom>
            <a:avLst/>
            <a:gdLst>
              <a:gd name="connsiteX0" fmla="*/ 7011391 w 7013511"/>
              <a:gd name="connsiteY0" fmla="*/ 1058926 h 1378671"/>
              <a:gd name="connsiteX1" fmla="*/ 6356409 w 7013511"/>
              <a:gd name="connsiteY1" fmla="*/ 1335781 h 1378671"/>
              <a:gd name="connsiteX2" fmla="*/ 5693931 w 7013511"/>
              <a:gd name="connsiteY2" fmla="*/ 1300008 h 1378671"/>
              <a:gd name="connsiteX3" fmla="*/ 5482479 w 7013511"/>
              <a:gd name="connsiteY3" fmla="*/ 899095 h 1378671"/>
              <a:gd name="connsiteX4" fmla="*/ 5724871 w 7013511"/>
              <a:gd name="connsiteY4" fmla="*/ 427432 h 1378671"/>
              <a:gd name="connsiteX5" fmla="*/ 5831300 w 7013511"/>
              <a:gd name="connsiteY5" fmla="*/ 207950 h 1378671"/>
              <a:gd name="connsiteX6" fmla="*/ 5675170 w 7013511"/>
              <a:gd name="connsiteY6" fmla="*/ 164094 h 1378671"/>
              <a:gd name="connsiteX7" fmla="*/ 5000031 w 7013511"/>
              <a:gd name="connsiteY7" fmla="*/ 293956 h 1378671"/>
              <a:gd name="connsiteX8" fmla="*/ 3702717 w 7013511"/>
              <a:gd name="connsiteY8" fmla="*/ 813858 h 1378671"/>
              <a:gd name="connsiteX9" fmla="*/ 2771588 w 7013511"/>
              <a:gd name="connsiteY9" fmla="*/ 1151195 h 1378671"/>
              <a:gd name="connsiteX10" fmla="*/ 2485116 w 7013511"/>
              <a:gd name="connsiteY10" fmla="*/ 1196814 h 1378671"/>
              <a:gd name="connsiteX11" fmla="*/ 2146609 w 7013511"/>
              <a:gd name="connsiteY11" fmla="*/ 931070 h 1378671"/>
              <a:gd name="connsiteX12" fmla="*/ 2246010 w 7013511"/>
              <a:gd name="connsiteY12" fmla="*/ 480131 h 1378671"/>
              <a:gd name="connsiteX13" fmla="*/ 2493564 w 7013511"/>
              <a:gd name="connsiteY13" fmla="*/ -8 h 1378671"/>
              <a:gd name="connsiteX14" fmla="*/ 2408699 w 7013511"/>
              <a:gd name="connsiteY14" fmla="*/ 4202 h 1378671"/>
              <a:gd name="connsiteX15" fmla="*/ 2408699 w 7013511"/>
              <a:gd name="connsiteY15" fmla="*/ 4202 h 1378671"/>
              <a:gd name="connsiteX16" fmla="*/ 1223447 w 7013511"/>
              <a:gd name="connsiteY16" fmla="*/ 309170 h 1378671"/>
              <a:gd name="connsiteX17" fmla="*/ -2121 w 7013511"/>
              <a:gd name="connsiteY17" fmla="*/ 789994 h 1378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013511" h="1378671">
                <a:moveTo>
                  <a:pt x="7011391" y="1058926"/>
                </a:moveTo>
                <a:cubicBezTo>
                  <a:pt x="6801816" y="1171403"/>
                  <a:pt x="6588018" y="1275534"/>
                  <a:pt x="6356409" y="1335781"/>
                </a:cubicBezTo>
                <a:cubicBezTo>
                  <a:pt x="6139807" y="1391387"/>
                  <a:pt x="5897873" y="1405734"/>
                  <a:pt x="5693931" y="1300008"/>
                </a:cubicBezTo>
                <a:cubicBezTo>
                  <a:pt x="5549991" y="1227993"/>
                  <a:pt x="5448254" y="1061458"/>
                  <a:pt x="5482479" y="899095"/>
                </a:cubicBezTo>
                <a:cubicBezTo>
                  <a:pt x="5510134" y="719479"/>
                  <a:pt x="5633447" y="578074"/>
                  <a:pt x="5724871" y="427432"/>
                </a:cubicBezTo>
                <a:cubicBezTo>
                  <a:pt x="5768940" y="358854"/>
                  <a:pt x="5809735" y="286932"/>
                  <a:pt x="5831300" y="207950"/>
                </a:cubicBezTo>
                <a:cubicBezTo>
                  <a:pt x="5792851" y="163391"/>
                  <a:pt x="5727686" y="173602"/>
                  <a:pt x="5675170" y="164094"/>
                </a:cubicBezTo>
                <a:cubicBezTo>
                  <a:pt x="5443561" y="149109"/>
                  <a:pt x="5218980" y="228734"/>
                  <a:pt x="5000031" y="293956"/>
                </a:cubicBezTo>
                <a:cubicBezTo>
                  <a:pt x="4555563" y="436622"/>
                  <a:pt x="4133129" y="634054"/>
                  <a:pt x="3702717" y="813858"/>
                </a:cubicBezTo>
                <a:cubicBezTo>
                  <a:pt x="3397965" y="940869"/>
                  <a:pt x="3091816" y="1069100"/>
                  <a:pt x="2771588" y="1151195"/>
                </a:cubicBezTo>
                <a:cubicBezTo>
                  <a:pt x="2677349" y="1172715"/>
                  <a:pt x="2582171" y="1197846"/>
                  <a:pt x="2485116" y="1196814"/>
                </a:cubicBezTo>
                <a:cubicBezTo>
                  <a:pt x="2333210" y="1188703"/>
                  <a:pt x="2178029" y="1086072"/>
                  <a:pt x="2146609" y="931070"/>
                </a:cubicBezTo>
                <a:cubicBezTo>
                  <a:pt x="2107232" y="774241"/>
                  <a:pt x="2174275" y="616895"/>
                  <a:pt x="2246010" y="480131"/>
                </a:cubicBezTo>
                <a:cubicBezTo>
                  <a:pt x="2325712" y="318762"/>
                  <a:pt x="2426041" y="167390"/>
                  <a:pt x="2493564" y="-8"/>
                </a:cubicBezTo>
                <a:cubicBezTo>
                  <a:pt x="2464959" y="1394"/>
                  <a:pt x="2436824" y="2800"/>
                  <a:pt x="2408699" y="4202"/>
                </a:cubicBezTo>
                <a:lnTo>
                  <a:pt x="2408699" y="4202"/>
                </a:lnTo>
                <a:cubicBezTo>
                  <a:pt x="1999395" y="31414"/>
                  <a:pt x="1599934" y="147796"/>
                  <a:pt x="1223447" y="309170"/>
                </a:cubicBezTo>
                <a:cubicBezTo>
                  <a:pt x="819762" y="480412"/>
                  <a:pt x="417967" y="660966"/>
                  <a:pt x="-2121" y="789994"/>
                </a:cubicBezTo>
              </a:path>
            </a:pathLst>
          </a:custGeom>
          <a:noFill/>
          <a:ln w="24794" cap="rnd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20" name="Forme libre : forme 119">
            <a:extLst>
              <a:ext uri="{FF2B5EF4-FFF2-40B4-BE49-F238E27FC236}">
                <a16:creationId xmlns:a16="http://schemas.microsoft.com/office/drawing/2014/main" id="{BD0692F3-9137-CAA2-E2FE-A147C225BC7F}"/>
              </a:ext>
            </a:extLst>
          </p:cNvPr>
          <p:cNvSpPr/>
          <p:nvPr/>
        </p:nvSpPr>
        <p:spPr>
          <a:xfrm>
            <a:off x="3414256" y="4626094"/>
            <a:ext cx="138308" cy="236534"/>
          </a:xfrm>
          <a:custGeom>
            <a:avLst/>
            <a:gdLst>
              <a:gd name="connsiteX0" fmla="*/ 136113 w 138308"/>
              <a:gd name="connsiteY0" fmla="*/ -30 h 236534"/>
              <a:gd name="connsiteX1" fmla="*/ 4844 w 138308"/>
              <a:gd name="connsiteY1" fmla="*/ 236505 h 236534"/>
              <a:gd name="connsiteX2" fmla="*/ -2196 w 138308"/>
              <a:gd name="connsiteY2" fmla="*/ 124056 h 23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8308" h="236534">
                <a:moveTo>
                  <a:pt x="136113" y="-30"/>
                </a:moveTo>
                <a:lnTo>
                  <a:pt x="4844" y="236505"/>
                </a:lnTo>
                <a:lnTo>
                  <a:pt x="-2196" y="124056"/>
                </a:lnTo>
              </a:path>
            </a:pathLst>
          </a:custGeom>
          <a:noFill/>
          <a:ln w="24794" cap="rnd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21" name="Forme libre : forme 120">
            <a:extLst>
              <a:ext uri="{FF2B5EF4-FFF2-40B4-BE49-F238E27FC236}">
                <a16:creationId xmlns:a16="http://schemas.microsoft.com/office/drawing/2014/main" id="{56A35CFB-3A71-8C57-056F-7E2AB93D2719}"/>
              </a:ext>
            </a:extLst>
          </p:cNvPr>
          <p:cNvSpPr/>
          <p:nvPr/>
        </p:nvSpPr>
        <p:spPr>
          <a:xfrm>
            <a:off x="7526532" y="4799807"/>
            <a:ext cx="135973" cy="239389"/>
          </a:xfrm>
          <a:custGeom>
            <a:avLst/>
            <a:gdLst>
              <a:gd name="connsiteX0" fmla="*/ -1952 w 135973"/>
              <a:gd name="connsiteY0" fmla="*/ 239370 h 239389"/>
              <a:gd name="connsiteX1" fmla="*/ 124177 w 135973"/>
              <a:gd name="connsiteY1" fmla="*/ -20 h 239389"/>
              <a:gd name="connsiteX2" fmla="*/ 134021 w 135973"/>
              <a:gd name="connsiteY2" fmla="*/ 112218 h 239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5973" h="239389">
                <a:moveTo>
                  <a:pt x="-1952" y="239370"/>
                </a:moveTo>
                <a:lnTo>
                  <a:pt x="124177" y="-20"/>
                </a:lnTo>
                <a:lnTo>
                  <a:pt x="134021" y="112218"/>
                </a:lnTo>
              </a:path>
            </a:pathLst>
          </a:custGeom>
          <a:noFill/>
          <a:ln w="24794" cap="rnd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22" name="Forme libre : forme 121">
            <a:extLst>
              <a:ext uri="{FF2B5EF4-FFF2-40B4-BE49-F238E27FC236}">
                <a16:creationId xmlns:a16="http://schemas.microsoft.com/office/drawing/2014/main" id="{05AD7E1A-B5A4-D355-5360-FC447978A261}"/>
              </a:ext>
            </a:extLst>
          </p:cNvPr>
          <p:cNvSpPr/>
          <p:nvPr/>
        </p:nvSpPr>
        <p:spPr>
          <a:xfrm>
            <a:off x="6783413" y="4778465"/>
            <a:ext cx="154722" cy="221911"/>
          </a:xfrm>
          <a:custGeom>
            <a:avLst/>
            <a:gdLst>
              <a:gd name="connsiteX0" fmla="*/ 152727 w 154722"/>
              <a:gd name="connsiteY0" fmla="*/ -21 h 221911"/>
              <a:gd name="connsiteX1" fmla="*/ -1995 w 154722"/>
              <a:gd name="connsiteY1" fmla="*/ 221890 h 221911"/>
              <a:gd name="connsiteX2" fmla="*/ 2217 w 154722"/>
              <a:gd name="connsiteY2" fmla="*/ 109319 h 221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4722" h="221911">
                <a:moveTo>
                  <a:pt x="152727" y="-21"/>
                </a:moveTo>
                <a:lnTo>
                  <a:pt x="-1995" y="221890"/>
                </a:lnTo>
                <a:lnTo>
                  <a:pt x="2217" y="109319"/>
                </a:lnTo>
              </a:path>
            </a:pathLst>
          </a:custGeom>
          <a:noFill/>
          <a:ln w="24794" cap="rnd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23" name="Forme libre : forme 122">
            <a:extLst>
              <a:ext uri="{FF2B5EF4-FFF2-40B4-BE49-F238E27FC236}">
                <a16:creationId xmlns:a16="http://schemas.microsoft.com/office/drawing/2014/main" id="{84C4DDA3-0A89-A74B-754B-88173AEA0EA4}"/>
              </a:ext>
            </a:extLst>
          </p:cNvPr>
          <p:cNvSpPr/>
          <p:nvPr/>
        </p:nvSpPr>
        <p:spPr>
          <a:xfrm>
            <a:off x="1747963" y="4002327"/>
            <a:ext cx="7097448" cy="1676458"/>
          </a:xfrm>
          <a:custGeom>
            <a:avLst/>
            <a:gdLst>
              <a:gd name="connsiteX0" fmla="*/ -2088 w 7097448"/>
              <a:gd name="connsiteY0" fmla="*/ 890986 h 1676458"/>
              <a:gd name="connsiteX1" fmla="*/ 425508 w 7097448"/>
              <a:gd name="connsiteY1" fmla="*/ 452556 h 1676458"/>
              <a:gd name="connsiteX2" fmla="*/ 548810 w 7097448"/>
              <a:gd name="connsiteY2" fmla="*/ 677397 h 1676458"/>
              <a:gd name="connsiteX3" fmla="*/ 1028442 w 7097448"/>
              <a:gd name="connsiteY3" fmla="*/ 197736 h 1676458"/>
              <a:gd name="connsiteX4" fmla="*/ 1118469 w 7097448"/>
              <a:gd name="connsiteY4" fmla="*/ 478788 h 1676458"/>
              <a:gd name="connsiteX5" fmla="*/ 1624359 w 7097448"/>
              <a:gd name="connsiteY5" fmla="*/ 70327 h 1676458"/>
              <a:gd name="connsiteX6" fmla="*/ 1654361 w 7097448"/>
              <a:gd name="connsiteY6" fmla="*/ 313903 h 1676458"/>
              <a:gd name="connsiteX7" fmla="*/ 2040223 w 7097448"/>
              <a:gd name="connsiteY7" fmla="*/ 2873 h 1676458"/>
              <a:gd name="connsiteX8" fmla="*/ 2110550 w 7097448"/>
              <a:gd name="connsiteY8" fmla="*/ 218347 h 1676458"/>
              <a:gd name="connsiteX9" fmla="*/ 2374049 w 7097448"/>
              <a:gd name="connsiteY9" fmla="*/ 131305 h 1676458"/>
              <a:gd name="connsiteX10" fmla="*/ 2195884 w 7097448"/>
              <a:gd name="connsiteY10" fmla="*/ 349559 h 1676458"/>
              <a:gd name="connsiteX11" fmla="*/ 2385301 w 7097448"/>
              <a:gd name="connsiteY11" fmla="*/ 441313 h 1676458"/>
              <a:gd name="connsiteX12" fmla="*/ 2042100 w 7097448"/>
              <a:gd name="connsiteY12" fmla="*/ 748592 h 1676458"/>
              <a:gd name="connsiteX13" fmla="*/ 2209013 w 7097448"/>
              <a:gd name="connsiteY13" fmla="*/ 819815 h 1676458"/>
              <a:gd name="connsiteX14" fmla="*/ 1856907 w 7097448"/>
              <a:gd name="connsiteY14" fmla="*/ 1083965 h 1676458"/>
              <a:gd name="connsiteX15" fmla="*/ 1998969 w 7097448"/>
              <a:gd name="connsiteY15" fmla="*/ 1115847 h 1676458"/>
              <a:gd name="connsiteX16" fmla="*/ 1841900 w 7097448"/>
              <a:gd name="connsiteY16" fmla="*/ 1393124 h 1676458"/>
              <a:gd name="connsiteX17" fmla="*/ 2186509 w 7097448"/>
              <a:gd name="connsiteY17" fmla="*/ 1284445 h 1676458"/>
              <a:gd name="connsiteX18" fmla="*/ 2190252 w 7097448"/>
              <a:gd name="connsiteY18" fmla="*/ 1434336 h 1676458"/>
              <a:gd name="connsiteX19" fmla="*/ 2696143 w 7097448"/>
              <a:gd name="connsiteY19" fmla="*/ 1059631 h 1676458"/>
              <a:gd name="connsiteX20" fmla="*/ 2754280 w 7097448"/>
              <a:gd name="connsiteY20" fmla="*/ 1235731 h 1676458"/>
              <a:gd name="connsiteX21" fmla="*/ 3318307 w 7097448"/>
              <a:gd name="connsiteY21" fmla="*/ 791689 h 1676458"/>
              <a:gd name="connsiteX22" fmla="*/ 3337056 w 7097448"/>
              <a:gd name="connsiteY22" fmla="*/ 1014669 h 1676458"/>
              <a:gd name="connsiteX23" fmla="*/ 3906715 w 7097448"/>
              <a:gd name="connsiteY23" fmla="*/ 542491 h 1676458"/>
              <a:gd name="connsiteX24" fmla="*/ 3917967 w 7097448"/>
              <a:gd name="connsiteY24" fmla="*/ 767332 h 1676458"/>
              <a:gd name="connsiteX25" fmla="*/ 4397599 w 7097448"/>
              <a:gd name="connsiteY25" fmla="*/ 351378 h 1676458"/>
              <a:gd name="connsiteX26" fmla="*/ 4363843 w 7097448"/>
              <a:gd name="connsiteY26" fmla="*/ 594955 h 1676458"/>
              <a:gd name="connsiteX27" fmla="*/ 4835978 w 7097448"/>
              <a:gd name="connsiteY27" fmla="*/ 242704 h 1676458"/>
              <a:gd name="connsiteX28" fmla="*/ 4835978 w 7097448"/>
              <a:gd name="connsiteY28" fmla="*/ 437567 h 1676458"/>
              <a:gd name="connsiteX29" fmla="*/ 5251841 w 7097448"/>
              <a:gd name="connsiteY29" fmla="*/ 186493 h 1676458"/>
              <a:gd name="connsiteX30" fmla="*/ 5229338 w 7097448"/>
              <a:gd name="connsiteY30" fmla="*/ 403838 h 1676458"/>
              <a:gd name="connsiteX31" fmla="*/ 5514402 w 7097448"/>
              <a:gd name="connsiteY31" fmla="*/ 302660 h 1676458"/>
              <a:gd name="connsiteX32" fmla="*/ 5450633 w 7097448"/>
              <a:gd name="connsiteY32" fmla="*/ 527502 h 1676458"/>
              <a:gd name="connsiteX33" fmla="*/ 5682711 w 7097448"/>
              <a:gd name="connsiteY33" fmla="*/ 501269 h 1676458"/>
              <a:gd name="connsiteX34" fmla="*/ 5454388 w 7097448"/>
              <a:gd name="connsiteY34" fmla="*/ 692387 h 1676458"/>
              <a:gd name="connsiteX35" fmla="*/ 5660207 w 7097448"/>
              <a:gd name="connsiteY35" fmla="*/ 754218 h 1676458"/>
              <a:gd name="connsiteX36" fmla="*/ 5371870 w 7097448"/>
              <a:gd name="connsiteY36" fmla="*/ 965956 h 1676458"/>
              <a:gd name="connsiteX37" fmla="*/ 5505016 w 7097448"/>
              <a:gd name="connsiteY37" fmla="*/ 1059631 h 1676458"/>
              <a:gd name="connsiteX38" fmla="*/ 5186207 w 7097448"/>
              <a:gd name="connsiteY38" fmla="*/ 1308825 h 1676458"/>
              <a:gd name="connsiteX39" fmla="*/ 5338114 w 7097448"/>
              <a:gd name="connsiteY39" fmla="*/ 1370666 h 1676458"/>
              <a:gd name="connsiteX40" fmla="*/ 5251841 w 7097448"/>
              <a:gd name="connsiteY40" fmla="*/ 1644193 h 1676458"/>
              <a:gd name="connsiteX41" fmla="*/ 5553778 w 7097448"/>
              <a:gd name="connsiteY41" fmla="*/ 1453090 h 1676458"/>
              <a:gd name="connsiteX42" fmla="*/ 5573946 w 7097448"/>
              <a:gd name="connsiteY42" fmla="*/ 1674199 h 1676458"/>
              <a:gd name="connsiteX43" fmla="*/ 6233609 w 7097448"/>
              <a:gd name="connsiteY43" fmla="*/ 1224526 h 1676458"/>
              <a:gd name="connsiteX44" fmla="*/ 6274874 w 7097448"/>
              <a:gd name="connsiteY44" fmla="*/ 1393124 h 1676458"/>
              <a:gd name="connsiteX45" fmla="*/ 6658859 w 7097448"/>
              <a:gd name="connsiteY45" fmla="*/ 1020295 h 1676458"/>
              <a:gd name="connsiteX46" fmla="*/ 6735745 w 7097448"/>
              <a:gd name="connsiteY46" fmla="*/ 1205772 h 1676458"/>
              <a:gd name="connsiteX47" fmla="*/ 7095361 w 7097448"/>
              <a:gd name="connsiteY47" fmla="*/ 816064 h 1676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7097448" h="1676458">
                <a:moveTo>
                  <a:pt x="-2088" y="890986"/>
                </a:moveTo>
                <a:cubicBezTo>
                  <a:pt x="-2088" y="890986"/>
                  <a:pt x="302664" y="557625"/>
                  <a:pt x="425508" y="452556"/>
                </a:cubicBezTo>
                <a:cubicBezTo>
                  <a:pt x="490204" y="396922"/>
                  <a:pt x="476605" y="723119"/>
                  <a:pt x="548810" y="677397"/>
                </a:cubicBezTo>
                <a:cubicBezTo>
                  <a:pt x="694158" y="585573"/>
                  <a:pt x="851227" y="282246"/>
                  <a:pt x="1028442" y="197736"/>
                </a:cubicBezTo>
                <a:cubicBezTo>
                  <a:pt x="1117530" y="155423"/>
                  <a:pt x="1021883" y="497875"/>
                  <a:pt x="1118469" y="478788"/>
                </a:cubicBezTo>
                <a:cubicBezTo>
                  <a:pt x="1239894" y="454764"/>
                  <a:pt x="1465882" y="140058"/>
                  <a:pt x="1624359" y="70327"/>
                </a:cubicBezTo>
                <a:cubicBezTo>
                  <a:pt x="1699368" y="37385"/>
                  <a:pt x="1573720" y="301019"/>
                  <a:pt x="1654361" y="313903"/>
                </a:cubicBezTo>
                <a:cubicBezTo>
                  <a:pt x="1785171" y="334743"/>
                  <a:pt x="1912228" y="47855"/>
                  <a:pt x="2040223" y="2873"/>
                </a:cubicBezTo>
                <a:cubicBezTo>
                  <a:pt x="2123679" y="-26322"/>
                  <a:pt x="2034602" y="173703"/>
                  <a:pt x="2110550" y="218347"/>
                </a:cubicBezTo>
                <a:cubicBezTo>
                  <a:pt x="2207136" y="274932"/>
                  <a:pt x="2290123" y="57560"/>
                  <a:pt x="2374049" y="131305"/>
                </a:cubicBezTo>
                <a:cubicBezTo>
                  <a:pt x="2441091" y="190188"/>
                  <a:pt x="2174788" y="231939"/>
                  <a:pt x="2195884" y="349559"/>
                </a:cubicBezTo>
                <a:cubicBezTo>
                  <a:pt x="2210890" y="431837"/>
                  <a:pt x="2386709" y="357712"/>
                  <a:pt x="2385301" y="441313"/>
                </a:cubicBezTo>
                <a:cubicBezTo>
                  <a:pt x="2382485" y="585348"/>
                  <a:pt x="2093209" y="652670"/>
                  <a:pt x="2042100" y="748592"/>
                </a:cubicBezTo>
                <a:cubicBezTo>
                  <a:pt x="2007406" y="813767"/>
                  <a:pt x="2248389" y="746079"/>
                  <a:pt x="2209013" y="819815"/>
                </a:cubicBezTo>
                <a:cubicBezTo>
                  <a:pt x="2142429" y="945279"/>
                  <a:pt x="1928173" y="968018"/>
                  <a:pt x="1856907" y="1083965"/>
                </a:cubicBezTo>
                <a:cubicBezTo>
                  <a:pt x="1817519" y="1147916"/>
                  <a:pt x="1962867" y="1050020"/>
                  <a:pt x="1998969" y="1115847"/>
                </a:cubicBezTo>
                <a:cubicBezTo>
                  <a:pt x="2054290" y="1216040"/>
                  <a:pt x="1768288" y="1305590"/>
                  <a:pt x="1841900" y="1393124"/>
                </a:cubicBezTo>
                <a:cubicBezTo>
                  <a:pt x="1925357" y="1492286"/>
                  <a:pt x="2076325" y="1216087"/>
                  <a:pt x="2186509" y="1284445"/>
                </a:cubicBezTo>
                <a:cubicBezTo>
                  <a:pt x="2246981" y="1322046"/>
                  <a:pt x="2118986" y="1438274"/>
                  <a:pt x="2190252" y="1434336"/>
                </a:cubicBezTo>
                <a:cubicBezTo>
                  <a:pt x="2347791" y="1425709"/>
                  <a:pt x="2541420" y="1086497"/>
                  <a:pt x="2696143" y="1059631"/>
                </a:cubicBezTo>
                <a:cubicBezTo>
                  <a:pt x="2761788" y="1048192"/>
                  <a:pt x="2687707" y="1237419"/>
                  <a:pt x="2754280" y="1235731"/>
                </a:cubicBezTo>
                <a:cubicBezTo>
                  <a:pt x="2914622" y="1231699"/>
                  <a:pt x="3172959" y="843304"/>
                  <a:pt x="3318307" y="791689"/>
                </a:cubicBezTo>
                <a:cubicBezTo>
                  <a:pt x="3389103" y="766554"/>
                  <a:pt x="3265332" y="1037174"/>
                  <a:pt x="3337056" y="1014669"/>
                </a:cubicBezTo>
                <a:cubicBezTo>
                  <a:pt x="3509601" y="960423"/>
                  <a:pt x="3760429" y="583810"/>
                  <a:pt x="3906715" y="542491"/>
                </a:cubicBezTo>
                <a:cubicBezTo>
                  <a:pt x="3978920" y="522100"/>
                  <a:pt x="3842946" y="764467"/>
                  <a:pt x="3917967" y="767332"/>
                </a:cubicBezTo>
                <a:cubicBezTo>
                  <a:pt x="4080656" y="773554"/>
                  <a:pt x="4279448" y="387198"/>
                  <a:pt x="4397599" y="351378"/>
                </a:cubicBezTo>
                <a:cubicBezTo>
                  <a:pt x="4475893" y="327542"/>
                  <a:pt x="4284611" y="615627"/>
                  <a:pt x="4363843" y="594955"/>
                </a:cubicBezTo>
                <a:cubicBezTo>
                  <a:pt x="4466988" y="568006"/>
                  <a:pt x="4712195" y="243243"/>
                  <a:pt x="4835978" y="242704"/>
                </a:cubicBezTo>
                <a:cubicBezTo>
                  <a:pt x="4914741" y="242361"/>
                  <a:pt x="4758611" y="423492"/>
                  <a:pt x="4835978" y="437567"/>
                </a:cubicBezTo>
                <a:cubicBezTo>
                  <a:pt x="4951782" y="458628"/>
                  <a:pt x="5155725" y="185096"/>
                  <a:pt x="5251841" y="186493"/>
                </a:cubicBezTo>
                <a:cubicBezTo>
                  <a:pt x="5329666" y="187623"/>
                  <a:pt x="5166977" y="357375"/>
                  <a:pt x="5229338" y="403838"/>
                </a:cubicBezTo>
                <a:cubicBezTo>
                  <a:pt x="5311856" y="465065"/>
                  <a:pt x="5437973" y="234307"/>
                  <a:pt x="5514402" y="302660"/>
                </a:cubicBezTo>
                <a:cubicBezTo>
                  <a:pt x="5572069" y="354594"/>
                  <a:pt x="5399994" y="468103"/>
                  <a:pt x="5450633" y="527502"/>
                </a:cubicBezTo>
                <a:cubicBezTo>
                  <a:pt x="5500803" y="586933"/>
                  <a:pt x="5652241" y="429620"/>
                  <a:pt x="5682711" y="501269"/>
                </a:cubicBezTo>
                <a:cubicBezTo>
                  <a:pt x="5722099" y="592578"/>
                  <a:pt x="5438443" y="594303"/>
                  <a:pt x="5454388" y="692387"/>
                </a:cubicBezTo>
                <a:cubicBezTo>
                  <a:pt x="5466109" y="765457"/>
                  <a:pt x="5691159" y="687027"/>
                  <a:pt x="5660207" y="754218"/>
                </a:cubicBezTo>
                <a:cubicBezTo>
                  <a:pt x="5603009" y="878421"/>
                  <a:pt x="5405156" y="892205"/>
                  <a:pt x="5371870" y="965956"/>
                </a:cubicBezTo>
                <a:cubicBezTo>
                  <a:pt x="5342326" y="1031313"/>
                  <a:pt x="5516737" y="988789"/>
                  <a:pt x="5505016" y="1059631"/>
                </a:cubicBezTo>
                <a:cubicBezTo>
                  <a:pt x="5484389" y="1183173"/>
                  <a:pt x="5256534" y="1190487"/>
                  <a:pt x="5186207" y="1308825"/>
                </a:cubicBezTo>
                <a:cubicBezTo>
                  <a:pt x="5150105" y="1370057"/>
                  <a:pt x="5303889" y="1308169"/>
                  <a:pt x="5338114" y="1370666"/>
                </a:cubicBezTo>
                <a:cubicBezTo>
                  <a:pt x="5384060" y="1454590"/>
                  <a:pt x="5178698" y="1582914"/>
                  <a:pt x="5251841" y="1644193"/>
                </a:cubicBezTo>
                <a:cubicBezTo>
                  <a:pt x="5356863" y="1731962"/>
                  <a:pt x="5484389" y="1422427"/>
                  <a:pt x="5553778" y="1453090"/>
                </a:cubicBezTo>
                <a:cubicBezTo>
                  <a:pt x="5622228" y="1483565"/>
                  <a:pt x="5500334" y="1660931"/>
                  <a:pt x="5573946" y="1674199"/>
                </a:cubicBezTo>
                <a:cubicBezTo>
                  <a:pt x="5789610" y="1712833"/>
                  <a:pt x="6071859" y="1237935"/>
                  <a:pt x="6233609" y="1224526"/>
                </a:cubicBezTo>
                <a:cubicBezTo>
                  <a:pt x="6307691" y="1218337"/>
                  <a:pt x="6201731" y="1405220"/>
                  <a:pt x="6274874" y="1393124"/>
                </a:cubicBezTo>
                <a:cubicBezTo>
                  <a:pt x="6463352" y="1362040"/>
                  <a:pt x="6512584" y="1095170"/>
                  <a:pt x="6658859" y="1020295"/>
                </a:cubicBezTo>
                <a:cubicBezTo>
                  <a:pt x="6721220" y="988460"/>
                  <a:pt x="6676681" y="1242671"/>
                  <a:pt x="6735745" y="1205772"/>
                </a:cubicBezTo>
                <a:cubicBezTo>
                  <a:pt x="6870780" y="1121660"/>
                  <a:pt x="7095361" y="816064"/>
                  <a:pt x="7095361" y="816064"/>
                </a:cubicBezTo>
              </a:path>
            </a:pathLst>
          </a:custGeom>
          <a:noFill/>
          <a:ln w="12397" cap="rnd">
            <a:solidFill>
              <a:srgbClr val="F30000"/>
            </a:solidFill>
            <a:custDash>
              <a:ds d="19844" sp="39688"/>
            </a:custDash>
            <a:round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24" name="ZoneTexte 123">
            <a:extLst>
              <a:ext uri="{FF2B5EF4-FFF2-40B4-BE49-F238E27FC236}">
                <a16:creationId xmlns:a16="http://schemas.microsoft.com/office/drawing/2014/main" id="{41C40946-6AFA-4270-4A49-8419C2F422F6}"/>
              </a:ext>
            </a:extLst>
          </p:cNvPr>
          <p:cNvSpPr txBox="1"/>
          <p:nvPr/>
        </p:nvSpPr>
        <p:spPr>
          <a:xfrm>
            <a:off x="1402880" y="5435086"/>
            <a:ext cx="1308118" cy="3258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108" b="1" spc="0" baseline="0">
                <a:ln/>
                <a:solidFill>
                  <a:srgbClr val="000000">
                    <a:alpha val="50000"/>
                  </a:srgbClr>
                </a:solidFill>
                <a:latin typeface="Arial"/>
                <a:cs typeface="Arial"/>
                <a:sym typeface="Arial"/>
                <a:rtl val="0"/>
              </a:rPr>
              <a:t>PLAN AXIAL</a:t>
            </a:r>
          </a:p>
        </p:txBody>
      </p:sp>
    </p:spTree>
    <p:extLst>
      <p:ext uri="{BB962C8B-B14F-4D97-AF65-F5344CB8AC3E}">
        <p14:creationId xmlns:p14="http://schemas.microsoft.com/office/powerpoint/2010/main" val="318910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69" grpId="0" animBg="1"/>
      <p:bldP spid="70" grpId="0" animBg="1"/>
      <p:bldP spid="71" grpId="0" animBg="1"/>
      <p:bldP spid="72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/>
      <p:bldP spid="109" grpId="0"/>
      <p:bldP spid="110" grpId="0"/>
      <p:bldP spid="111" grpId="0"/>
      <p:bldP spid="112" grpId="0"/>
      <p:bldP spid="113" grpId="0" animBg="1"/>
      <p:bldP spid="114" grpId="0" animBg="1"/>
      <p:bldP spid="115" grpId="0"/>
      <p:bldP spid="116" grpId="0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99713096-6DD5-3BAF-1EC8-8481EFA26757}"/>
              </a:ext>
            </a:extLst>
          </p:cNvPr>
          <p:cNvSpPr/>
          <p:nvPr/>
        </p:nvSpPr>
        <p:spPr>
          <a:xfrm>
            <a:off x="1306736" y="2155431"/>
            <a:ext cx="6846513" cy="3781160"/>
          </a:xfrm>
          <a:custGeom>
            <a:avLst/>
            <a:gdLst>
              <a:gd name="csX0" fmla="*/ 0 w 6846513"/>
              <a:gd name="csY0" fmla="*/ 0 h 3781160"/>
              <a:gd name="csX1" fmla="*/ 753116 w 6846513"/>
              <a:gd name="csY1" fmla="*/ 0 h 3781160"/>
              <a:gd name="csX2" fmla="*/ 1574698 w 6846513"/>
              <a:gd name="csY2" fmla="*/ 0 h 3781160"/>
              <a:gd name="csX3" fmla="*/ 2122419 w 6846513"/>
              <a:gd name="csY3" fmla="*/ 0 h 3781160"/>
              <a:gd name="csX4" fmla="*/ 2875535 w 6846513"/>
              <a:gd name="csY4" fmla="*/ 0 h 3781160"/>
              <a:gd name="csX5" fmla="*/ 3423257 w 6846513"/>
              <a:gd name="csY5" fmla="*/ 0 h 3781160"/>
              <a:gd name="csX6" fmla="*/ 4107908 w 6846513"/>
              <a:gd name="csY6" fmla="*/ 0 h 3781160"/>
              <a:gd name="csX7" fmla="*/ 4861024 w 6846513"/>
              <a:gd name="csY7" fmla="*/ 0 h 3781160"/>
              <a:gd name="csX8" fmla="*/ 5340280 w 6846513"/>
              <a:gd name="csY8" fmla="*/ 0 h 3781160"/>
              <a:gd name="csX9" fmla="*/ 5819536 w 6846513"/>
              <a:gd name="csY9" fmla="*/ 0 h 3781160"/>
              <a:gd name="csX10" fmla="*/ 6846513 w 6846513"/>
              <a:gd name="csY10" fmla="*/ 0 h 3781160"/>
              <a:gd name="csX11" fmla="*/ 6846513 w 6846513"/>
              <a:gd name="csY11" fmla="*/ 630193 h 3781160"/>
              <a:gd name="csX12" fmla="*/ 6846513 w 6846513"/>
              <a:gd name="csY12" fmla="*/ 1298198 h 3781160"/>
              <a:gd name="csX13" fmla="*/ 6846513 w 6846513"/>
              <a:gd name="csY13" fmla="*/ 1890580 h 3781160"/>
              <a:gd name="csX14" fmla="*/ 6846513 w 6846513"/>
              <a:gd name="csY14" fmla="*/ 2558585 h 3781160"/>
              <a:gd name="csX15" fmla="*/ 6846513 w 6846513"/>
              <a:gd name="csY15" fmla="*/ 3113155 h 3781160"/>
              <a:gd name="csX16" fmla="*/ 6846513 w 6846513"/>
              <a:gd name="csY16" fmla="*/ 3781160 h 3781160"/>
              <a:gd name="csX17" fmla="*/ 6367257 w 6846513"/>
              <a:gd name="csY17" fmla="*/ 3781160 h 3781160"/>
              <a:gd name="csX18" fmla="*/ 5545676 w 6846513"/>
              <a:gd name="csY18" fmla="*/ 3781160 h 3781160"/>
              <a:gd name="csX19" fmla="*/ 4792559 w 6846513"/>
              <a:gd name="csY19" fmla="*/ 3781160 h 3781160"/>
              <a:gd name="csX20" fmla="*/ 4039443 w 6846513"/>
              <a:gd name="csY20" fmla="*/ 3781160 h 3781160"/>
              <a:gd name="csX21" fmla="*/ 3286326 w 6846513"/>
              <a:gd name="csY21" fmla="*/ 3781160 h 3781160"/>
              <a:gd name="csX22" fmla="*/ 2738605 w 6846513"/>
              <a:gd name="csY22" fmla="*/ 3781160 h 3781160"/>
              <a:gd name="csX23" fmla="*/ 1917024 w 6846513"/>
              <a:gd name="csY23" fmla="*/ 3781160 h 3781160"/>
              <a:gd name="csX24" fmla="*/ 1232372 w 6846513"/>
              <a:gd name="csY24" fmla="*/ 3781160 h 3781160"/>
              <a:gd name="csX25" fmla="*/ 753116 w 6846513"/>
              <a:gd name="csY25" fmla="*/ 3781160 h 3781160"/>
              <a:gd name="csX26" fmla="*/ 0 w 6846513"/>
              <a:gd name="csY26" fmla="*/ 3781160 h 3781160"/>
              <a:gd name="csX27" fmla="*/ 0 w 6846513"/>
              <a:gd name="csY27" fmla="*/ 3188778 h 3781160"/>
              <a:gd name="csX28" fmla="*/ 0 w 6846513"/>
              <a:gd name="csY28" fmla="*/ 2558585 h 3781160"/>
              <a:gd name="csX29" fmla="*/ 0 w 6846513"/>
              <a:gd name="csY29" fmla="*/ 1852768 h 3781160"/>
              <a:gd name="csX30" fmla="*/ 0 w 6846513"/>
              <a:gd name="csY30" fmla="*/ 1146952 h 3781160"/>
              <a:gd name="csX31" fmla="*/ 0 w 6846513"/>
              <a:gd name="csY31" fmla="*/ 0 h 37811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6846513" h="3781160" fill="none" extrusionOk="0">
                <a:moveTo>
                  <a:pt x="0" y="0"/>
                </a:moveTo>
                <a:cubicBezTo>
                  <a:pt x="356998" y="29004"/>
                  <a:pt x="409944" y="-6258"/>
                  <a:pt x="753116" y="0"/>
                </a:cubicBezTo>
                <a:cubicBezTo>
                  <a:pt x="1096288" y="6258"/>
                  <a:pt x="1328439" y="17472"/>
                  <a:pt x="1574698" y="0"/>
                </a:cubicBezTo>
                <a:cubicBezTo>
                  <a:pt x="1820957" y="-17472"/>
                  <a:pt x="1948484" y="6271"/>
                  <a:pt x="2122419" y="0"/>
                </a:cubicBezTo>
                <a:cubicBezTo>
                  <a:pt x="2296354" y="-6271"/>
                  <a:pt x="2691465" y="-29873"/>
                  <a:pt x="2875535" y="0"/>
                </a:cubicBezTo>
                <a:cubicBezTo>
                  <a:pt x="3059605" y="29873"/>
                  <a:pt x="3234055" y="-25582"/>
                  <a:pt x="3423257" y="0"/>
                </a:cubicBezTo>
                <a:cubicBezTo>
                  <a:pt x="3612459" y="25582"/>
                  <a:pt x="3767227" y="5169"/>
                  <a:pt x="4107908" y="0"/>
                </a:cubicBezTo>
                <a:cubicBezTo>
                  <a:pt x="4448589" y="-5169"/>
                  <a:pt x="4688084" y="-5108"/>
                  <a:pt x="4861024" y="0"/>
                </a:cubicBezTo>
                <a:cubicBezTo>
                  <a:pt x="5033964" y="5108"/>
                  <a:pt x="5129389" y="-20938"/>
                  <a:pt x="5340280" y="0"/>
                </a:cubicBezTo>
                <a:cubicBezTo>
                  <a:pt x="5551171" y="20938"/>
                  <a:pt x="5660224" y="21472"/>
                  <a:pt x="5819536" y="0"/>
                </a:cubicBezTo>
                <a:cubicBezTo>
                  <a:pt x="5978848" y="-21472"/>
                  <a:pt x="6478018" y="35341"/>
                  <a:pt x="6846513" y="0"/>
                </a:cubicBezTo>
                <a:cubicBezTo>
                  <a:pt x="6819640" y="177044"/>
                  <a:pt x="6841148" y="493866"/>
                  <a:pt x="6846513" y="630193"/>
                </a:cubicBezTo>
                <a:cubicBezTo>
                  <a:pt x="6851878" y="766520"/>
                  <a:pt x="6824974" y="1053936"/>
                  <a:pt x="6846513" y="1298198"/>
                </a:cubicBezTo>
                <a:cubicBezTo>
                  <a:pt x="6868052" y="1542461"/>
                  <a:pt x="6864472" y="1737564"/>
                  <a:pt x="6846513" y="1890580"/>
                </a:cubicBezTo>
                <a:cubicBezTo>
                  <a:pt x="6828554" y="2043596"/>
                  <a:pt x="6869363" y="2334848"/>
                  <a:pt x="6846513" y="2558585"/>
                </a:cubicBezTo>
                <a:cubicBezTo>
                  <a:pt x="6823663" y="2782322"/>
                  <a:pt x="6855714" y="2965974"/>
                  <a:pt x="6846513" y="3113155"/>
                </a:cubicBezTo>
                <a:cubicBezTo>
                  <a:pt x="6837313" y="3260336"/>
                  <a:pt x="6858714" y="3482277"/>
                  <a:pt x="6846513" y="3781160"/>
                </a:cubicBezTo>
                <a:cubicBezTo>
                  <a:pt x="6744189" y="3803411"/>
                  <a:pt x="6527722" y="3784676"/>
                  <a:pt x="6367257" y="3781160"/>
                </a:cubicBezTo>
                <a:cubicBezTo>
                  <a:pt x="6206792" y="3777644"/>
                  <a:pt x="5830335" y="3779554"/>
                  <a:pt x="5545676" y="3781160"/>
                </a:cubicBezTo>
                <a:cubicBezTo>
                  <a:pt x="5261017" y="3782766"/>
                  <a:pt x="5130110" y="3766288"/>
                  <a:pt x="4792559" y="3781160"/>
                </a:cubicBezTo>
                <a:cubicBezTo>
                  <a:pt x="4455008" y="3796032"/>
                  <a:pt x="4402366" y="3786342"/>
                  <a:pt x="4039443" y="3781160"/>
                </a:cubicBezTo>
                <a:cubicBezTo>
                  <a:pt x="3676520" y="3775978"/>
                  <a:pt x="3597047" y="3775720"/>
                  <a:pt x="3286326" y="3781160"/>
                </a:cubicBezTo>
                <a:cubicBezTo>
                  <a:pt x="2975605" y="3786600"/>
                  <a:pt x="2940710" y="3804234"/>
                  <a:pt x="2738605" y="3781160"/>
                </a:cubicBezTo>
                <a:cubicBezTo>
                  <a:pt x="2536500" y="3758086"/>
                  <a:pt x="2309426" y="3769535"/>
                  <a:pt x="1917024" y="3781160"/>
                </a:cubicBezTo>
                <a:cubicBezTo>
                  <a:pt x="1524622" y="3792785"/>
                  <a:pt x="1372786" y="3750957"/>
                  <a:pt x="1232372" y="3781160"/>
                </a:cubicBezTo>
                <a:cubicBezTo>
                  <a:pt x="1091958" y="3811363"/>
                  <a:pt x="855893" y="3757288"/>
                  <a:pt x="753116" y="3781160"/>
                </a:cubicBezTo>
                <a:cubicBezTo>
                  <a:pt x="650339" y="3805032"/>
                  <a:pt x="327385" y="3776517"/>
                  <a:pt x="0" y="3781160"/>
                </a:cubicBezTo>
                <a:cubicBezTo>
                  <a:pt x="2492" y="3536626"/>
                  <a:pt x="28053" y="3331552"/>
                  <a:pt x="0" y="3188778"/>
                </a:cubicBezTo>
                <a:cubicBezTo>
                  <a:pt x="-28053" y="3046004"/>
                  <a:pt x="14910" y="2736142"/>
                  <a:pt x="0" y="2558585"/>
                </a:cubicBezTo>
                <a:cubicBezTo>
                  <a:pt x="-14910" y="2381028"/>
                  <a:pt x="29274" y="2050614"/>
                  <a:pt x="0" y="1852768"/>
                </a:cubicBezTo>
                <a:cubicBezTo>
                  <a:pt x="-29274" y="1654922"/>
                  <a:pt x="34111" y="1434428"/>
                  <a:pt x="0" y="1146952"/>
                </a:cubicBezTo>
                <a:cubicBezTo>
                  <a:pt x="-34111" y="859476"/>
                  <a:pt x="-17721" y="492726"/>
                  <a:pt x="0" y="0"/>
                </a:cubicBezTo>
                <a:close/>
              </a:path>
              <a:path w="6846513" h="3781160" stroke="0" extrusionOk="0">
                <a:moveTo>
                  <a:pt x="0" y="0"/>
                </a:moveTo>
                <a:cubicBezTo>
                  <a:pt x="273339" y="-8022"/>
                  <a:pt x="417678" y="-10310"/>
                  <a:pt x="616186" y="0"/>
                </a:cubicBezTo>
                <a:cubicBezTo>
                  <a:pt x="814694" y="10310"/>
                  <a:pt x="937973" y="-23521"/>
                  <a:pt x="1095442" y="0"/>
                </a:cubicBezTo>
                <a:cubicBezTo>
                  <a:pt x="1252911" y="23521"/>
                  <a:pt x="1608157" y="-21799"/>
                  <a:pt x="1917024" y="0"/>
                </a:cubicBezTo>
                <a:cubicBezTo>
                  <a:pt x="2225891" y="21799"/>
                  <a:pt x="2310209" y="-1014"/>
                  <a:pt x="2533210" y="0"/>
                </a:cubicBezTo>
                <a:cubicBezTo>
                  <a:pt x="2756211" y="1014"/>
                  <a:pt x="2885003" y="-29802"/>
                  <a:pt x="3149396" y="0"/>
                </a:cubicBezTo>
                <a:cubicBezTo>
                  <a:pt x="3413789" y="29802"/>
                  <a:pt x="3740016" y="-29029"/>
                  <a:pt x="3970978" y="0"/>
                </a:cubicBezTo>
                <a:cubicBezTo>
                  <a:pt x="4201940" y="29029"/>
                  <a:pt x="4374591" y="9745"/>
                  <a:pt x="4518699" y="0"/>
                </a:cubicBezTo>
                <a:cubicBezTo>
                  <a:pt x="4662807" y="-9745"/>
                  <a:pt x="5085584" y="19533"/>
                  <a:pt x="5340280" y="0"/>
                </a:cubicBezTo>
                <a:cubicBezTo>
                  <a:pt x="5594976" y="-19533"/>
                  <a:pt x="5856339" y="-30188"/>
                  <a:pt x="6161862" y="0"/>
                </a:cubicBezTo>
                <a:cubicBezTo>
                  <a:pt x="6467385" y="30188"/>
                  <a:pt x="6516042" y="-21386"/>
                  <a:pt x="6846513" y="0"/>
                </a:cubicBezTo>
                <a:cubicBezTo>
                  <a:pt x="6848696" y="240519"/>
                  <a:pt x="6824821" y="530745"/>
                  <a:pt x="6846513" y="705817"/>
                </a:cubicBezTo>
                <a:cubicBezTo>
                  <a:pt x="6868205" y="880889"/>
                  <a:pt x="6875188" y="1093297"/>
                  <a:pt x="6846513" y="1373821"/>
                </a:cubicBezTo>
                <a:cubicBezTo>
                  <a:pt x="6817838" y="1654345"/>
                  <a:pt x="6825178" y="1751357"/>
                  <a:pt x="6846513" y="1890580"/>
                </a:cubicBezTo>
                <a:cubicBezTo>
                  <a:pt x="6867848" y="2029803"/>
                  <a:pt x="6862907" y="2357889"/>
                  <a:pt x="6846513" y="2520773"/>
                </a:cubicBezTo>
                <a:cubicBezTo>
                  <a:pt x="6830119" y="2683657"/>
                  <a:pt x="6876055" y="2964484"/>
                  <a:pt x="6846513" y="3150967"/>
                </a:cubicBezTo>
                <a:cubicBezTo>
                  <a:pt x="6816971" y="3337450"/>
                  <a:pt x="6850062" y="3619120"/>
                  <a:pt x="6846513" y="3781160"/>
                </a:cubicBezTo>
                <a:cubicBezTo>
                  <a:pt x="6548343" y="3766607"/>
                  <a:pt x="6280365" y="3748660"/>
                  <a:pt x="6093397" y="3781160"/>
                </a:cubicBezTo>
                <a:cubicBezTo>
                  <a:pt x="5906429" y="3813660"/>
                  <a:pt x="5741061" y="3777437"/>
                  <a:pt x="5408745" y="3781160"/>
                </a:cubicBezTo>
                <a:cubicBezTo>
                  <a:pt x="5076429" y="3784883"/>
                  <a:pt x="5084193" y="3760562"/>
                  <a:pt x="4929489" y="3781160"/>
                </a:cubicBezTo>
                <a:cubicBezTo>
                  <a:pt x="4774785" y="3801758"/>
                  <a:pt x="4607726" y="3773545"/>
                  <a:pt x="4381768" y="3781160"/>
                </a:cubicBezTo>
                <a:cubicBezTo>
                  <a:pt x="4155810" y="3788775"/>
                  <a:pt x="3859590" y="3812188"/>
                  <a:pt x="3560187" y="3781160"/>
                </a:cubicBezTo>
                <a:cubicBezTo>
                  <a:pt x="3260784" y="3750132"/>
                  <a:pt x="3023493" y="3793912"/>
                  <a:pt x="2875535" y="3781160"/>
                </a:cubicBezTo>
                <a:cubicBezTo>
                  <a:pt x="2727577" y="3768408"/>
                  <a:pt x="2475370" y="3774933"/>
                  <a:pt x="2327814" y="3781160"/>
                </a:cubicBezTo>
                <a:cubicBezTo>
                  <a:pt x="2180258" y="3787387"/>
                  <a:pt x="1839715" y="3794416"/>
                  <a:pt x="1643163" y="3781160"/>
                </a:cubicBezTo>
                <a:cubicBezTo>
                  <a:pt x="1446611" y="3767904"/>
                  <a:pt x="1343438" y="3760896"/>
                  <a:pt x="1163907" y="3781160"/>
                </a:cubicBezTo>
                <a:cubicBezTo>
                  <a:pt x="984376" y="3801424"/>
                  <a:pt x="880819" y="3774800"/>
                  <a:pt x="684651" y="3781160"/>
                </a:cubicBezTo>
                <a:cubicBezTo>
                  <a:pt x="488483" y="3787520"/>
                  <a:pt x="176757" y="3805824"/>
                  <a:pt x="0" y="3781160"/>
                </a:cubicBezTo>
                <a:cubicBezTo>
                  <a:pt x="-24593" y="3554290"/>
                  <a:pt x="7053" y="3485213"/>
                  <a:pt x="0" y="3226590"/>
                </a:cubicBezTo>
                <a:cubicBezTo>
                  <a:pt x="-7053" y="2967967"/>
                  <a:pt x="19826" y="2825473"/>
                  <a:pt x="0" y="2520773"/>
                </a:cubicBezTo>
                <a:cubicBezTo>
                  <a:pt x="-19826" y="2216073"/>
                  <a:pt x="-24568" y="2126016"/>
                  <a:pt x="0" y="1928392"/>
                </a:cubicBezTo>
                <a:cubicBezTo>
                  <a:pt x="24568" y="1730768"/>
                  <a:pt x="14419" y="1646302"/>
                  <a:pt x="0" y="1411633"/>
                </a:cubicBezTo>
                <a:cubicBezTo>
                  <a:pt x="-14419" y="1176964"/>
                  <a:pt x="2313" y="969633"/>
                  <a:pt x="0" y="743628"/>
                </a:cubicBezTo>
                <a:cubicBezTo>
                  <a:pt x="-2313" y="517624"/>
                  <a:pt x="-12710" y="235430"/>
                  <a:pt x="0" y="0"/>
                </a:cubicBezTo>
                <a:close/>
              </a:path>
            </a:pathLst>
          </a:custGeom>
          <a:solidFill>
            <a:srgbClr val="C00000">
              <a:alpha val="5000"/>
            </a:srgbClr>
          </a:solidFill>
          <a:ln w="25400">
            <a:solidFill>
              <a:srgbClr val="C00000">
                <a:alpha val="50000"/>
              </a:srgb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B28C55B-1E49-6BEC-141D-5559084C5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Résumé de notions :</a:t>
            </a:r>
            <a:br>
              <a:rPr lang="fr-FR" dirty="0"/>
            </a:br>
            <a:r>
              <a:rPr lang="fr-FR" dirty="0"/>
              <a:t>contacts, discordance…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8B2CFD6-8E87-48EA-30AA-A147C62E78D0}"/>
              </a:ext>
            </a:extLst>
          </p:cNvPr>
          <p:cNvSpPr/>
          <p:nvPr/>
        </p:nvSpPr>
        <p:spPr>
          <a:xfrm>
            <a:off x="3447035" y="2199682"/>
            <a:ext cx="4572000" cy="2834784"/>
          </a:xfrm>
          <a:custGeom>
            <a:avLst/>
            <a:gdLst>
              <a:gd name="csX0" fmla="*/ 0 w 4572000"/>
              <a:gd name="csY0" fmla="*/ 0 h 2834784"/>
              <a:gd name="csX1" fmla="*/ 515983 w 4572000"/>
              <a:gd name="csY1" fmla="*/ 0 h 2834784"/>
              <a:gd name="csX2" fmla="*/ 1260566 w 4572000"/>
              <a:gd name="csY2" fmla="*/ 0 h 2834784"/>
              <a:gd name="csX3" fmla="*/ 1959429 w 4572000"/>
              <a:gd name="csY3" fmla="*/ 0 h 2834784"/>
              <a:gd name="csX4" fmla="*/ 2475411 w 4572000"/>
              <a:gd name="csY4" fmla="*/ 0 h 2834784"/>
              <a:gd name="csX5" fmla="*/ 3082834 w 4572000"/>
              <a:gd name="csY5" fmla="*/ 0 h 2834784"/>
              <a:gd name="csX6" fmla="*/ 3827417 w 4572000"/>
              <a:gd name="csY6" fmla="*/ 0 h 2834784"/>
              <a:gd name="csX7" fmla="*/ 4572000 w 4572000"/>
              <a:gd name="csY7" fmla="*/ 0 h 2834784"/>
              <a:gd name="csX8" fmla="*/ 4572000 w 4572000"/>
              <a:gd name="csY8" fmla="*/ 595305 h 2834784"/>
              <a:gd name="csX9" fmla="*/ 4572000 w 4572000"/>
              <a:gd name="csY9" fmla="*/ 1077218 h 2834784"/>
              <a:gd name="csX10" fmla="*/ 4572000 w 4572000"/>
              <a:gd name="csY10" fmla="*/ 1587479 h 2834784"/>
              <a:gd name="csX11" fmla="*/ 4572000 w 4572000"/>
              <a:gd name="csY11" fmla="*/ 2182784 h 2834784"/>
              <a:gd name="csX12" fmla="*/ 4572000 w 4572000"/>
              <a:gd name="csY12" fmla="*/ 2834784 h 2834784"/>
              <a:gd name="csX13" fmla="*/ 4056017 w 4572000"/>
              <a:gd name="csY13" fmla="*/ 2834784 h 2834784"/>
              <a:gd name="csX14" fmla="*/ 3540034 w 4572000"/>
              <a:gd name="csY14" fmla="*/ 2834784 h 2834784"/>
              <a:gd name="csX15" fmla="*/ 2841171 w 4572000"/>
              <a:gd name="csY15" fmla="*/ 2834784 h 2834784"/>
              <a:gd name="csX16" fmla="*/ 2325189 w 4572000"/>
              <a:gd name="csY16" fmla="*/ 2834784 h 2834784"/>
              <a:gd name="csX17" fmla="*/ 1672046 w 4572000"/>
              <a:gd name="csY17" fmla="*/ 2834784 h 2834784"/>
              <a:gd name="csX18" fmla="*/ 1110343 w 4572000"/>
              <a:gd name="csY18" fmla="*/ 2834784 h 2834784"/>
              <a:gd name="csX19" fmla="*/ 0 w 4572000"/>
              <a:gd name="csY19" fmla="*/ 2834784 h 2834784"/>
              <a:gd name="csX20" fmla="*/ 0 w 4572000"/>
              <a:gd name="csY20" fmla="*/ 2267827 h 2834784"/>
              <a:gd name="csX21" fmla="*/ 0 w 4572000"/>
              <a:gd name="csY21" fmla="*/ 1644175 h 2834784"/>
              <a:gd name="csX22" fmla="*/ 0 w 4572000"/>
              <a:gd name="csY22" fmla="*/ 1105566 h 2834784"/>
              <a:gd name="csX23" fmla="*/ 0 w 4572000"/>
              <a:gd name="csY23" fmla="*/ 566957 h 2834784"/>
              <a:gd name="csX24" fmla="*/ 0 w 4572000"/>
              <a:gd name="csY24" fmla="*/ 0 h 283478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</a:cxnLst>
            <a:rect l="l" t="t" r="r" b="b"/>
            <a:pathLst>
              <a:path w="4572000" h="2834784" fill="none" extrusionOk="0">
                <a:moveTo>
                  <a:pt x="0" y="0"/>
                </a:moveTo>
                <a:cubicBezTo>
                  <a:pt x="212997" y="9064"/>
                  <a:pt x="285668" y="-20184"/>
                  <a:pt x="515983" y="0"/>
                </a:cubicBezTo>
                <a:cubicBezTo>
                  <a:pt x="746298" y="20184"/>
                  <a:pt x="1064810" y="16212"/>
                  <a:pt x="1260566" y="0"/>
                </a:cubicBezTo>
                <a:cubicBezTo>
                  <a:pt x="1456322" y="-16212"/>
                  <a:pt x="1702015" y="18541"/>
                  <a:pt x="1959429" y="0"/>
                </a:cubicBezTo>
                <a:cubicBezTo>
                  <a:pt x="2216843" y="-18541"/>
                  <a:pt x="2256159" y="-14677"/>
                  <a:pt x="2475411" y="0"/>
                </a:cubicBezTo>
                <a:cubicBezTo>
                  <a:pt x="2694663" y="14677"/>
                  <a:pt x="2832421" y="24207"/>
                  <a:pt x="3082834" y="0"/>
                </a:cubicBezTo>
                <a:cubicBezTo>
                  <a:pt x="3333247" y="-24207"/>
                  <a:pt x="3641594" y="-21621"/>
                  <a:pt x="3827417" y="0"/>
                </a:cubicBezTo>
                <a:cubicBezTo>
                  <a:pt x="4013240" y="21621"/>
                  <a:pt x="4200279" y="-5406"/>
                  <a:pt x="4572000" y="0"/>
                </a:cubicBezTo>
                <a:cubicBezTo>
                  <a:pt x="4592136" y="280483"/>
                  <a:pt x="4543090" y="333082"/>
                  <a:pt x="4572000" y="595305"/>
                </a:cubicBezTo>
                <a:cubicBezTo>
                  <a:pt x="4600910" y="857529"/>
                  <a:pt x="4552682" y="960672"/>
                  <a:pt x="4572000" y="1077218"/>
                </a:cubicBezTo>
                <a:cubicBezTo>
                  <a:pt x="4591318" y="1193764"/>
                  <a:pt x="4594667" y="1354561"/>
                  <a:pt x="4572000" y="1587479"/>
                </a:cubicBezTo>
                <a:cubicBezTo>
                  <a:pt x="4549333" y="1820397"/>
                  <a:pt x="4563551" y="2039998"/>
                  <a:pt x="4572000" y="2182784"/>
                </a:cubicBezTo>
                <a:cubicBezTo>
                  <a:pt x="4580449" y="2325571"/>
                  <a:pt x="4554141" y="2608607"/>
                  <a:pt x="4572000" y="2834784"/>
                </a:cubicBezTo>
                <a:cubicBezTo>
                  <a:pt x="4364212" y="2835107"/>
                  <a:pt x="4282334" y="2828141"/>
                  <a:pt x="4056017" y="2834784"/>
                </a:cubicBezTo>
                <a:cubicBezTo>
                  <a:pt x="3829700" y="2841427"/>
                  <a:pt x="3794890" y="2853022"/>
                  <a:pt x="3540034" y="2834784"/>
                </a:cubicBezTo>
                <a:cubicBezTo>
                  <a:pt x="3285178" y="2816546"/>
                  <a:pt x="3104817" y="2859693"/>
                  <a:pt x="2841171" y="2834784"/>
                </a:cubicBezTo>
                <a:cubicBezTo>
                  <a:pt x="2577525" y="2809875"/>
                  <a:pt x="2527325" y="2815652"/>
                  <a:pt x="2325189" y="2834784"/>
                </a:cubicBezTo>
                <a:cubicBezTo>
                  <a:pt x="2123053" y="2853916"/>
                  <a:pt x="1940707" y="2828352"/>
                  <a:pt x="1672046" y="2834784"/>
                </a:cubicBezTo>
                <a:cubicBezTo>
                  <a:pt x="1403385" y="2841216"/>
                  <a:pt x="1297173" y="2839472"/>
                  <a:pt x="1110343" y="2834784"/>
                </a:cubicBezTo>
                <a:cubicBezTo>
                  <a:pt x="923513" y="2830096"/>
                  <a:pt x="494035" y="2845307"/>
                  <a:pt x="0" y="2834784"/>
                </a:cubicBezTo>
                <a:cubicBezTo>
                  <a:pt x="-24028" y="2624407"/>
                  <a:pt x="19665" y="2411910"/>
                  <a:pt x="0" y="2267827"/>
                </a:cubicBezTo>
                <a:cubicBezTo>
                  <a:pt x="-19665" y="2123744"/>
                  <a:pt x="6570" y="1800512"/>
                  <a:pt x="0" y="1644175"/>
                </a:cubicBezTo>
                <a:cubicBezTo>
                  <a:pt x="-6570" y="1487838"/>
                  <a:pt x="8482" y="1264943"/>
                  <a:pt x="0" y="1105566"/>
                </a:cubicBezTo>
                <a:cubicBezTo>
                  <a:pt x="-8482" y="946189"/>
                  <a:pt x="-6858" y="725179"/>
                  <a:pt x="0" y="566957"/>
                </a:cubicBezTo>
                <a:cubicBezTo>
                  <a:pt x="6858" y="408735"/>
                  <a:pt x="-8593" y="187897"/>
                  <a:pt x="0" y="0"/>
                </a:cubicBezTo>
                <a:close/>
              </a:path>
              <a:path w="4572000" h="2834784" stroke="0" extrusionOk="0">
                <a:moveTo>
                  <a:pt x="0" y="0"/>
                </a:moveTo>
                <a:cubicBezTo>
                  <a:pt x="155698" y="6780"/>
                  <a:pt x="465972" y="13197"/>
                  <a:pt x="607423" y="0"/>
                </a:cubicBezTo>
                <a:cubicBezTo>
                  <a:pt x="748874" y="-13197"/>
                  <a:pt x="1014133" y="22994"/>
                  <a:pt x="1123406" y="0"/>
                </a:cubicBezTo>
                <a:cubicBezTo>
                  <a:pt x="1232679" y="-22994"/>
                  <a:pt x="1639431" y="-2997"/>
                  <a:pt x="1867989" y="0"/>
                </a:cubicBezTo>
                <a:cubicBezTo>
                  <a:pt x="2096547" y="2997"/>
                  <a:pt x="2265668" y="29557"/>
                  <a:pt x="2475411" y="0"/>
                </a:cubicBezTo>
                <a:cubicBezTo>
                  <a:pt x="2685154" y="-29557"/>
                  <a:pt x="2951491" y="73"/>
                  <a:pt x="3082834" y="0"/>
                </a:cubicBezTo>
                <a:cubicBezTo>
                  <a:pt x="3214177" y="-73"/>
                  <a:pt x="3641000" y="-33478"/>
                  <a:pt x="3827417" y="0"/>
                </a:cubicBezTo>
                <a:cubicBezTo>
                  <a:pt x="4013834" y="33478"/>
                  <a:pt x="4345917" y="14255"/>
                  <a:pt x="4572000" y="0"/>
                </a:cubicBezTo>
                <a:cubicBezTo>
                  <a:pt x="4556976" y="173906"/>
                  <a:pt x="4589166" y="486198"/>
                  <a:pt x="4572000" y="623652"/>
                </a:cubicBezTo>
                <a:cubicBezTo>
                  <a:pt x="4554834" y="761106"/>
                  <a:pt x="4591288" y="894933"/>
                  <a:pt x="4572000" y="1133914"/>
                </a:cubicBezTo>
                <a:cubicBezTo>
                  <a:pt x="4552712" y="1372895"/>
                  <a:pt x="4577427" y="1457201"/>
                  <a:pt x="4572000" y="1644175"/>
                </a:cubicBezTo>
                <a:cubicBezTo>
                  <a:pt x="4566573" y="1831149"/>
                  <a:pt x="4580002" y="2022816"/>
                  <a:pt x="4572000" y="2211132"/>
                </a:cubicBezTo>
                <a:cubicBezTo>
                  <a:pt x="4563998" y="2399448"/>
                  <a:pt x="4581477" y="2572485"/>
                  <a:pt x="4572000" y="2834784"/>
                </a:cubicBezTo>
                <a:cubicBezTo>
                  <a:pt x="4433952" y="2846499"/>
                  <a:pt x="4171689" y="2855075"/>
                  <a:pt x="4056017" y="2834784"/>
                </a:cubicBezTo>
                <a:cubicBezTo>
                  <a:pt x="3940345" y="2814493"/>
                  <a:pt x="3573970" y="2820216"/>
                  <a:pt x="3311434" y="2834784"/>
                </a:cubicBezTo>
                <a:cubicBezTo>
                  <a:pt x="3048898" y="2849352"/>
                  <a:pt x="2943264" y="2859494"/>
                  <a:pt x="2749731" y="2834784"/>
                </a:cubicBezTo>
                <a:cubicBezTo>
                  <a:pt x="2556198" y="2810074"/>
                  <a:pt x="2324589" y="2824955"/>
                  <a:pt x="2096589" y="2834784"/>
                </a:cubicBezTo>
                <a:cubicBezTo>
                  <a:pt x="1868589" y="2844613"/>
                  <a:pt x="1595062" y="2836774"/>
                  <a:pt x="1352006" y="2834784"/>
                </a:cubicBezTo>
                <a:cubicBezTo>
                  <a:pt x="1108950" y="2832794"/>
                  <a:pt x="953499" y="2815081"/>
                  <a:pt x="698863" y="2834784"/>
                </a:cubicBezTo>
                <a:cubicBezTo>
                  <a:pt x="444227" y="2854487"/>
                  <a:pt x="230890" y="2808087"/>
                  <a:pt x="0" y="2834784"/>
                </a:cubicBezTo>
                <a:cubicBezTo>
                  <a:pt x="734" y="2682823"/>
                  <a:pt x="-5844" y="2457978"/>
                  <a:pt x="0" y="2324523"/>
                </a:cubicBezTo>
                <a:cubicBezTo>
                  <a:pt x="5844" y="2191068"/>
                  <a:pt x="18226" y="2014769"/>
                  <a:pt x="0" y="1785914"/>
                </a:cubicBezTo>
                <a:cubicBezTo>
                  <a:pt x="-18226" y="1557059"/>
                  <a:pt x="-10837" y="1362705"/>
                  <a:pt x="0" y="1162261"/>
                </a:cubicBezTo>
                <a:cubicBezTo>
                  <a:pt x="10837" y="961817"/>
                  <a:pt x="-19353" y="835460"/>
                  <a:pt x="0" y="595305"/>
                </a:cubicBezTo>
                <a:cubicBezTo>
                  <a:pt x="19353" y="355150"/>
                  <a:pt x="-25868" y="245537"/>
                  <a:pt x="0" y="0"/>
                </a:cubicBezTo>
                <a:close/>
              </a:path>
            </a:pathLst>
          </a:custGeom>
          <a:solidFill>
            <a:srgbClr val="00B050">
              <a:alpha val="5000"/>
            </a:srgbClr>
          </a:solidFill>
          <a:ln w="25400">
            <a:solidFill>
              <a:srgbClr val="00B050">
                <a:alpha val="50000"/>
              </a:srgb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B02F7B-C876-8CEA-2CCE-FC281203C7AA}"/>
              </a:ext>
            </a:extLst>
          </p:cNvPr>
          <p:cNvSpPr/>
          <p:nvPr/>
        </p:nvSpPr>
        <p:spPr>
          <a:xfrm>
            <a:off x="1306736" y="1251215"/>
            <a:ext cx="4461468" cy="814578"/>
          </a:xfrm>
          <a:custGeom>
            <a:avLst/>
            <a:gdLst>
              <a:gd name="csX0" fmla="*/ 0 w 4461468"/>
              <a:gd name="csY0" fmla="*/ 0 h 814578"/>
              <a:gd name="csX1" fmla="*/ 548123 w 4461468"/>
              <a:gd name="csY1" fmla="*/ 0 h 814578"/>
              <a:gd name="csX2" fmla="*/ 1230090 w 4461468"/>
              <a:gd name="csY2" fmla="*/ 0 h 814578"/>
              <a:gd name="csX3" fmla="*/ 1822828 w 4461468"/>
              <a:gd name="csY3" fmla="*/ 0 h 814578"/>
              <a:gd name="csX4" fmla="*/ 2370952 w 4461468"/>
              <a:gd name="csY4" fmla="*/ 0 h 814578"/>
              <a:gd name="csX5" fmla="*/ 3052919 w 4461468"/>
              <a:gd name="csY5" fmla="*/ 0 h 814578"/>
              <a:gd name="csX6" fmla="*/ 3690271 w 4461468"/>
              <a:gd name="csY6" fmla="*/ 0 h 814578"/>
              <a:gd name="csX7" fmla="*/ 4461468 w 4461468"/>
              <a:gd name="csY7" fmla="*/ 0 h 814578"/>
              <a:gd name="csX8" fmla="*/ 4461468 w 4461468"/>
              <a:gd name="csY8" fmla="*/ 423581 h 814578"/>
              <a:gd name="csX9" fmla="*/ 4461468 w 4461468"/>
              <a:gd name="csY9" fmla="*/ 814578 h 814578"/>
              <a:gd name="csX10" fmla="*/ 3913345 w 4461468"/>
              <a:gd name="csY10" fmla="*/ 814578 h 814578"/>
              <a:gd name="csX11" fmla="*/ 3409836 w 4461468"/>
              <a:gd name="csY11" fmla="*/ 814578 h 814578"/>
              <a:gd name="csX12" fmla="*/ 2727869 w 4461468"/>
              <a:gd name="csY12" fmla="*/ 814578 h 814578"/>
              <a:gd name="csX13" fmla="*/ 2179746 w 4461468"/>
              <a:gd name="csY13" fmla="*/ 814578 h 814578"/>
              <a:gd name="csX14" fmla="*/ 1497779 w 4461468"/>
              <a:gd name="csY14" fmla="*/ 814578 h 814578"/>
              <a:gd name="csX15" fmla="*/ 771197 w 4461468"/>
              <a:gd name="csY15" fmla="*/ 814578 h 814578"/>
              <a:gd name="csX16" fmla="*/ 0 w 4461468"/>
              <a:gd name="csY16" fmla="*/ 814578 h 814578"/>
              <a:gd name="csX17" fmla="*/ 0 w 4461468"/>
              <a:gd name="csY17" fmla="*/ 390997 h 814578"/>
              <a:gd name="csX18" fmla="*/ 0 w 4461468"/>
              <a:gd name="csY18" fmla="*/ 0 h 8145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4461468" h="814578" fill="none" extrusionOk="0">
                <a:moveTo>
                  <a:pt x="0" y="0"/>
                </a:moveTo>
                <a:cubicBezTo>
                  <a:pt x="127216" y="2707"/>
                  <a:pt x="321152" y="23437"/>
                  <a:pt x="548123" y="0"/>
                </a:cubicBezTo>
                <a:cubicBezTo>
                  <a:pt x="775094" y="-23437"/>
                  <a:pt x="896876" y="31099"/>
                  <a:pt x="1230090" y="0"/>
                </a:cubicBezTo>
                <a:cubicBezTo>
                  <a:pt x="1563304" y="-31099"/>
                  <a:pt x="1600712" y="-21649"/>
                  <a:pt x="1822828" y="0"/>
                </a:cubicBezTo>
                <a:cubicBezTo>
                  <a:pt x="2044944" y="21649"/>
                  <a:pt x="2224765" y="21395"/>
                  <a:pt x="2370952" y="0"/>
                </a:cubicBezTo>
                <a:cubicBezTo>
                  <a:pt x="2517139" y="-21395"/>
                  <a:pt x="2747227" y="-20604"/>
                  <a:pt x="3052919" y="0"/>
                </a:cubicBezTo>
                <a:cubicBezTo>
                  <a:pt x="3358611" y="20604"/>
                  <a:pt x="3403922" y="-1768"/>
                  <a:pt x="3690271" y="0"/>
                </a:cubicBezTo>
                <a:cubicBezTo>
                  <a:pt x="3976620" y="1768"/>
                  <a:pt x="4210398" y="3092"/>
                  <a:pt x="4461468" y="0"/>
                </a:cubicBezTo>
                <a:cubicBezTo>
                  <a:pt x="4474452" y="182920"/>
                  <a:pt x="4461524" y="247254"/>
                  <a:pt x="4461468" y="423581"/>
                </a:cubicBezTo>
                <a:cubicBezTo>
                  <a:pt x="4461412" y="599908"/>
                  <a:pt x="4468573" y="630744"/>
                  <a:pt x="4461468" y="814578"/>
                </a:cubicBezTo>
                <a:cubicBezTo>
                  <a:pt x="4204372" y="790932"/>
                  <a:pt x="4062239" y="832720"/>
                  <a:pt x="3913345" y="814578"/>
                </a:cubicBezTo>
                <a:cubicBezTo>
                  <a:pt x="3764451" y="796436"/>
                  <a:pt x="3547757" y="823653"/>
                  <a:pt x="3409836" y="814578"/>
                </a:cubicBezTo>
                <a:cubicBezTo>
                  <a:pt x="3271915" y="805503"/>
                  <a:pt x="3017564" y="791784"/>
                  <a:pt x="2727869" y="814578"/>
                </a:cubicBezTo>
                <a:cubicBezTo>
                  <a:pt x="2438174" y="837372"/>
                  <a:pt x="2370190" y="803110"/>
                  <a:pt x="2179746" y="814578"/>
                </a:cubicBezTo>
                <a:cubicBezTo>
                  <a:pt x="1989302" y="826046"/>
                  <a:pt x="1735275" y="839951"/>
                  <a:pt x="1497779" y="814578"/>
                </a:cubicBezTo>
                <a:cubicBezTo>
                  <a:pt x="1260283" y="789205"/>
                  <a:pt x="1002079" y="792424"/>
                  <a:pt x="771197" y="814578"/>
                </a:cubicBezTo>
                <a:cubicBezTo>
                  <a:pt x="540315" y="836732"/>
                  <a:pt x="347048" y="796372"/>
                  <a:pt x="0" y="814578"/>
                </a:cubicBezTo>
                <a:cubicBezTo>
                  <a:pt x="17966" y="627710"/>
                  <a:pt x="-931" y="598313"/>
                  <a:pt x="0" y="390997"/>
                </a:cubicBezTo>
                <a:cubicBezTo>
                  <a:pt x="931" y="183681"/>
                  <a:pt x="14147" y="122758"/>
                  <a:pt x="0" y="0"/>
                </a:cubicBezTo>
                <a:close/>
              </a:path>
              <a:path w="4461468" h="814578" stroke="0" extrusionOk="0">
                <a:moveTo>
                  <a:pt x="0" y="0"/>
                </a:moveTo>
                <a:cubicBezTo>
                  <a:pt x="265234" y="17514"/>
                  <a:pt x="458541" y="-2940"/>
                  <a:pt x="592738" y="0"/>
                </a:cubicBezTo>
                <a:cubicBezTo>
                  <a:pt x="726935" y="2940"/>
                  <a:pt x="886489" y="-6899"/>
                  <a:pt x="1096246" y="0"/>
                </a:cubicBezTo>
                <a:cubicBezTo>
                  <a:pt x="1306003" y="6899"/>
                  <a:pt x="1550274" y="-30303"/>
                  <a:pt x="1822828" y="0"/>
                </a:cubicBezTo>
                <a:cubicBezTo>
                  <a:pt x="2095382" y="30303"/>
                  <a:pt x="2241963" y="-9108"/>
                  <a:pt x="2415566" y="0"/>
                </a:cubicBezTo>
                <a:cubicBezTo>
                  <a:pt x="2589169" y="9108"/>
                  <a:pt x="2855412" y="-3516"/>
                  <a:pt x="3008304" y="0"/>
                </a:cubicBezTo>
                <a:cubicBezTo>
                  <a:pt x="3161196" y="3516"/>
                  <a:pt x="3380295" y="-25332"/>
                  <a:pt x="3734886" y="0"/>
                </a:cubicBezTo>
                <a:cubicBezTo>
                  <a:pt x="4089477" y="25332"/>
                  <a:pt x="4298414" y="-894"/>
                  <a:pt x="4461468" y="0"/>
                </a:cubicBezTo>
                <a:cubicBezTo>
                  <a:pt x="4479544" y="172794"/>
                  <a:pt x="4452614" y="250973"/>
                  <a:pt x="4461468" y="423581"/>
                </a:cubicBezTo>
                <a:cubicBezTo>
                  <a:pt x="4470322" y="596189"/>
                  <a:pt x="4455385" y="720629"/>
                  <a:pt x="4461468" y="814578"/>
                </a:cubicBezTo>
                <a:cubicBezTo>
                  <a:pt x="4280399" y="814122"/>
                  <a:pt x="4030140" y="820974"/>
                  <a:pt x="3913345" y="814578"/>
                </a:cubicBezTo>
                <a:cubicBezTo>
                  <a:pt x="3796550" y="808182"/>
                  <a:pt x="3591656" y="821255"/>
                  <a:pt x="3275992" y="814578"/>
                </a:cubicBezTo>
                <a:cubicBezTo>
                  <a:pt x="2960328" y="807901"/>
                  <a:pt x="2862888" y="802735"/>
                  <a:pt x="2683254" y="814578"/>
                </a:cubicBezTo>
                <a:cubicBezTo>
                  <a:pt x="2503620" y="826421"/>
                  <a:pt x="2233660" y="808499"/>
                  <a:pt x="1956672" y="814578"/>
                </a:cubicBezTo>
                <a:cubicBezTo>
                  <a:pt x="1679684" y="820657"/>
                  <a:pt x="1490924" y="806564"/>
                  <a:pt x="1230090" y="814578"/>
                </a:cubicBezTo>
                <a:cubicBezTo>
                  <a:pt x="969256" y="822592"/>
                  <a:pt x="895891" y="819329"/>
                  <a:pt x="681967" y="814578"/>
                </a:cubicBezTo>
                <a:cubicBezTo>
                  <a:pt x="468043" y="809827"/>
                  <a:pt x="281053" y="848394"/>
                  <a:pt x="0" y="814578"/>
                </a:cubicBezTo>
                <a:cubicBezTo>
                  <a:pt x="20637" y="696762"/>
                  <a:pt x="1138" y="575328"/>
                  <a:pt x="0" y="390997"/>
                </a:cubicBezTo>
                <a:cubicBezTo>
                  <a:pt x="-1138" y="206666"/>
                  <a:pt x="-7324" y="93667"/>
                  <a:pt x="0" y="0"/>
                </a:cubicBezTo>
                <a:close/>
              </a:path>
            </a:pathLst>
          </a:custGeom>
          <a:solidFill>
            <a:srgbClr val="0070C0">
              <a:alpha val="15000"/>
            </a:srgbClr>
          </a:solidFill>
          <a:ln w="25400"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68ABB7-FFF2-5CFB-8CD9-4F942725B06A}"/>
              </a:ext>
            </a:extLst>
          </p:cNvPr>
          <p:cNvSpPr/>
          <p:nvPr/>
        </p:nvSpPr>
        <p:spPr>
          <a:xfrm>
            <a:off x="3617856" y="4112982"/>
            <a:ext cx="4315317" cy="814578"/>
          </a:xfrm>
          <a:custGeom>
            <a:avLst/>
            <a:gdLst>
              <a:gd name="csX0" fmla="*/ 0 w 4315317"/>
              <a:gd name="csY0" fmla="*/ 0 h 814578"/>
              <a:gd name="csX1" fmla="*/ 530168 w 4315317"/>
              <a:gd name="csY1" fmla="*/ 0 h 814578"/>
              <a:gd name="csX2" fmla="*/ 1189795 w 4315317"/>
              <a:gd name="csY2" fmla="*/ 0 h 814578"/>
              <a:gd name="csX3" fmla="*/ 1763115 w 4315317"/>
              <a:gd name="csY3" fmla="*/ 0 h 814578"/>
              <a:gd name="csX4" fmla="*/ 2293283 w 4315317"/>
              <a:gd name="csY4" fmla="*/ 0 h 814578"/>
              <a:gd name="csX5" fmla="*/ 2952910 w 4315317"/>
              <a:gd name="csY5" fmla="*/ 0 h 814578"/>
              <a:gd name="csX6" fmla="*/ 3569384 w 4315317"/>
              <a:gd name="csY6" fmla="*/ 0 h 814578"/>
              <a:gd name="csX7" fmla="*/ 4315317 w 4315317"/>
              <a:gd name="csY7" fmla="*/ 0 h 814578"/>
              <a:gd name="csX8" fmla="*/ 4315317 w 4315317"/>
              <a:gd name="csY8" fmla="*/ 423581 h 814578"/>
              <a:gd name="csX9" fmla="*/ 4315317 w 4315317"/>
              <a:gd name="csY9" fmla="*/ 814578 h 814578"/>
              <a:gd name="csX10" fmla="*/ 3785149 w 4315317"/>
              <a:gd name="csY10" fmla="*/ 814578 h 814578"/>
              <a:gd name="csX11" fmla="*/ 3298135 w 4315317"/>
              <a:gd name="csY11" fmla="*/ 814578 h 814578"/>
              <a:gd name="csX12" fmla="*/ 2638508 w 4315317"/>
              <a:gd name="csY12" fmla="*/ 814578 h 814578"/>
              <a:gd name="csX13" fmla="*/ 2108341 w 4315317"/>
              <a:gd name="csY13" fmla="*/ 814578 h 814578"/>
              <a:gd name="csX14" fmla="*/ 1448714 w 4315317"/>
              <a:gd name="csY14" fmla="*/ 814578 h 814578"/>
              <a:gd name="csX15" fmla="*/ 745933 w 4315317"/>
              <a:gd name="csY15" fmla="*/ 814578 h 814578"/>
              <a:gd name="csX16" fmla="*/ 0 w 4315317"/>
              <a:gd name="csY16" fmla="*/ 814578 h 814578"/>
              <a:gd name="csX17" fmla="*/ 0 w 4315317"/>
              <a:gd name="csY17" fmla="*/ 390997 h 814578"/>
              <a:gd name="csX18" fmla="*/ 0 w 4315317"/>
              <a:gd name="csY18" fmla="*/ 0 h 8145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4315317" h="814578" fill="none" extrusionOk="0">
                <a:moveTo>
                  <a:pt x="0" y="0"/>
                </a:moveTo>
                <a:cubicBezTo>
                  <a:pt x="113300" y="-64"/>
                  <a:pt x="333400" y="13731"/>
                  <a:pt x="530168" y="0"/>
                </a:cubicBezTo>
                <a:cubicBezTo>
                  <a:pt x="726936" y="-13731"/>
                  <a:pt x="908252" y="-6043"/>
                  <a:pt x="1189795" y="0"/>
                </a:cubicBezTo>
                <a:cubicBezTo>
                  <a:pt x="1471338" y="6043"/>
                  <a:pt x="1541952" y="1407"/>
                  <a:pt x="1763115" y="0"/>
                </a:cubicBezTo>
                <a:cubicBezTo>
                  <a:pt x="1984278" y="-1407"/>
                  <a:pt x="2087092" y="-20585"/>
                  <a:pt x="2293283" y="0"/>
                </a:cubicBezTo>
                <a:cubicBezTo>
                  <a:pt x="2499474" y="20585"/>
                  <a:pt x="2754029" y="17263"/>
                  <a:pt x="2952910" y="0"/>
                </a:cubicBezTo>
                <a:cubicBezTo>
                  <a:pt x="3151791" y="-17263"/>
                  <a:pt x="3327029" y="22124"/>
                  <a:pt x="3569384" y="0"/>
                </a:cubicBezTo>
                <a:cubicBezTo>
                  <a:pt x="3811739" y="-22124"/>
                  <a:pt x="4013002" y="-1885"/>
                  <a:pt x="4315317" y="0"/>
                </a:cubicBezTo>
                <a:cubicBezTo>
                  <a:pt x="4328301" y="182920"/>
                  <a:pt x="4315373" y="247254"/>
                  <a:pt x="4315317" y="423581"/>
                </a:cubicBezTo>
                <a:cubicBezTo>
                  <a:pt x="4315261" y="599908"/>
                  <a:pt x="4322422" y="630744"/>
                  <a:pt x="4315317" y="814578"/>
                </a:cubicBezTo>
                <a:cubicBezTo>
                  <a:pt x="4150401" y="834859"/>
                  <a:pt x="3949015" y="816893"/>
                  <a:pt x="3785149" y="814578"/>
                </a:cubicBezTo>
                <a:cubicBezTo>
                  <a:pt x="3621283" y="812263"/>
                  <a:pt x="3466008" y="810825"/>
                  <a:pt x="3298135" y="814578"/>
                </a:cubicBezTo>
                <a:cubicBezTo>
                  <a:pt x="3130262" y="818331"/>
                  <a:pt x="2802373" y="826859"/>
                  <a:pt x="2638508" y="814578"/>
                </a:cubicBezTo>
                <a:cubicBezTo>
                  <a:pt x="2474643" y="802297"/>
                  <a:pt x="2248166" y="832559"/>
                  <a:pt x="2108341" y="814578"/>
                </a:cubicBezTo>
                <a:cubicBezTo>
                  <a:pt x="1968516" y="796597"/>
                  <a:pt x="1737267" y="794773"/>
                  <a:pt x="1448714" y="814578"/>
                </a:cubicBezTo>
                <a:cubicBezTo>
                  <a:pt x="1160161" y="834383"/>
                  <a:pt x="1019622" y="821969"/>
                  <a:pt x="745933" y="814578"/>
                </a:cubicBezTo>
                <a:cubicBezTo>
                  <a:pt x="472244" y="807187"/>
                  <a:pt x="235184" y="794625"/>
                  <a:pt x="0" y="814578"/>
                </a:cubicBezTo>
                <a:cubicBezTo>
                  <a:pt x="17966" y="627710"/>
                  <a:pt x="-931" y="598313"/>
                  <a:pt x="0" y="390997"/>
                </a:cubicBezTo>
                <a:cubicBezTo>
                  <a:pt x="931" y="183681"/>
                  <a:pt x="14147" y="122758"/>
                  <a:pt x="0" y="0"/>
                </a:cubicBezTo>
                <a:close/>
              </a:path>
              <a:path w="4315317" h="814578" stroke="0" extrusionOk="0">
                <a:moveTo>
                  <a:pt x="0" y="0"/>
                </a:moveTo>
                <a:cubicBezTo>
                  <a:pt x="194895" y="16334"/>
                  <a:pt x="310077" y="-15123"/>
                  <a:pt x="573321" y="0"/>
                </a:cubicBezTo>
                <a:cubicBezTo>
                  <a:pt x="836565" y="15123"/>
                  <a:pt x="953755" y="-20541"/>
                  <a:pt x="1060335" y="0"/>
                </a:cubicBezTo>
                <a:cubicBezTo>
                  <a:pt x="1166915" y="20541"/>
                  <a:pt x="1465025" y="5936"/>
                  <a:pt x="1763115" y="0"/>
                </a:cubicBezTo>
                <a:cubicBezTo>
                  <a:pt x="2061205" y="-5936"/>
                  <a:pt x="2071313" y="-2624"/>
                  <a:pt x="2336436" y="0"/>
                </a:cubicBezTo>
                <a:cubicBezTo>
                  <a:pt x="2601559" y="2624"/>
                  <a:pt x="2680649" y="12004"/>
                  <a:pt x="2909757" y="0"/>
                </a:cubicBezTo>
                <a:cubicBezTo>
                  <a:pt x="3138865" y="-12004"/>
                  <a:pt x="3359230" y="19684"/>
                  <a:pt x="3612537" y="0"/>
                </a:cubicBezTo>
                <a:cubicBezTo>
                  <a:pt x="3865844" y="-19684"/>
                  <a:pt x="4142893" y="32538"/>
                  <a:pt x="4315317" y="0"/>
                </a:cubicBezTo>
                <a:cubicBezTo>
                  <a:pt x="4333393" y="172794"/>
                  <a:pt x="4306463" y="250973"/>
                  <a:pt x="4315317" y="423581"/>
                </a:cubicBezTo>
                <a:cubicBezTo>
                  <a:pt x="4324171" y="596189"/>
                  <a:pt x="4309234" y="720629"/>
                  <a:pt x="4315317" y="814578"/>
                </a:cubicBezTo>
                <a:cubicBezTo>
                  <a:pt x="4108817" y="819143"/>
                  <a:pt x="3960452" y="802924"/>
                  <a:pt x="3785149" y="814578"/>
                </a:cubicBezTo>
                <a:cubicBezTo>
                  <a:pt x="3609846" y="826232"/>
                  <a:pt x="3316975" y="785978"/>
                  <a:pt x="3168676" y="814578"/>
                </a:cubicBezTo>
                <a:cubicBezTo>
                  <a:pt x="3020377" y="843178"/>
                  <a:pt x="2745258" y="787559"/>
                  <a:pt x="2595355" y="814578"/>
                </a:cubicBezTo>
                <a:cubicBezTo>
                  <a:pt x="2445452" y="841597"/>
                  <a:pt x="2142855" y="811639"/>
                  <a:pt x="1892575" y="814578"/>
                </a:cubicBezTo>
                <a:cubicBezTo>
                  <a:pt x="1642295" y="817517"/>
                  <a:pt x="1403766" y="788818"/>
                  <a:pt x="1189795" y="814578"/>
                </a:cubicBezTo>
                <a:cubicBezTo>
                  <a:pt x="975824" y="840338"/>
                  <a:pt x="897351" y="817204"/>
                  <a:pt x="659627" y="814578"/>
                </a:cubicBezTo>
                <a:cubicBezTo>
                  <a:pt x="421903" y="811952"/>
                  <a:pt x="209384" y="824229"/>
                  <a:pt x="0" y="814578"/>
                </a:cubicBezTo>
                <a:cubicBezTo>
                  <a:pt x="20637" y="696762"/>
                  <a:pt x="1138" y="575328"/>
                  <a:pt x="0" y="390997"/>
                </a:cubicBezTo>
                <a:cubicBezTo>
                  <a:pt x="-1138" y="206666"/>
                  <a:pt x="-7324" y="93667"/>
                  <a:pt x="0" y="0"/>
                </a:cubicBezTo>
                <a:close/>
              </a:path>
            </a:pathLst>
          </a:custGeom>
          <a:solidFill>
            <a:srgbClr val="00B050">
              <a:alpha val="15000"/>
            </a:srgbClr>
          </a:solidFill>
          <a:ln w="2540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BFE4DA56-1FAF-633D-E9DA-E886BE2D4A75}"/>
              </a:ext>
            </a:extLst>
          </p:cNvPr>
          <p:cNvSpPr/>
          <p:nvPr/>
        </p:nvSpPr>
        <p:spPr>
          <a:xfrm>
            <a:off x="3345050" y="3734539"/>
            <a:ext cx="382343" cy="785733"/>
          </a:xfrm>
          <a:custGeom>
            <a:avLst/>
            <a:gdLst>
              <a:gd name="csX0" fmla="*/ 0 w 382343"/>
              <a:gd name="csY0" fmla="*/ 0 h 785733"/>
              <a:gd name="csX1" fmla="*/ 191171 w 382343"/>
              <a:gd name="csY1" fmla="*/ 0 h 785733"/>
              <a:gd name="csX2" fmla="*/ 191171 w 382343"/>
              <a:gd name="csY2" fmla="*/ 377152 h 785733"/>
              <a:gd name="csX3" fmla="*/ 191171 w 382343"/>
              <a:gd name="csY3" fmla="*/ 785733 h 785733"/>
              <a:gd name="csX4" fmla="*/ 382343 w 382343"/>
              <a:gd name="csY4" fmla="*/ 785733 h 78573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82343" h="785733" extrusionOk="0">
                <a:moveTo>
                  <a:pt x="0" y="0"/>
                </a:moveTo>
                <a:cubicBezTo>
                  <a:pt x="45615" y="6138"/>
                  <a:pt x="142887" y="1652"/>
                  <a:pt x="191171" y="0"/>
                </a:cubicBezTo>
                <a:cubicBezTo>
                  <a:pt x="198930" y="135968"/>
                  <a:pt x="185302" y="218554"/>
                  <a:pt x="191171" y="377152"/>
                </a:cubicBezTo>
                <a:cubicBezTo>
                  <a:pt x="197040" y="535750"/>
                  <a:pt x="182506" y="627695"/>
                  <a:pt x="191171" y="785733"/>
                </a:cubicBezTo>
                <a:cubicBezTo>
                  <a:pt x="255657" y="792575"/>
                  <a:pt x="310058" y="787357"/>
                  <a:pt x="382343" y="785733"/>
                </a:cubicBezTo>
              </a:path>
            </a:pathLst>
          </a:custGeom>
          <a:noFill/>
          <a:ln>
            <a:extLst>
              <a:ext uri="{C807C97D-BFC1-408E-A445-0C87EB9F89A2}">
                <ask:lineSketchStyleProps xmlns:ask="http://schemas.microsoft.com/office/drawing/2018/sketchyshapes" sd="962494244">
                  <a:custGeom>
                    <a:avLst/>
                    <a:gdLst>
                      <a:gd name="connsiteX0" fmla="*/ 0 w 382343"/>
                      <a:gd name="connsiteY0" fmla="*/ 0 h 785733"/>
                      <a:gd name="connsiteX1" fmla="*/ 191171 w 382343"/>
                      <a:gd name="connsiteY1" fmla="*/ 0 h 785733"/>
                      <a:gd name="connsiteX2" fmla="*/ 191171 w 382343"/>
                      <a:gd name="connsiteY2" fmla="*/ 785733 h 785733"/>
                      <a:gd name="connsiteX3" fmla="*/ 382343 w 382343"/>
                      <a:gd name="connsiteY3" fmla="*/ 785733 h 7857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82343" h="785733">
                        <a:moveTo>
                          <a:pt x="0" y="0"/>
                        </a:moveTo>
                        <a:lnTo>
                          <a:pt x="191171" y="0"/>
                        </a:lnTo>
                        <a:lnTo>
                          <a:pt x="191171" y="785733"/>
                        </a:lnTo>
                        <a:lnTo>
                          <a:pt x="382343" y="785733"/>
                        </a:lnTo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2026" tIns="371022" rIns="182026" bIns="371020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500" kern="1200"/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22389DBA-4444-D09E-6D5B-3BD3F46C5251}"/>
              </a:ext>
            </a:extLst>
          </p:cNvPr>
          <p:cNvSpPr/>
          <p:nvPr/>
        </p:nvSpPr>
        <p:spPr>
          <a:xfrm>
            <a:off x="5639112" y="3311371"/>
            <a:ext cx="382343" cy="91440"/>
          </a:xfrm>
          <a:custGeom>
            <a:avLst/>
            <a:gdLst>
              <a:gd name="csX0" fmla="*/ 0 w 382343"/>
              <a:gd name="csY0" fmla="*/ 45720 h 91440"/>
              <a:gd name="csX1" fmla="*/ 382343 w 382343"/>
              <a:gd name="csY1" fmla="*/ 45720 h 91440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382343" h="91440" extrusionOk="0">
                <a:moveTo>
                  <a:pt x="0" y="45720"/>
                </a:moveTo>
                <a:cubicBezTo>
                  <a:pt x="161255" y="61473"/>
                  <a:pt x="285710" y="40049"/>
                  <a:pt x="382343" y="45720"/>
                </a:cubicBezTo>
              </a:path>
            </a:pathLst>
          </a:custGeom>
          <a:noFill/>
          <a:ln>
            <a:solidFill>
              <a:srgbClr val="C00000"/>
            </a:solidFill>
            <a:tailEnd type="arrow" w="lg" len="med"/>
            <a:extLst>
              <a:ext uri="{C807C97D-BFC1-408E-A445-0C87EB9F89A2}">
                <ask:lineSketchStyleProps xmlns:ask="http://schemas.microsoft.com/office/drawing/2018/sketchyshapes" sd="814249024">
                  <a:custGeom>
                    <a:avLst/>
                    <a:gdLst>
                      <a:gd name="connsiteX0" fmla="*/ 0 w 382343"/>
                      <a:gd name="connsiteY0" fmla="*/ 45720 h 91440"/>
                      <a:gd name="connsiteX1" fmla="*/ 382343 w 382343"/>
                      <a:gd name="connsiteY1" fmla="*/ 45720 h 91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82343" h="91440">
                        <a:moveTo>
                          <a:pt x="0" y="45720"/>
                        </a:moveTo>
                        <a:lnTo>
                          <a:pt x="382343" y="45720"/>
                        </a:lnTo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4314" tIns="36162" rIns="194312" bIns="36161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500" kern="1200"/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2DC2DE1-0EC1-5290-6C27-82C98CBD593B}"/>
              </a:ext>
            </a:extLst>
          </p:cNvPr>
          <p:cNvSpPr/>
          <p:nvPr/>
        </p:nvSpPr>
        <p:spPr>
          <a:xfrm>
            <a:off x="3345050" y="3357091"/>
            <a:ext cx="382343" cy="377447"/>
          </a:xfrm>
          <a:custGeom>
            <a:avLst/>
            <a:gdLst>
              <a:gd name="csX0" fmla="*/ 0 w 382343"/>
              <a:gd name="csY0" fmla="*/ 377447 h 377447"/>
              <a:gd name="csX1" fmla="*/ 191171 w 382343"/>
              <a:gd name="csY1" fmla="*/ 377447 h 377447"/>
              <a:gd name="csX2" fmla="*/ 191171 w 382343"/>
              <a:gd name="csY2" fmla="*/ 0 h 377447"/>
              <a:gd name="csX3" fmla="*/ 382343 w 382343"/>
              <a:gd name="csY3" fmla="*/ 0 h 37744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82343" h="377447" extrusionOk="0">
                <a:moveTo>
                  <a:pt x="0" y="377447"/>
                </a:moveTo>
                <a:cubicBezTo>
                  <a:pt x="61093" y="380726"/>
                  <a:pt x="131810" y="379304"/>
                  <a:pt x="191171" y="377447"/>
                </a:cubicBezTo>
                <a:cubicBezTo>
                  <a:pt x="176956" y="278250"/>
                  <a:pt x="183026" y="158028"/>
                  <a:pt x="191171" y="0"/>
                </a:cubicBezTo>
                <a:cubicBezTo>
                  <a:pt x="273986" y="-643"/>
                  <a:pt x="305065" y="-8606"/>
                  <a:pt x="382343" y="0"/>
                </a:cubicBezTo>
              </a:path>
            </a:pathLst>
          </a:custGeom>
          <a:noFill/>
          <a:ln>
            <a:extLst>
              <a:ext uri="{C807C97D-BFC1-408E-A445-0C87EB9F89A2}">
                <ask:lineSketchStyleProps xmlns:ask="http://schemas.microsoft.com/office/drawing/2018/sketchyshapes" sd="4257709380">
                  <a:custGeom>
                    <a:avLst/>
                    <a:gdLst>
                      <a:gd name="connsiteX0" fmla="*/ 0 w 382343"/>
                      <a:gd name="connsiteY0" fmla="*/ 377447 h 377447"/>
                      <a:gd name="connsiteX1" fmla="*/ 191171 w 382343"/>
                      <a:gd name="connsiteY1" fmla="*/ 377447 h 377447"/>
                      <a:gd name="connsiteX2" fmla="*/ 191171 w 382343"/>
                      <a:gd name="connsiteY2" fmla="*/ 0 h 377447"/>
                      <a:gd name="connsiteX3" fmla="*/ 382343 w 382343"/>
                      <a:gd name="connsiteY3" fmla="*/ 0 h 3774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82343" h="377447">
                        <a:moveTo>
                          <a:pt x="0" y="377447"/>
                        </a:moveTo>
                        <a:lnTo>
                          <a:pt x="191171" y="377447"/>
                        </a:lnTo>
                        <a:lnTo>
                          <a:pt x="191171" y="0"/>
                        </a:lnTo>
                        <a:lnTo>
                          <a:pt x="382343" y="0"/>
                        </a:lnTo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0440" tIns="175293" rIns="190440" bIns="175291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500" kern="1200"/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43F577E5-1BB0-FEC8-6BF9-30B8EC9DE3F4}"/>
              </a:ext>
            </a:extLst>
          </p:cNvPr>
          <p:cNvSpPr/>
          <p:nvPr/>
        </p:nvSpPr>
        <p:spPr>
          <a:xfrm>
            <a:off x="5639112" y="2582820"/>
            <a:ext cx="382343" cy="91440"/>
          </a:xfrm>
          <a:custGeom>
            <a:avLst/>
            <a:gdLst>
              <a:gd name="csX0" fmla="*/ 0 w 382343"/>
              <a:gd name="csY0" fmla="*/ 45720 h 91440"/>
              <a:gd name="csX1" fmla="*/ 382343 w 382343"/>
              <a:gd name="csY1" fmla="*/ 45720 h 91440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382343" h="91440" extrusionOk="0">
                <a:moveTo>
                  <a:pt x="0" y="45720"/>
                </a:moveTo>
                <a:cubicBezTo>
                  <a:pt x="119244" y="54767"/>
                  <a:pt x="192106" y="61151"/>
                  <a:pt x="382343" y="45720"/>
                </a:cubicBezTo>
              </a:path>
            </a:pathLst>
          </a:custGeom>
          <a:noFill/>
          <a:ln>
            <a:solidFill>
              <a:srgbClr val="C00000"/>
            </a:solidFill>
            <a:headEnd type="none"/>
            <a:tailEnd type="arrow" w="lg" len="med"/>
            <a:extLst>
              <a:ext uri="{C807C97D-BFC1-408E-A445-0C87EB9F89A2}">
                <ask:lineSketchStyleProps xmlns:ask="http://schemas.microsoft.com/office/drawing/2018/sketchyshapes" sd="197987459">
                  <a:custGeom>
                    <a:avLst/>
                    <a:gdLst>
                      <a:gd name="connsiteX0" fmla="*/ 0 w 382343"/>
                      <a:gd name="connsiteY0" fmla="*/ 45720 h 91440"/>
                      <a:gd name="connsiteX1" fmla="*/ 382343 w 382343"/>
                      <a:gd name="connsiteY1" fmla="*/ 45720 h 91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82343" h="91440">
                        <a:moveTo>
                          <a:pt x="0" y="45720"/>
                        </a:moveTo>
                        <a:lnTo>
                          <a:pt x="382343" y="45720"/>
                        </a:lnTo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4314" tIns="36161" rIns="194312" bIns="36162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500" kern="1200"/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C7623483-2C33-FCA1-2605-66266B1A6531}"/>
              </a:ext>
            </a:extLst>
          </p:cNvPr>
          <p:cNvSpPr/>
          <p:nvPr/>
        </p:nvSpPr>
        <p:spPr>
          <a:xfrm>
            <a:off x="3345050" y="2628540"/>
            <a:ext cx="382343" cy="1105999"/>
          </a:xfrm>
          <a:custGeom>
            <a:avLst/>
            <a:gdLst>
              <a:gd name="csX0" fmla="*/ 0 w 382343"/>
              <a:gd name="csY0" fmla="*/ 1105999 h 1105999"/>
              <a:gd name="csX1" fmla="*/ 191171 w 382343"/>
              <a:gd name="csY1" fmla="*/ 1105999 h 1105999"/>
              <a:gd name="csX2" fmla="*/ 191171 w 382343"/>
              <a:gd name="csY2" fmla="*/ 586179 h 1105999"/>
              <a:gd name="csX3" fmla="*/ 191171 w 382343"/>
              <a:gd name="csY3" fmla="*/ 0 h 1105999"/>
              <a:gd name="csX4" fmla="*/ 382343 w 382343"/>
              <a:gd name="csY4" fmla="*/ 0 h 110599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82343" h="1105999" extrusionOk="0">
                <a:moveTo>
                  <a:pt x="0" y="1105999"/>
                </a:moveTo>
                <a:cubicBezTo>
                  <a:pt x="87840" y="1112826"/>
                  <a:pt x="142793" y="1101797"/>
                  <a:pt x="191171" y="1105999"/>
                </a:cubicBezTo>
                <a:cubicBezTo>
                  <a:pt x="191096" y="991172"/>
                  <a:pt x="200063" y="821430"/>
                  <a:pt x="191171" y="586179"/>
                </a:cubicBezTo>
                <a:cubicBezTo>
                  <a:pt x="182279" y="350928"/>
                  <a:pt x="166370" y="286065"/>
                  <a:pt x="191171" y="0"/>
                </a:cubicBezTo>
                <a:cubicBezTo>
                  <a:pt x="242396" y="-5755"/>
                  <a:pt x="342966" y="-55"/>
                  <a:pt x="382343" y="0"/>
                </a:cubicBezTo>
              </a:path>
            </a:pathLst>
          </a:custGeom>
          <a:noFill/>
          <a:ln>
            <a:extLst>
              <a:ext uri="{C807C97D-BFC1-408E-A445-0C87EB9F89A2}">
                <ask:lineSketchStyleProps xmlns:ask="http://schemas.microsoft.com/office/drawing/2018/sketchyshapes" sd="3422023107">
                  <a:custGeom>
                    <a:avLst/>
                    <a:gdLst>
                      <a:gd name="connsiteX0" fmla="*/ 0 w 382343"/>
                      <a:gd name="connsiteY0" fmla="*/ 1105999 h 1105999"/>
                      <a:gd name="connsiteX1" fmla="*/ 191171 w 382343"/>
                      <a:gd name="connsiteY1" fmla="*/ 1105999 h 1105999"/>
                      <a:gd name="connsiteX2" fmla="*/ 191171 w 382343"/>
                      <a:gd name="connsiteY2" fmla="*/ 0 h 1105999"/>
                      <a:gd name="connsiteX3" fmla="*/ 382343 w 382343"/>
                      <a:gd name="connsiteY3" fmla="*/ 0 h 11059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82343" h="1105999">
                        <a:moveTo>
                          <a:pt x="0" y="1105999"/>
                        </a:moveTo>
                        <a:lnTo>
                          <a:pt x="191171" y="1105999"/>
                        </a:lnTo>
                        <a:lnTo>
                          <a:pt x="191171" y="0"/>
                        </a:lnTo>
                        <a:lnTo>
                          <a:pt x="382343" y="0"/>
                        </a:lnTo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4616" tIns="523744" rIns="174616" bIns="523744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500" kern="1200"/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87048F78-826A-F9FA-0A50-F67EB1E747BE}"/>
              </a:ext>
            </a:extLst>
          </p:cNvPr>
          <p:cNvSpPr/>
          <p:nvPr/>
        </p:nvSpPr>
        <p:spPr>
          <a:xfrm>
            <a:off x="1050987" y="2628540"/>
            <a:ext cx="382343" cy="1105999"/>
          </a:xfrm>
          <a:custGeom>
            <a:avLst/>
            <a:gdLst>
              <a:gd name="csX0" fmla="*/ 0 w 382343"/>
              <a:gd name="csY0" fmla="*/ 0 h 1105999"/>
              <a:gd name="csX1" fmla="*/ 191171 w 382343"/>
              <a:gd name="csY1" fmla="*/ 0 h 1105999"/>
              <a:gd name="csX2" fmla="*/ 191171 w 382343"/>
              <a:gd name="csY2" fmla="*/ 564059 h 1105999"/>
              <a:gd name="csX3" fmla="*/ 191171 w 382343"/>
              <a:gd name="csY3" fmla="*/ 1105999 h 1105999"/>
              <a:gd name="csX4" fmla="*/ 382343 w 382343"/>
              <a:gd name="csY4" fmla="*/ 1105999 h 110599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82343" h="1105999" extrusionOk="0">
                <a:moveTo>
                  <a:pt x="0" y="0"/>
                </a:moveTo>
                <a:cubicBezTo>
                  <a:pt x="53048" y="-2386"/>
                  <a:pt x="132176" y="6724"/>
                  <a:pt x="191171" y="0"/>
                </a:cubicBezTo>
                <a:cubicBezTo>
                  <a:pt x="174222" y="159409"/>
                  <a:pt x="188401" y="287419"/>
                  <a:pt x="191171" y="564059"/>
                </a:cubicBezTo>
                <a:cubicBezTo>
                  <a:pt x="193941" y="840699"/>
                  <a:pt x="210666" y="860336"/>
                  <a:pt x="191171" y="1105999"/>
                </a:cubicBezTo>
                <a:cubicBezTo>
                  <a:pt x="266613" y="1102202"/>
                  <a:pt x="326201" y="1110382"/>
                  <a:pt x="382343" y="1105999"/>
                </a:cubicBezTo>
              </a:path>
            </a:pathLst>
          </a:custGeom>
          <a:noFill/>
          <a:ln>
            <a:extLst>
              <a:ext uri="{C807C97D-BFC1-408E-A445-0C87EB9F89A2}">
                <ask:lineSketchStyleProps xmlns:ask="http://schemas.microsoft.com/office/drawing/2018/sketchyshapes" sd="2349219069">
                  <a:custGeom>
                    <a:avLst/>
                    <a:gdLst>
                      <a:gd name="connsiteX0" fmla="*/ 0 w 382343"/>
                      <a:gd name="connsiteY0" fmla="*/ 0 h 1105999"/>
                      <a:gd name="connsiteX1" fmla="*/ 191171 w 382343"/>
                      <a:gd name="connsiteY1" fmla="*/ 0 h 1105999"/>
                      <a:gd name="connsiteX2" fmla="*/ 191171 w 382343"/>
                      <a:gd name="connsiteY2" fmla="*/ 1105999 h 1105999"/>
                      <a:gd name="connsiteX3" fmla="*/ 382343 w 382343"/>
                      <a:gd name="connsiteY3" fmla="*/ 1105999 h 11059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82343" h="1105999">
                        <a:moveTo>
                          <a:pt x="0" y="0"/>
                        </a:moveTo>
                        <a:lnTo>
                          <a:pt x="191171" y="0"/>
                        </a:lnTo>
                        <a:lnTo>
                          <a:pt x="191171" y="1105999"/>
                        </a:lnTo>
                        <a:lnTo>
                          <a:pt x="382343" y="1105999"/>
                        </a:lnTo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dk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4617" tIns="523744" rIns="174615" bIns="523744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500" kern="1200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05C6971C-0D0E-8E87-A3AF-D092DB048FFA}"/>
              </a:ext>
            </a:extLst>
          </p:cNvPr>
          <p:cNvSpPr/>
          <p:nvPr/>
        </p:nvSpPr>
        <p:spPr>
          <a:xfrm>
            <a:off x="3345050" y="1636945"/>
            <a:ext cx="382343" cy="91440"/>
          </a:xfrm>
          <a:custGeom>
            <a:avLst/>
            <a:gdLst>
              <a:gd name="csX0" fmla="*/ 0 w 382343"/>
              <a:gd name="csY0" fmla="*/ 45720 h 91440"/>
              <a:gd name="csX1" fmla="*/ 382343 w 382343"/>
              <a:gd name="csY1" fmla="*/ 45720 h 91440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382343" h="91440" extrusionOk="0">
                <a:moveTo>
                  <a:pt x="0" y="45720"/>
                </a:moveTo>
                <a:cubicBezTo>
                  <a:pt x="184963" y="37971"/>
                  <a:pt x="212045" y="60795"/>
                  <a:pt x="382343" y="45720"/>
                </a:cubicBezTo>
              </a:path>
            </a:pathLst>
          </a:custGeom>
          <a:noFill/>
          <a:ln>
            <a:extLst>
              <a:ext uri="{C807C97D-BFC1-408E-A445-0C87EB9F89A2}">
                <ask:lineSketchStyleProps xmlns:ask="http://schemas.microsoft.com/office/drawing/2018/sketchyshapes" sd="3275041362">
                  <a:custGeom>
                    <a:avLst/>
                    <a:gdLst>
                      <a:gd name="connsiteX0" fmla="*/ 0 w 382343"/>
                      <a:gd name="connsiteY0" fmla="*/ 45720 h 91440"/>
                      <a:gd name="connsiteX1" fmla="*/ 382343 w 382343"/>
                      <a:gd name="connsiteY1" fmla="*/ 45720 h 91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82343" h="91440">
                        <a:moveTo>
                          <a:pt x="0" y="45720"/>
                        </a:moveTo>
                        <a:lnTo>
                          <a:pt x="382343" y="45720"/>
                        </a:lnTo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4313" tIns="36161" rIns="194313" bIns="36162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500" kern="1200"/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3C498918-F07C-AA41-AA0B-D7E22EDE3C28}"/>
              </a:ext>
            </a:extLst>
          </p:cNvPr>
          <p:cNvSpPr/>
          <p:nvPr/>
        </p:nvSpPr>
        <p:spPr>
          <a:xfrm>
            <a:off x="1050987" y="1682665"/>
            <a:ext cx="382343" cy="945875"/>
          </a:xfrm>
          <a:custGeom>
            <a:avLst/>
            <a:gdLst>
              <a:gd name="csX0" fmla="*/ 0 w 382343"/>
              <a:gd name="csY0" fmla="*/ 945875 h 945875"/>
              <a:gd name="csX1" fmla="*/ 191171 w 382343"/>
              <a:gd name="csY1" fmla="*/ 945875 h 945875"/>
              <a:gd name="csX2" fmla="*/ 191171 w 382343"/>
              <a:gd name="csY2" fmla="*/ 463479 h 945875"/>
              <a:gd name="csX3" fmla="*/ 191171 w 382343"/>
              <a:gd name="csY3" fmla="*/ 0 h 945875"/>
              <a:gd name="csX4" fmla="*/ 382343 w 382343"/>
              <a:gd name="csY4" fmla="*/ 0 h 9458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82343" h="945875" extrusionOk="0">
                <a:moveTo>
                  <a:pt x="0" y="945875"/>
                </a:moveTo>
                <a:cubicBezTo>
                  <a:pt x="54306" y="938083"/>
                  <a:pt x="126716" y="954207"/>
                  <a:pt x="191171" y="945875"/>
                </a:cubicBezTo>
                <a:cubicBezTo>
                  <a:pt x="206582" y="777895"/>
                  <a:pt x="197544" y="629249"/>
                  <a:pt x="191171" y="463479"/>
                </a:cubicBezTo>
                <a:cubicBezTo>
                  <a:pt x="184798" y="297709"/>
                  <a:pt x="183521" y="220630"/>
                  <a:pt x="191171" y="0"/>
                </a:cubicBezTo>
                <a:cubicBezTo>
                  <a:pt x="232295" y="-6555"/>
                  <a:pt x="318993" y="7584"/>
                  <a:pt x="382343" y="0"/>
                </a:cubicBezTo>
              </a:path>
            </a:pathLst>
          </a:custGeom>
          <a:noFill/>
          <a:ln>
            <a:extLst>
              <a:ext uri="{C807C97D-BFC1-408E-A445-0C87EB9F89A2}">
                <ask:lineSketchStyleProps xmlns:ask="http://schemas.microsoft.com/office/drawing/2018/sketchyshapes" sd="4149965369">
                  <a:custGeom>
                    <a:avLst/>
                    <a:gdLst>
                      <a:gd name="connsiteX0" fmla="*/ 0 w 382343"/>
                      <a:gd name="connsiteY0" fmla="*/ 945875 h 945875"/>
                      <a:gd name="connsiteX1" fmla="*/ 191171 w 382343"/>
                      <a:gd name="connsiteY1" fmla="*/ 945875 h 945875"/>
                      <a:gd name="connsiteX2" fmla="*/ 191171 w 382343"/>
                      <a:gd name="connsiteY2" fmla="*/ 0 h 945875"/>
                      <a:gd name="connsiteX3" fmla="*/ 382343 w 382343"/>
                      <a:gd name="connsiteY3" fmla="*/ 0 h 9458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82343" h="945875">
                        <a:moveTo>
                          <a:pt x="0" y="945875"/>
                        </a:moveTo>
                        <a:lnTo>
                          <a:pt x="191171" y="945875"/>
                        </a:lnTo>
                        <a:lnTo>
                          <a:pt x="191171" y="0"/>
                        </a:lnTo>
                        <a:lnTo>
                          <a:pt x="382343" y="0"/>
                        </a:lnTo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dk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8366" tIns="447432" rIns="178366" bIns="447432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500" kern="1200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D1FBC4B5-7B87-0B8A-DF8D-5B0722B6F590}"/>
              </a:ext>
            </a:extLst>
          </p:cNvPr>
          <p:cNvSpPr/>
          <p:nvPr/>
        </p:nvSpPr>
        <p:spPr>
          <a:xfrm rot="16200000">
            <a:off x="-774225" y="2337119"/>
            <a:ext cx="3067584" cy="582841"/>
          </a:xfrm>
          <a:custGeom>
            <a:avLst/>
            <a:gdLst>
              <a:gd name="csX0" fmla="*/ 0 w 3067584"/>
              <a:gd name="csY0" fmla="*/ 0 h 582841"/>
              <a:gd name="csX1" fmla="*/ 674868 w 3067584"/>
              <a:gd name="csY1" fmla="*/ 0 h 582841"/>
              <a:gd name="csX2" fmla="*/ 1196358 w 3067584"/>
              <a:gd name="csY2" fmla="*/ 0 h 582841"/>
              <a:gd name="csX3" fmla="*/ 1779199 w 3067584"/>
              <a:gd name="csY3" fmla="*/ 0 h 582841"/>
              <a:gd name="csX4" fmla="*/ 2423391 w 3067584"/>
              <a:gd name="csY4" fmla="*/ 0 h 582841"/>
              <a:gd name="csX5" fmla="*/ 3067584 w 3067584"/>
              <a:gd name="csY5" fmla="*/ 0 h 582841"/>
              <a:gd name="csX6" fmla="*/ 3067584 w 3067584"/>
              <a:gd name="csY6" fmla="*/ 582841 h 582841"/>
              <a:gd name="csX7" fmla="*/ 2423391 w 3067584"/>
              <a:gd name="csY7" fmla="*/ 582841 h 582841"/>
              <a:gd name="csX8" fmla="*/ 1901902 w 3067584"/>
              <a:gd name="csY8" fmla="*/ 582841 h 582841"/>
              <a:gd name="csX9" fmla="*/ 1257709 w 3067584"/>
              <a:gd name="csY9" fmla="*/ 582841 h 582841"/>
              <a:gd name="csX10" fmla="*/ 736220 w 3067584"/>
              <a:gd name="csY10" fmla="*/ 582841 h 582841"/>
              <a:gd name="csX11" fmla="*/ 0 w 3067584"/>
              <a:gd name="csY11" fmla="*/ 582841 h 582841"/>
              <a:gd name="csX12" fmla="*/ 0 w 3067584"/>
              <a:gd name="csY12" fmla="*/ 0 h 5828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067584" h="582841" fill="none" extrusionOk="0">
                <a:moveTo>
                  <a:pt x="0" y="0"/>
                </a:moveTo>
                <a:cubicBezTo>
                  <a:pt x="239988" y="-13071"/>
                  <a:pt x="473509" y="32187"/>
                  <a:pt x="674868" y="0"/>
                </a:cubicBezTo>
                <a:cubicBezTo>
                  <a:pt x="876227" y="-32187"/>
                  <a:pt x="981746" y="3691"/>
                  <a:pt x="1196358" y="0"/>
                </a:cubicBezTo>
                <a:cubicBezTo>
                  <a:pt x="1410970" y="-3691"/>
                  <a:pt x="1517361" y="-4151"/>
                  <a:pt x="1779199" y="0"/>
                </a:cubicBezTo>
                <a:cubicBezTo>
                  <a:pt x="2041037" y="4151"/>
                  <a:pt x="2114950" y="-28086"/>
                  <a:pt x="2423391" y="0"/>
                </a:cubicBezTo>
                <a:cubicBezTo>
                  <a:pt x="2731832" y="28086"/>
                  <a:pt x="2907887" y="29656"/>
                  <a:pt x="3067584" y="0"/>
                </a:cubicBezTo>
                <a:cubicBezTo>
                  <a:pt x="3072079" y="240416"/>
                  <a:pt x="3091955" y="439503"/>
                  <a:pt x="3067584" y="582841"/>
                </a:cubicBezTo>
                <a:cubicBezTo>
                  <a:pt x="2851811" y="559557"/>
                  <a:pt x="2588467" y="599004"/>
                  <a:pt x="2423391" y="582841"/>
                </a:cubicBezTo>
                <a:cubicBezTo>
                  <a:pt x="2258315" y="566678"/>
                  <a:pt x="2141928" y="579937"/>
                  <a:pt x="1901902" y="582841"/>
                </a:cubicBezTo>
                <a:cubicBezTo>
                  <a:pt x="1661876" y="585745"/>
                  <a:pt x="1525432" y="566240"/>
                  <a:pt x="1257709" y="582841"/>
                </a:cubicBezTo>
                <a:cubicBezTo>
                  <a:pt x="989986" y="599442"/>
                  <a:pt x="992553" y="576395"/>
                  <a:pt x="736220" y="582841"/>
                </a:cubicBezTo>
                <a:cubicBezTo>
                  <a:pt x="479887" y="589287"/>
                  <a:pt x="281612" y="604864"/>
                  <a:pt x="0" y="582841"/>
                </a:cubicBezTo>
                <a:cubicBezTo>
                  <a:pt x="14516" y="342867"/>
                  <a:pt x="-12031" y="271509"/>
                  <a:pt x="0" y="0"/>
                </a:cubicBezTo>
                <a:close/>
              </a:path>
              <a:path w="3067584" h="582841" stroke="0" extrusionOk="0">
                <a:moveTo>
                  <a:pt x="0" y="0"/>
                </a:moveTo>
                <a:cubicBezTo>
                  <a:pt x="145065" y="-26243"/>
                  <a:pt x="366858" y="20695"/>
                  <a:pt x="582841" y="0"/>
                </a:cubicBezTo>
                <a:cubicBezTo>
                  <a:pt x="798824" y="-20695"/>
                  <a:pt x="868636" y="-11166"/>
                  <a:pt x="1135006" y="0"/>
                </a:cubicBezTo>
                <a:cubicBezTo>
                  <a:pt x="1401376" y="11166"/>
                  <a:pt x="1431607" y="-24731"/>
                  <a:pt x="1717847" y="0"/>
                </a:cubicBezTo>
                <a:cubicBezTo>
                  <a:pt x="2004087" y="24731"/>
                  <a:pt x="2066382" y="14350"/>
                  <a:pt x="2270012" y="0"/>
                </a:cubicBezTo>
                <a:cubicBezTo>
                  <a:pt x="2473643" y="-14350"/>
                  <a:pt x="2843302" y="35435"/>
                  <a:pt x="3067584" y="0"/>
                </a:cubicBezTo>
                <a:cubicBezTo>
                  <a:pt x="3042305" y="195121"/>
                  <a:pt x="3086101" y="311192"/>
                  <a:pt x="3067584" y="582841"/>
                </a:cubicBezTo>
                <a:cubicBezTo>
                  <a:pt x="2940971" y="566841"/>
                  <a:pt x="2620667" y="561325"/>
                  <a:pt x="2454067" y="582841"/>
                </a:cubicBezTo>
                <a:cubicBezTo>
                  <a:pt x="2287467" y="604357"/>
                  <a:pt x="2035547" y="589554"/>
                  <a:pt x="1871226" y="582841"/>
                </a:cubicBezTo>
                <a:cubicBezTo>
                  <a:pt x="1706905" y="576128"/>
                  <a:pt x="1468968" y="587488"/>
                  <a:pt x="1288385" y="582841"/>
                </a:cubicBezTo>
                <a:cubicBezTo>
                  <a:pt x="1107802" y="578194"/>
                  <a:pt x="911687" y="587738"/>
                  <a:pt x="674868" y="582841"/>
                </a:cubicBezTo>
                <a:cubicBezTo>
                  <a:pt x="438049" y="577944"/>
                  <a:pt x="318674" y="581201"/>
                  <a:pt x="0" y="582841"/>
                </a:cubicBezTo>
                <a:cubicBezTo>
                  <a:pt x="-7515" y="330566"/>
                  <a:pt x="3657" y="210669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633651373">
                  <a:custGeom>
                    <a:avLst/>
                    <a:gdLst>
                      <a:gd name="connsiteX0" fmla="*/ 0 w 3067584"/>
                      <a:gd name="connsiteY0" fmla="*/ 0 h 582841"/>
                      <a:gd name="connsiteX1" fmla="*/ 3067584 w 3067584"/>
                      <a:gd name="connsiteY1" fmla="*/ 0 h 582841"/>
                      <a:gd name="connsiteX2" fmla="*/ 3067584 w 3067584"/>
                      <a:gd name="connsiteY2" fmla="*/ 582841 h 582841"/>
                      <a:gd name="connsiteX3" fmla="*/ 0 w 3067584"/>
                      <a:gd name="connsiteY3" fmla="*/ 582841 h 582841"/>
                      <a:gd name="connsiteX4" fmla="*/ 0 w 3067584"/>
                      <a:gd name="connsiteY4" fmla="*/ 0 h 582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067584" h="582841">
                        <a:moveTo>
                          <a:pt x="0" y="0"/>
                        </a:moveTo>
                        <a:lnTo>
                          <a:pt x="3067584" y="0"/>
                        </a:lnTo>
                        <a:lnTo>
                          <a:pt x="3067584" y="582841"/>
                        </a:lnTo>
                        <a:lnTo>
                          <a:pt x="0" y="58284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59" tIns="22859" rIns="22860" bIns="22860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3600" b="1" kern="1200" dirty="0"/>
              <a:t>CONTACT</a:t>
            </a: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6D21469D-6AE5-8E05-7AF5-36912834BD66}"/>
              </a:ext>
            </a:extLst>
          </p:cNvPr>
          <p:cNvSpPr/>
          <p:nvPr/>
        </p:nvSpPr>
        <p:spPr>
          <a:xfrm>
            <a:off x="1433331" y="1391244"/>
            <a:ext cx="1911718" cy="582841"/>
          </a:xfrm>
          <a:custGeom>
            <a:avLst/>
            <a:gdLst>
              <a:gd name="csX0" fmla="*/ 0 w 1911718"/>
              <a:gd name="csY0" fmla="*/ 0 h 582841"/>
              <a:gd name="csX1" fmla="*/ 656357 w 1911718"/>
              <a:gd name="csY1" fmla="*/ 0 h 582841"/>
              <a:gd name="csX2" fmla="*/ 1331830 w 1911718"/>
              <a:gd name="csY2" fmla="*/ 0 h 582841"/>
              <a:gd name="csX3" fmla="*/ 1911718 w 1911718"/>
              <a:gd name="csY3" fmla="*/ 0 h 582841"/>
              <a:gd name="csX4" fmla="*/ 1911718 w 1911718"/>
              <a:gd name="csY4" fmla="*/ 582841 h 582841"/>
              <a:gd name="csX5" fmla="*/ 1274479 w 1911718"/>
              <a:gd name="csY5" fmla="*/ 582841 h 582841"/>
              <a:gd name="csX6" fmla="*/ 618122 w 1911718"/>
              <a:gd name="csY6" fmla="*/ 582841 h 582841"/>
              <a:gd name="csX7" fmla="*/ 0 w 1911718"/>
              <a:gd name="csY7" fmla="*/ 582841 h 582841"/>
              <a:gd name="csX8" fmla="*/ 0 w 1911718"/>
              <a:gd name="csY8" fmla="*/ 0 h 5828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911718" h="582841" fill="none" extrusionOk="0">
                <a:moveTo>
                  <a:pt x="0" y="0"/>
                </a:moveTo>
                <a:cubicBezTo>
                  <a:pt x="251762" y="-11800"/>
                  <a:pt x="337612" y="29808"/>
                  <a:pt x="656357" y="0"/>
                </a:cubicBezTo>
                <a:cubicBezTo>
                  <a:pt x="975102" y="-29808"/>
                  <a:pt x="1018939" y="11437"/>
                  <a:pt x="1331830" y="0"/>
                </a:cubicBezTo>
                <a:cubicBezTo>
                  <a:pt x="1644721" y="-11437"/>
                  <a:pt x="1659218" y="-18639"/>
                  <a:pt x="1911718" y="0"/>
                </a:cubicBezTo>
                <a:cubicBezTo>
                  <a:pt x="1898262" y="186925"/>
                  <a:pt x="1917402" y="309731"/>
                  <a:pt x="1911718" y="582841"/>
                </a:cubicBezTo>
                <a:cubicBezTo>
                  <a:pt x="1641753" y="551301"/>
                  <a:pt x="1413296" y="600422"/>
                  <a:pt x="1274479" y="582841"/>
                </a:cubicBezTo>
                <a:cubicBezTo>
                  <a:pt x="1135662" y="565260"/>
                  <a:pt x="901547" y="596408"/>
                  <a:pt x="618122" y="582841"/>
                </a:cubicBezTo>
                <a:cubicBezTo>
                  <a:pt x="334697" y="569274"/>
                  <a:pt x="264128" y="612127"/>
                  <a:pt x="0" y="582841"/>
                </a:cubicBezTo>
                <a:cubicBezTo>
                  <a:pt x="-349" y="317848"/>
                  <a:pt x="4951" y="237420"/>
                  <a:pt x="0" y="0"/>
                </a:cubicBezTo>
                <a:close/>
              </a:path>
              <a:path w="1911718" h="582841" stroke="0" extrusionOk="0">
                <a:moveTo>
                  <a:pt x="0" y="0"/>
                </a:moveTo>
                <a:cubicBezTo>
                  <a:pt x="306615" y="-7336"/>
                  <a:pt x="330662" y="7788"/>
                  <a:pt x="656357" y="0"/>
                </a:cubicBezTo>
                <a:cubicBezTo>
                  <a:pt x="982052" y="-7788"/>
                  <a:pt x="1087814" y="20818"/>
                  <a:pt x="1255361" y="0"/>
                </a:cubicBezTo>
                <a:cubicBezTo>
                  <a:pt x="1422908" y="-20818"/>
                  <a:pt x="1609557" y="25338"/>
                  <a:pt x="1911718" y="0"/>
                </a:cubicBezTo>
                <a:cubicBezTo>
                  <a:pt x="1917727" y="238652"/>
                  <a:pt x="1919917" y="417433"/>
                  <a:pt x="1911718" y="582841"/>
                </a:cubicBezTo>
                <a:cubicBezTo>
                  <a:pt x="1629601" y="587519"/>
                  <a:pt x="1535158" y="585369"/>
                  <a:pt x="1274479" y="582841"/>
                </a:cubicBezTo>
                <a:cubicBezTo>
                  <a:pt x="1013800" y="580313"/>
                  <a:pt x="862906" y="567542"/>
                  <a:pt x="656357" y="582841"/>
                </a:cubicBezTo>
                <a:cubicBezTo>
                  <a:pt x="449808" y="598140"/>
                  <a:pt x="250600" y="551349"/>
                  <a:pt x="0" y="582841"/>
                </a:cubicBezTo>
                <a:cubicBezTo>
                  <a:pt x="-26971" y="291819"/>
                  <a:pt x="2465" y="146271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050472687">
                  <a:custGeom>
                    <a:avLst/>
                    <a:gdLst>
                      <a:gd name="connsiteX0" fmla="*/ 0 w 1911718"/>
                      <a:gd name="connsiteY0" fmla="*/ 0 h 582841"/>
                      <a:gd name="connsiteX1" fmla="*/ 1911718 w 1911718"/>
                      <a:gd name="connsiteY1" fmla="*/ 0 h 582841"/>
                      <a:gd name="connsiteX2" fmla="*/ 1911718 w 1911718"/>
                      <a:gd name="connsiteY2" fmla="*/ 582841 h 582841"/>
                      <a:gd name="connsiteX3" fmla="*/ 0 w 1911718"/>
                      <a:gd name="connsiteY3" fmla="*/ 582841 h 582841"/>
                      <a:gd name="connsiteX4" fmla="*/ 0 w 1911718"/>
                      <a:gd name="connsiteY4" fmla="*/ 0 h 582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11718" h="582841">
                        <a:moveTo>
                          <a:pt x="0" y="0"/>
                        </a:moveTo>
                        <a:lnTo>
                          <a:pt x="1911718" y="0"/>
                        </a:lnTo>
                        <a:lnTo>
                          <a:pt x="1911718" y="582841"/>
                        </a:lnTo>
                        <a:lnTo>
                          <a:pt x="0" y="58284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1800" kern="1200" dirty="0"/>
              <a:t>normal</a:t>
            </a:r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EBEF1FB4-E9A1-5C83-5641-09D4E7B1E411}"/>
              </a:ext>
            </a:extLst>
          </p:cNvPr>
          <p:cNvSpPr/>
          <p:nvPr/>
        </p:nvSpPr>
        <p:spPr>
          <a:xfrm>
            <a:off x="3727394" y="1391244"/>
            <a:ext cx="1911718" cy="582841"/>
          </a:xfrm>
          <a:custGeom>
            <a:avLst/>
            <a:gdLst>
              <a:gd name="csX0" fmla="*/ 0 w 1911718"/>
              <a:gd name="csY0" fmla="*/ 0 h 582841"/>
              <a:gd name="csX1" fmla="*/ 637239 w 1911718"/>
              <a:gd name="csY1" fmla="*/ 0 h 582841"/>
              <a:gd name="csX2" fmla="*/ 1217127 w 1911718"/>
              <a:gd name="csY2" fmla="*/ 0 h 582841"/>
              <a:gd name="csX3" fmla="*/ 1911718 w 1911718"/>
              <a:gd name="csY3" fmla="*/ 0 h 582841"/>
              <a:gd name="csX4" fmla="*/ 1911718 w 1911718"/>
              <a:gd name="csY4" fmla="*/ 582841 h 582841"/>
              <a:gd name="csX5" fmla="*/ 1274479 w 1911718"/>
              <a:gd name="csY5" fmla="*/ 582841 h 582841"/>
              <a:gd name="csX6" fmla="*/ 599005 w 1911718"/>
              <a:gd name="csY6" fmla="*/ 582841 h 582841"/>
              <a:gd name="csX7" fmla="*/ 0 w 1911718"/>
              <a:gd name="csY7" fmla="*/ 582841 h 582841"/>
              <a:gd name="csX8" fmla="*/ 0 w 1911718"/>
              <a:gd name="csY8" fmla="*/ 0 h 5828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911718" h="582841" fill="none" extrusionOk="0">
                <a:moveTo>
                  <a:pt x="0" y="0"/>
                </a:moveTo>
                <a:cubicBezTo>
                  <a:pt x="310832" y="14517"/>
                  <a:pt x="320555" y="-8826"/>
                  <a:pt x="637239" y="0"/>
                </a:cubicBezTo>
                <a:cubicBezTo>
                  <a:pt x="953923" y="8826"/>
                  <a:pt x="928163" y="5952"/>
                  <a:pt x="1217127" y="0"/>
                </a:cubicBezTo>
                <a:cubicBezTo>
                  <a:pt x="1506091" y="-5952"/>
                  <a:pt x="1724102" y="30024"/>
                  <a:pt x="1911718" y="0"/>
                </a:cubicBezTo>
                <a:cubicBezTo>
                  <a:pt x="1914119" y="227862"/>
                  <a:pt x="1940571" y="323123"/>
                  <a:pt x="1911718" y="582841"/>
                </a:cubicBezTo>
                <a:cubicBezTo>
                  <a:pt x="1611941" y="576765"/>
                  <a:pt x="1557625" y="565323"/>
                  <a:pt x="1274479" y="582841"/>
                </a:cubicBezTo>
                <a:cubicBezTo>
                  <a:pt x="991333" y="600359"/>
                  <a:pt x="833552" y="605023"/>
                  <a:pt x="599005" y="582841"/>
                </a:cubicBezTo>
                <a:cubicBezTo>
                  <a:pt x="364458" y="560659"/>
                  <a:pt x="148443" y="604645"/>
                  <a:pt x="0" y="582841"/>
                </a:cubicBezTo>
                <a:cubicBezTo>
                  <a:pt x="19950" y="354742"/>
                  <a:pt x="22561" y="253083"/>
                  <a:pt x="0" y="0"/>
                </a:cubicBezTo>
                <a:close/>
              </a:path>
              <a:path w="1911718" h="582841" stroke="0" extrusionOk="0">
                <a:moveTo>
                  <a:pt x="0" y="0"/>
                </a:moveTo>
                <a:cubicBezTo>
                  <a:pt x="186741" y="-9594"/>
                  <a:pt x="306845" y="768"/>
                  <a:pt x="599005" y="0"/>
                </a:cubicBezTo>
                <a:cubicBezTo>
                  <a:pt x="891166" y="-768"/>
                  <a:pt x="1045863" y="17891"/>
                  <a:pt x="1236244" y="0"/>
                </a:cubicBezTo>
                <a:cubicBezTo>
                  <a:pt x="1426625" y="-17891"/>
                  <a:pt x="1764075" y="-13914"/>
                  <a:pt x="1911718" y="0"/>
                </a:cubicBezTo>
                <a:cubicBezTo>
                  <a:pt x="1931394" y="133207"/>
                  <a:pt x="1921136" y="337849"/>
                  <a:pt x="1911718" y="582841"/>
                </a:cubicBezTo>
                <a:cubicBezTo>
                  <a:pt x="1726554" y="615499"/>
                  <a:pt x="1538496" y="558517"/>
                  <a:pt x="1236244" y="582841"/>
                </a:cubicBezTo>
                <a:cubicBezTo>
                  <a:pt x="933992" y="607165"/>
                  <a:pt x="781091" y="602810"/>
                  <a:pt x="579888" y="582841"/>
                </a:cubicBezTo>
                <a:cubicBezTo>
                  <a:pt x="378685" y="562872"/>
                  <a:pt x="124060" y="554677"/>
                  <a:pt x="0" y="582841"/>
                </a:cubicBezTo>
                <a:cubicBezTo>
                  <a:pt x="23574" y="321049"/>
                  <a:pt x="-7494" y="283826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847508816">
                  <a:custGeom>
                    <a:avLst/>
                    <a:gdLst>
                      <a:gd name="connsiteX0" fmla="*/ 0 w 1911718"/>
                      <a:gd name="connsiteY0" fmla="*/ 0 h 582841"/>
                      <a:gd name="connsiteX1" fmla="*/ 1911718 w 1911718"/>
                      <a:gd name="connsiteY1" fmla="*/ 0 h 582841"/>
                      <a:gd name="connsiteX2" fmla="*/ 1911718 w 1911718"/>
                      <a:gd name="connsiteY2" fmla="*/ 582841 h 582841"/>
                      <a:gd name="connsiteX3" fmla="*/ 0 w 1911718"/>
                      <a:gd name="connsiteY3" fmla="*/ 582841 h 582841"/>
                      <a:gd name="connsiteX4" fmla="*/ 0 w 1911718"/>
                      <a:gd name="connsiteY4" fmla="*/ 0 h 582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11718" h="582841">
                        <a:moveTo>
                          <a:pt x="0" y="0"/>
                        </a:moveTo>
                        <a:lnTo>
                          <a:pt x="1911718" y="0"/>
                        </a:lnTo>
                        <a:lnTo>
                          <a:pt x="1911718" y="582841"/>
                        </a:lnTo>
                        <a:lnTo>
                          <a:pt x="0" y="58284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1800" kern="1200" dirty="0"/>
              <a:t>sédimentaire</a:t>
            </a: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692BA0A2-C182-EAA5-B740-AC7391E436C9}"/>
              </a:ext>
            </a:extLst>
          </p:cNvPr>
          <p:cNvSpPr/>
          <p:nvPr/>
        </p:nvSpPr>
        <p:spPr>
          <a:xfrm>
            <a:off x="1433331" y="3443119"/>
            <a:ext cx="1911718" cy="582841"/>
          </a:xfrm>
          <a:custGeom>
            <a:avLst/>
            <a:gdLst>
              <a:gd name="csX0" fmla="*/ 0 w 1911718"/>
              <a:gd name="csY0" fmla="*/ 0 h 582841"/>
              <a:gd name="csX1" fmla="*/ 675474 w 1911718"/>
              <a:gd name="csY1" fmla="*/ 0 h 582841"/>
              <a:gd name="csX2" fmla="*/ 1255361 w 1911718"/>
              <a:gd name="csY2" fmla="*/ 0 h 582841"/>
              <a:gd name="csX3" fmla="*/ 1911718 w 1911718"/>
              <a:gd name="csY3" fmla="*/ 0 h 582841"/>
              <a:gd name="csX4" fmla="*/ 1911718 w 1911718"/>
              <a:gd name="csY4" fmla="*/ 582841 h 582841"/>
              <a:gd name="csX5" fmla="*/ 1236244 w 1911718"/>
              <a:gd name="csY5" fmla="*/ 582841 h 582841"/>
              <a:gd name="csX6" fmla="*/ 637239 w 1911718"/>
              <a:gd name="csY6" fmla="*/ 582841 h 582841"/>
              <a:gd name="csX7" fmla="*/ 0 w 1911718"/>
              <a:gd name="csY7" fmla="*/ 582841 h 582841"/>
              <a:gd name="csX8" fmla="*/ 0 w 1911718"/>
              <a:gd name="csY8" fmla="*/ 0 h 5828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911718" h="582841" fill="none" extrusionOk="0">
                <a:moveTo>
                  <a:pt x="0" y="0"/>
                </a:moveTo>
                <a:cubicBezTo>
                  <a:pt x="219927" y="-19686"/>
                  <a:pt x="512269" y="-23664"/>
                  <a:pt x="675474" y="0"/>
                </a:cubicBezTo>
                <a:cubicBezTo>
                  <a:pt x="838679" y="23664"/>
                  <a:pt x="1059515" y="24386"/>
                  <a:pt x="1255361" y="0"/>
                </a:cubicBezTo>
                <a:cubicBezTo>
                  <a:pt x="1451207" y="-24386"/>
                  <a:pt x="1629095" y="7377"/>
                  <a:pt x="1911718" y="0"/>
                </a:cubicBezTo>
                <a:cubicBezTo>
                  <a:pt x="1916967" y="139359"/>
                  <a:pt x="1937977" y="356526"/>
                  <a:pt x="1911718" y="582841"/>
                </a:cubicBezTo>
                <a:cubicBezTo>
                  <a:pt x="1619202" y="605440"/>
                  <a:pt x="1530272" y="585834"/>
                  <a:pt x="1236244" y="582841"/>
                </a:cubicBezTo>
                <a:cubicBezTo>
                  <a:pt x="942216" y="579848"/>
                  <a:pt x="856348" y="598284"/>
                  <a:pt x="637239" y="582841"/>
                </a:cubicBezTo>
                <a:cubicBezTo>
                  <a:pt x="418130" y="567398"/>
                  <a:pt x="182682" y="553096"/>
                  <a:pt x="0" y="582841"/>
                </a:cubicBezTo>
                <a:cubicBezTo>
                  <a:pt x="19666" y="439268"/>
                  <a:pt x="7911" y="287572"/>
                  <a:pt x="0" y="0"/>
                </a:cubicBezTo>
                <a:close/>
              </a:path>
              <a:path w="1911718" h="582841" stroke="0" extrusionOk="0">
                <a:moveTo>
                  <a:pt x="0" y="0"/>
                </a:moveTo>
                <a:cubicBezTo>
                  <a:pt x="155051" y="-2683"/>
                  <a:pt x="361259" y="-16356"/>
                  <a:pt x="675474" y="0"/>
                </a:cubicBezTo>
                <a:cubicBezTo>
                  <a:pt x="989689" y="16356"/>
                  <a:pt x="1052041" y="22037"/>
                  <a:pt x="1274479" y="0"/>
                </a:cubicBezTo>
                <a:cubicBezTo>
                  <a:pt x="1496917" y="-22037"/>
                  <a:pt x="1635914" y="20899"/>
                  <a:pt x="1911718" y="0"/>
                </a:cubicBezTo>
                <a:cubicBezTo>
                  <a:pt x="1912227" y="231542"/>
                  <a:pt x="1924006" y="429878"/>
                  <a:pt x="1911718" y="582841"/>
                </a:cubicBezTo>
                <a:cubicBezTo>
                  <a:pt x="1602643" y="587302"/>
                  <a:pt x="1428981" y="566557"/>
                  <a:pt x="1274479" y="582841"/>
                </a:cubicBezTo>
                <a:cubicBezTo>
                  <a:pt x="1119977" y="599125"/>
                  <a:pt x="885800" y="601364"/>
                  <a:pt x="656357" y="582841"/>
                </a:cubicBezTo>
                <a:cubicBezTo>
                  <a:pt x="426914" y="564318"/>
                  <a:pt x="139506" y="603824"/>
                  <a:pt x="0" y="582841"/>
                </a:cubicBezTo>
                <a:cubicBezTo>
                  <a:pt x="12367" y="357865"/>
                  <a:pt x="-821" y="184895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3731928949">
                  <a:custGeom>
                    <a:avLst/>
                    <a:gdLst>
                      <a:gd name="connsiteX0" fmla="*/ 0 w 1911718"/>
                      <a:gd name="connsiteY0" fmla="*/ 0 h 582841"/>
                      <a:gd name="connsiteX1" fmla="*/ 1911718 w 1911718"/>
                      <a:gd name="connsiteY1" fmla="*/ 0 h 582841"/>
                      <a:gd name="connsiteX2" fmla="*/ 1911718 w 1911718"/>
                      <a:gd name="connsiteY2" fmla="*/ 582841 h 582841"/>
                      <a:gd name="connsiteX3" fmla="*/ 0 w 1911718"/>
                      <a:gd name="connsiteY3" fmla="*/ 582841 h 582841"/>
                      <a:gd name="connsiteX4" fmla="*/ 0 w 1911718"/>
                      <a:gd name="connsiteY4" fmla="*/ 0 h 582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11718" h="582841">
                        <a:moveTo>
                          <a:pt x="0" y="0"/>
                        </a:moveTo>
                        <a:lnTo>
                          <a:pt x="1911718" y="0"/>
                        </a:lnTo>
                        <a:lnTo>
                          <a:pt x="1911718" y="582841"/>
                        </a:lnTo>
                        <a:lnTo>
                          <a:pt x="0" y="58284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1800" kern="1200" dirty="0"/>
              <a:t>anormal</a:t>
            </a:r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C5111AA6-D333-F4E4-ADA9-7827A9B5DD30}"/>
              </a:ext>
            </a:extLst>
          </p:cNvPr>
          <p:cNvSpPr/>
          <p:nvPr/>
        </p:nvSpPr>
        <p:spPr>
          <a:xfrm>
            <a:off x="3727394" y="2337119"/>
            <a:ext cx="1911718" cy="582841"/>
          </a:xfrm>
          <a:custGeom>
            <a:avLst/>
            <a:gdLst>
              <a:gd name="csX0" fmla="*/ 0 w 1911718"/>
              <a:gd name="csY0" fmla="*/ 0 h 582841"/>
              <a:gd name="csX1" fmla="*/ 656357 w 1911718"/>
              <a:gd name="csY1" fmla="*/ 0 h 582841"/>
              <a:gd name="csX2" fmla="*/ 1331830 w 1911718"/>
              <a:gd name="csY2" fmla="*/ 0 h 582841"/>
              <a:gd name="csX3" fmla="*/ 1911718 w 1911718"/>
              <a:gd name="csY3" fmla="*/ 0 h 582841"/>
              <a:gd name="csX4" fmla="*/ 1911718 w 1911718"/>
              <a:gd name="csY4" fmla="*/ 582841 h 582841"/>
              <a:gd name="csX5" fmla="*/ 1274479 w 1911718"/>
              <a:gd name="csY5" fmla="*/ 582841 h 582841"/>
              <a:gd name="csX6" fmla="*/ 599005 w 1911718"/>
              <a:gd name="csY6" fmla="*/ 582841 h 582841"/>
              <a:gd name="csX7" fmla="*/ 0 w 1911718"/>
              <a:gd name="csY7" fmla="*/ 582841 h 582841"/>
              <a:gd name="csX8" fmla="*/ 0 w 1911718"/>
              <a:gd name="csY8" fmla="*/ 0 h 5828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911718" h="582841" fill="none" extrusionOk="0">
                <a:moveTo>
                  <a:pt x="0" y="0"/>
                </a:moveTo>
                <a:cubicBezTo>
                  <a:pt x="193248" y="-16319"/>
                  <a:pt x="360909" y="28827"/>
                  <a:pt x="656357" y="0"/>
                </a:cubicBezTo>
                <a:cubicBezTo>
                  <a:pt x="951805" y="-28827"/>
                  <a:pt x="1010097" y="33213"/>
                  <a:pt x="1331830" y="0"/>
                </a:cubicBezTo>
                <a:cubicBezTo>
                  <a:pt x="1653563" y="-33213"/>
                  <a:pt x="1723971" y="14416"/>
                  <a:pt x="1911718" y="0"/>
                </a:cubicBezTo>
                <a:cubicBezTo>
                  <a:pt x="1912016" y="126410"/>
                  <a:pt x="1884804" y="453100"/>
                  <a:pt x="1911718" y="582841"/>
                </a:cubicBezTo>
                <a:cubicBezTo>
                  <a:pt x="1607708" y="572078"/>
                  <a:pt x="1570569" y="593510"/>
                  <a:pt x="1274479" y="582841"/>
                </a:cubicBezTo>
                <a:cubicBezTo>
                  <a:pt x="978389" y="572172"/>
                  <a:pt x="895709" y="575663"/>
                  <a:pt x="599005" y="582841"/>
                </a:cubicBezTo>
                <a:cubicBezTo>
                  <a:pt x="302301" y="590019"/>
                  <a:pt x="179745" y="553525"/>
                  <a:pt x="0" y="582841"/>
                </a:cubicBezTo>
                <a:cubicBezTo>
                  <a:pt x="-13706" y="373093"/>
                  <a:pt x="-2228" y="215902"/>
                  <a:pt x="0" y="0"/>
                </a:cubicBezTo>
                <a:close/>
              </a:path>
              <a:path w="1911718" h="582841" stroke="0" extrusionOk="0">
                <a:moveTo>
                  <a:pt x="0" y="0"/>
                </a:moveTo>
                <a:cubicBezTo>
                  <a:pt x="293511" y="-1124"/>
                  <a:pt x="455436" y="-17132"/>
                  <a:pt x="637239" y="0"/>
                </a:cubicBezTo>
                <a:cubicBezTo>
                  <a:pt x="819042" y="17132"/>
                  <a:pt x="1046819" y="19690"/>
                  <a:pt x="1236244" y="0"/>
                </a:cubicBezTo>
                <a:cubicBezTo>
                  <a:pt x="1425669" y="-19690"/>
                  <a:pt x="1719369" y="-24596"/>
                  <a:pt x="1911718" y="0"/>
                </a:cubicBezTo>
                <a:cubicBezTo>
                  <a:pt x="1884978" y="203476"/>
                  <a:pt x="1937271" y="300349"/>
                  <a:pt x="1911718" y="582841"/>
                </a:cubicBezTo>
                <a:cubicBezTo>
                  <a:pt x="1757084" y="606628"/>
                  <a:pt x="1480074" y="567291"/>
                  <a:pt x="1236244" y="582841"/>
                </a:cubicBezTo>
                <a:cubicBezTo>
                  <a:pt x="992414" y="598391"/>
                  <a:pt x="889697" y="603190"/>
                  <a:pt x="560771" y="582841"/>
                </a:cubicBezTo>
                <a:cubicBezTo>
                  <a:pt x="231845" y="562492"/>
                  <a:pt x="219156" y="593058"/>
                  <a:pt x="0" y="582841"/>
                </a:cubicBezTo>
                <a:cubicBezTo>
                  <a:pt x="9599" y="346177"/>
                  <a:pt x="16733" y="227531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589983944">
                  <a:custGeom>
                    <a:avLst/>
                    <a:gdLst>
                      <a:gd name="connsiteX0" fmla="*/ 0 w 1911718"/>
                      <a:gd name="connsiteY0" fmla="*/ 0 h 582841"/>
                      <a:gd name="connsiteX1" fmla="*/ 1911718 w 1911718"/>
                      <a:gd name="connsiteY1" fmla="*/ 0 h 582841"/>
                      <a:gd name="connsiteX2" fmla="*/ 1911718 w 1911718"/>
                      <a:gd name="connsiteY2" fmla="*/ 582841 h 582841"/>
                      <a:gd name="connsiteX3" fmla="*/ 0 w 1911718"/>
                      <a:gd name="connsiteY3" fmla="*/ 582841 h 582841"/>
                      <a:gd name="connsiteX4" fmla="*/ 0 w 1911718"/>
                      <a:gd name="connsiteY4" fmla="*/ 0 h 582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11718" h="582841">
                        <a:moveTo>
                          <a:pt x="0" y="0"/>
                        </a:moveTo>
                        <a:lnTo>
                          <a:pt x="1911718" y="0"/>
                        </a:lnTo>
                        <a:lnTo>
                          <a:pt x="1911718" y="582841"/>
                        </a:lnTo>
                        <a:lnTo>
                          <a:pt x="0" y="58284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1800" kern="1200" dirty="0"/>
              <a:t>tectonique</a:t>
            </a: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36C7A00B-3435-78DD-C90B-97A84F1E184C}"/>
              </a:ext>
            </a:extLst>
          </p:cNvPr>
          <p:cNvSpPr/>
          <p:nvPr/>
        </p:nvSpPr>
        <p:spPr>
          <a:xfrm>
            <a:off x="6021456" y="2337119"/>
            <a:ext cx="1911718" cy="582841"/>
          </a:xfrm>
          <a:custGeom>
            <a:avLst/>
            <a:gdLst>
              <a:gd name="csX0" fmla="*/ 0 w 1911718"/>
              <a:gd name="csY0" fmla="*/ 0 h 582841"/>
              <a:gd name="csX1" fmla="*/ 637239 w 1911718"/>
              <a:gd name="csY1" fmla="*/ 0 h 582841"/>
              <a:gd name="csX2" fmla="*/ 1274479 w 1911718"/>
              <a:gd name="csY2" fmla="*/ 0 h 582841"/>
              <a:gd name="csX3" fmla="*/ 1911718 w 1911718"/>
              <a:gd name="csY3" fmla="*/ 0 h 582841"/>
              <a:gd name="csX4" fmla="*/ 1911718 w 1911718"/>
              <a:gd name="csY4" fmla="*/ 582841 h 582841"/>
              <a:gd name="csX5" fmla="*/ 1274479 w 1911718"/>
              <a:gd name="csY5" fmla="*/ 582841 h 582841"/>
              <a:gd name="csX6" fmla="*/ 618122 w 1911718"/>
              <a:gd name="csY6" fmla="*/ 582841 h 582841"/>
              <a:gd name="csX7" fmla="*/ 0 w 1911718"/>
              <a:gd name="csY7" fmla="*/ 582841 h 582841"/>
              <a:gd name="csX8" fmla="*/ 0 w 1911718"/>
              <a:gd name="csY8" fmla="*/ 0 h 5828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911718" h="582841" extrusionOk="0">
                <a:moveTo>
                  <a:pt x="0" y="0"/>
                </a:moveTo>
                <a:cubicBezTo>
                  <a:pt x="282185" y="-7860"/>
                  <a:pt x="423930" y="-6282"/>
                  <a:pt x="637239" y="0"/>
                </a:cubicBezTo>
                <a:cubicBezTo>
                  <a:pt x="850548" y="6282"/>
                  <a:pt x="1000334" y="18015"/>
                  <a:pt x="1274479" y="0"/>
                </a:cubicBezTo>
                <a:cubicBezTo>
                  <a:pt x="1548624" y="-18015"/>
                  <a:pt x="1720375" y="-4612"/>
                  <a:pt x="1911718" y="0"/>
                </a:cubicBezTo>
                <a:cubicBezTo>
                  <a:pt x="1891167" y="171078"/>
                  <a:pt x="1906057" y="452138"/>
                  <a:pt x="1911718" y="582841"/>
                </a:cubicBezTo>
                <a:cubicBezTo>
                  <a:pt x="1746268" y="559043"/>
                  <a:pt x="1499747" y="580646"/>
                  <a:pt x="1274479" y="582841"/>
                </a:cubicBezTo>
                <a:cubicBezTo>
                  <a:pt x="1049211" y="585036"/>
                  <a:pt x="893095" y="603531"/>
                  <a:pt x="618122" y="582841"/>
                </a:cubicBezTo>
                <a:cubicBezTo>
                  <a:pt x="343149" y="562151"/>
                  <a:pt x="192717" y="587779"/>
                  <a:pt x="0" y="582841"/>
                </a:cubicBezTo>
                <a:cubicBezTo>
                  <a:pt x="-10151" y="354166"/>
                  <a:pt x="20435" y="217794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41866832">
                  <a:custGeom>
                    <a:avLst/>
                    <a:gdLst>
                      <a:gd name="connsiteX0" fmla="*/ 0 w 1911718"/>
                      <a:gd name="connsiteY0" fmla="*/ 0 h 582841"/>
                      <a:gd name="connsiteX1" fmla="*/ 1911718 w 1911718"/>
                      <a:gd name="connsiteY1" fmla="*/ 0 h 582841"/>
                      <a:gd name="connsiteX2" fmla="*/ 1911718 w 1911718"/>
                      <a:gd name="connsiteY2" fmla="*/ 582841 h 582841"/>
                      <a:gd name="connsiteX3" fmla="*/ 0 w 1911718"/>
                      <a:gd name="connsiteY3" fmla="*/ 582841 h 582841"/>
                      <a:gd name="connsiteX4" fmla="*/ 0 w 1911718"/>
                      <a:gd name="connsiteY4" fmla="*/ 0 h 582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11718" h="582841">
                        <a:moveTo>
                          <a:pt x="0" y="0"/>
                        </a:moveTo>
                        <a:lnTo>
                          <a:pt x="1911718" y="0"/>
                        </a:lnTo>
                        <a:lnTo>
                          <a:pt x="1911718" y="582841"/>
                        </a:lnTo>
                        <a:lnTo>
                          <a:pt x="0" y="58284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285750" lvl="0" indent="-28575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fr-FR" sz="1800" kern="1200" dirty="0">
                <a:solidFill>
                  <a:srgbClr val="C00000"/>
                </a:solidFill>
              </a:rPr>
              <a:t>faille</a:t>
            </a: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835FC638-E566-485C-D7D1-9C48A3B79DE5}"/>
              </a:ext>
            </a:extLst>
          </p:cNvPr>
          <p:cNvSpPr/>
          <p:nvPr/>
        </p:nvSpPr>
        <p:spPr>
          <a:xfrm>
            <a:off x="3727394" y="3065671"/>
            <a:ext cx="1911718" cy="582841"/>
          </a:xfrm>
          <a:custGeom>
            <a:avLst/>
            <a:gdLst>
              <a:gd name="csX0" fmla="*/ 0 w 1911718"/>
              <a:gd name="csY0" fmla="*/ 0 h 582841"/>
              <a:gd name="csX1" fmla="*/ 656357 w 1911718"/>
              <a:gd name="csY1" fmla="*/ 0 h 582841"/>
              <a:gd name="csX2" fmla="*/ 1274479 w 1911718"/>
              <a:gd name="csY2" fmla="*/ 0 h 582841"/>
              <a:gd name="csX3" fmla="*/ 1911718 w 1911718"/>
              <a:gd name="csY3" fmla="*/ 0 h 582841"/>
              <a:gd name="csX4" fmla="*/ 1911718 w 1911718"/>
              <a:gd name="csY4" fmla="*/ 582841 h 582841"/>
              <a:gd name="csX5" fmla="*/ 1312713 w 1911718"/>
              <a:gd name="csY5" fmla="*/ 582841 h 582841"/>
              <a:gd name="csX6" fmla="*/ 656357 w 1911718"/>
              <a:gd name="csY6" fmla="*/ 582841 h 582841"/>
              <a:gd name="csX7" fmla="*/ 0 w 1911718"/>
              <a:gd name="csY7" fmla="*/ 582841 h 582841"/>
              <a:gd name="csX8" fmla="*/ 0 w 1911718"/>
              <a:gd name="csY8" fmla="*/ 0 h 5828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911718" h="582841" fill="none" extrusionOk="0">
                <a:moveTo>
                  <a:pt x="0" y="0"/>
                </a:moveTo>
                <a:cubicBezTo>
                  <a:pt x="152499" y="26567"/>
                  <a:pt x="383225" y="-7833"/>
                  <a:pt x="656357" y="0"/>
                </a:cubicBezTo>
                <a:cubicBezTo>
                  <a:pt x="929489" y="7833"/>
                  <a:pt x="1031412" y="-18609"/>
                  <a:pt x="1274479" y="0"/>
                </a:cubicBezTo>
                <a:cubicBezTo>
                  <a:pt x="1517546" y="18609"/>
                  <a:pt x="1779174" y="16477"/>
                  <a:pt x="1911718" y="0"/>
                </a:cubicBezTo>
                <a:cubicBezTo>
                  <a:pt x="1893447" y="189267"/>
                  <a:pt x="1901847" y="420427"/>
                  <a:pt x="1911718" y="582841"/>
                </a:cubicBezTo>
                <a:cubicBezTo>
                  <a:pt x="1708268" y="604913"/>
                  <a:pt x="1435754" y="557723"/>
                  <a:pt x="1312713" y="582841"/>
                </a:cubicBezTo>
                <a:cubicBezTo>
                  <a:pt x="1189673" y="607959"/>
                  <a:pt x="969228" y="556632"/>
                  <a:pt x="656357" y="582841"/>
                </a:cubicBezTo>
                <a:cubicBezTo>
                  <a:pt x="343486" y="609050"/>
                  <a:pt x="171878" y="587562"/>
                  <a:pt x="0" y="582841"/>
                </a:cubicBezTo>
                <a:cubicBezTo>
                  <a:pt x="-16998" y="437122"/>
                  <a:pt x="-25204" y="183712"/>
                  <a:pt x="0" y="0"/>
                </a:cubicBezTo>
                <a:close/>
              </a:path>
              <a:path w="1911718" h="582841" stroke="0" extrusionOk="0">
                <a:moveTo>
                  <a:pt x="0" y="0"/>
                </a:moveTo>
                <a:cubicBezTo>
                  <a:pt x="256992" y="14389"/>
                  <a:pt x="393823" y="-16037"/>
                  <a:pt x="599005" y="0"/>
                </a:cubicBezTo>
                <a:cubicBezTo>
                  <a:pt x="804187" y="16037"/>
                  <a:pt x="995187" y="8844"/>
                  <a:pt x="1178893" y="0"/>
                </a:cubicBezTo>
                <a:cubicBezTo>
                  <a:pt x="1362599" y="-8844"/>
                  <a:pt x="1579517" y="6261"/>
                  <a:pt x="1911718" y="0"/>
                </a:cubicBezTo>
                <a:cubicBezTo>
                  <a:pt x="1913851" y="190703"/>
                  <a:pt x="1908507" y="416131"/>
                  <a:pt x="1911718" y="582841"/>
                </a:cubicBezTo>
                <a:cubicBezTo>
                  <a:pt x="1620447" y="606688"/>
                  <a:pt x="1533949" y="594602"/>
                  <a:pt x="1255361" y="582841"/>
                </a:cubicBezTo>
                <a:cubicBezTo>
                  <a:pt x="976773" y="571080"/>
                  <a:pt x="775691" y="570444"/>
                  <a:pt x="618122" y="582841"/>
                </a:cubicBezTo>
                <a:cubicBezTo>
                  <a:pt x="460553" y="595238"/>
                  <a:pt x="217867" y="552594"/>
                  <a:pt x="0" y="582841"/>
                </a:cubicBezTo>
                <a:cubicBezTo>
                  <a:pt x="-8080" y="364907"/>
                  <a:pt x="12922" y="249041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453177907">
                  <a:custGeom>
                    <a:avLst/>
                    <a:gdLst>
                      <a:gd name="connsiteX0" fmla="*/ 0 w 1911718"/>
                      <a:gd name="connsiteY0" fmla="*/ 0 h 582841"/>
                      <a:gd name="connsiteX1" fmla="*/ 1911718 w 1911718"/>
                      <a:gd name="connsiteY1" fmla="*/ 0 h 582841"/>
                      <a:gd name="connsiteX2" fmla="*/ 1911718 w 1911718"/>
                      <a:gd name="connsiteY2" fmla="*/ 582841 h 582841"/>
                      <a:gd name="connsiteX3" fmla="*/ 0 w 1911718"/>
                      <a:gd name="connsiteY3" fmla="*/ 582841 h 582841"/>
                      <a:gd name="connsiteX4" fmla="*/ 0 w 1911718"/>
                      <a:gd name="connsiteY4" fmla="*/ 0 h 582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11718" h="582841">
                        <a:moveTo>
                          <a:pt x="0" y="0"/>
                        </a:moveTo>
                        <a:lnTo>
                          <a:pt x="1911718" y="0"/>
                        </a:lnTo>
                        <a:lnTo>
                          <a:pt x="1911718" y="582841"/>
                        </a:lnTo>
                        <a:lnTo>
                          <a:pt x="0" y="58284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1800" kern="1200" dirty="0"/>
              <a:t>volcanique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D4ED28B0-C535-48FD-55E8-170E4A3AE5BC}"/>
              </a:ext>
            </a:extLst>
          </p:cNvPr>
          <p:cNvSpPr/>
          <p:nvPr/>
        </p:nvSpPr>
        <p:spPr>
          <a:xfrm>
            <a:off x="6021456" y="3065671"/>
            <a:ext cx="1911718" cy="582841"/>
          </a:xfrm>
          <a:custGeom>
            <a:avLst/>
            <a:gdLst>
              <a:gd name="csX0" fmla="*/ 0 w 1911718"/>
              <a:gd name="csY0" fmla="*/ 0 h 582841"/>
              <a:gd name="csX1" fmla="*/ 675474 w 1911718"/>
              <a:gd name="csY1" fmla="*/ 0 h 582841"/>
              <a:gd name="csX2" fmla="*/ 1312713 w 1911718"/>
              <a:gd name="csY2" fmla="*/ 0 h 582841"/>
              <a:gd name="csX3" fmla="*/ 1911718 w 1911718"/>
              <a:gd name="csY3" fmla="*/ 0 h 582841"/>
              <a:gd name="csX4" fmla="*/ 1911718 w 1911718"/>
              <a:gd name="csY4" fmla="*/ 582841 h 582841"/>
              <a:gd name="csX5" fmla="*/ 1312713 w 1911718"/>
              <a:gd name="csY5" fmla="*/ 582841 h 582841"/>
              <a:gd name="csX6" fmla="*/ 732825 w 1911718"/>
              <a:gd name="csY6" fmla="*/ 582841 h 582841"/>
              <a:gd name="csX7" fmla="*/ 0 w 1911718"/>
              <a:gd name="csY7" fmla="*/ 582841 h 582841"/>
              <a:gd name="csX8" fmla="*/ 0 w 1911718"/>
              <a:gd name="csY8" fmla="*/ 0 h 5828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911718" h="582841" extrusionOk="0">
                <a:moveTo>
                  <a:pt x="0" y="0"/>
                </a:moveTo>
                <a:cubicBezTo>
                  <a:pt x="145490" y="-16849"/>
                  <a:pt x="526741" y="20742"/>
                  <a:pt x="675474" y="0"/>
                </a:cubicBezTo>
                <a:cubicBezTo>
                  <a:pt x="824207" y="-20742"/>
                  <a:pt x="1178741" y="16676"/>
                  <a:pt x="1312713" y="0"/>
                </a:cubicBezTo>
                <a:cubicBezTo>
                  <a:pt x="1446685" y="-16676"/>
                  <a:pt x="1676837" y="-16589"/>
                  <a:pt x="1911718" y="0"/>
                </a:cubicBezTo>
                <a:cubicBezTo>
                  <a:pt x="1920055" y="282190"/>
                  <a:pt x="1908545" y="323917"/>
                  <a:pt x="1911718" y="582841"/>
                </a:cubicBezTo>
                <a:cubicBezTo>
                  <a:pt x="1730608" y="572600"/>
                  <a:pt x="1452634" y="592309"/>
                  <a:pt x="1312713" y="582841"/>
                </a:cubicBezTo>
                <a:cubicBezTo>
                  <a:pt x="1172792" y="573373"/>
                  <a:pt x="936098" y="567381"/>
                  <a:pt x="732825" y="582841"/>
                </a:cubicBezTo>
                <a:cubicBezTo>
                  <a:pt x="529552" y="598301"/>
                  <a:pt x="159356" y="596990"/>
                  <a:pt x="0" y="582841"/>
                </a:cubicBezTo>
                <a:cubicBezTo>
                  <a:pt x="-24994" y="389043"/>
                  <a:pt x="9893" y="282305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2165877035">
                  <a:custGeom>
                    <a:avLst/>
                    <a:gdLst>
                      <a:gd name="connsiteX0" fmla="*/ 0 w 1911718"/>
                      <a:gd name="connsiteY0" fmla="*/ 0 h 582841"/>
                      <a:gd name="connsiteX1" fmla="*/ 1911718 w 1911718"/>
                      <a:gd name="connsiteY1" fmla="*/ 0 h 582841"/>
                      <a:gd name="connsiteX2" fmla="*/ 1911718 w 1911718"/>
                      <a:gd name="connsiteY2" fmla="*/ 582841 h 582841"/>
                      <a:gd name="connsiteX3" fmla="*/ 0 w 1911718"/>
                      <a:gd name="connsiteY3" fmla="*/ 582841 h 582841"/>
                      <a:gd name="connsiteX4" fmla="*/ 0 w 1911718"/>
                      <a:gd name="connsiteY4" fmla="*/ 0 h 582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11718" h="582841">
                        <a:moveTo>
                          <a:pt x="0" y="0"/>
                        </a:moveTo>
                        <a:lnTo>
                          <a:pt x="1911718" y="0"/>
                        </a:lnTo>
                        <a:lnTo>
                          <a:pt x="1911718" y="582841"/>
                        </a:lnTo>
                        <a:lnTo>
                          <a:pt x="0" y="58284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285750" lvl="0" indent="-285750" algn="ctr" defTabSz="8001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C00000"/>
                </a:solidFill>
              </a:rPr>
              <a:t>i</a:t>
            </a:r>
            <a:r>
              <a:rPr lang="fr-FR" sz="1800" kern="1200" dirty="0">
                <a:solidFill>
                  <a:srgbClr val="C00000"/>
                </a:solidFill>
              </a:rPr>
              <a:t>ntrusion</a:t>
            </a:r>
          </a:p>
          <a:p>
            <a:pPr marL="285750" lvl="0" indent="-285750" algn="ctr" defTabSz="8001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r-FR" sz="1800" kern="1200" dirty="0">
                <a:solidFill>
                  <a:srgbClr val="C00000"/>
                </a:solidFill>
              </a:rPr>
              <a:t> coulée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EE57657-60E6-2B01-939F-7E1FECD18516}"/>
              </a:ext>
            </a:extLst>
          </p:cNvPr>
          <p:cNvSpPr txBox="1"/>
          <p:nvPr/>
        </p:nvSpPr>
        <p:spPr>
          <a:xfrm>
            <a:off x="4990149" y="5017199"/>
            <a:ext cx="1680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i="1" dirty="0">
                <a:solidFill>
                  <a:srgbClr val="00B050"/>
                </a:solidFill>
              </a:rPr>
              <a:t>discordance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8758ED6C-3E6D-C72C-B905-967B2DFF2BC4}"/>
              </a:ext>
            </a:extLst>
          </p:cNvPr>
          <p:cNvSpPr txBox="1"/>
          <p:nvPr/>
        </p:nvSpPr>
        <p:spPr>
          <a:xfrm>
            <a:off x="2619293" y="888023"/>
            <a:ext cx="1763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b="1" i="1" dirty="0">
                <a:solidFill>
                  <a:srgbClr val="0070C0"/>
                </a:solidFill>
              </a:rPr>
              <a:t>concordance</a:t>
            </a: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63BEFD8D-0BF7-F817-C9A5-FFEBFBE82D74}"/>
              </a:ext>
            </a:extLst>
          </p:cNvPr>
          <p:cNvSpPr/>
          <p:nvPr/>
        </p:nvSpPr>
        <p:spPr>
          <a:xfrm flipV="1">
            <a:off x="5639112" y="4474552"/>
            <a:ext cx="382343" cy="91440"/>
          </a:xfrm>
          <a:custGeom>
            <a:avLst/>
            <a:gdLst>
              <a:gd name="csX0" fmla="*/ 0 w 382343"/>
              <a:gd name="csY0" fmla="*/ 45720 h 91440"/>
              <a:gd name="csX1" fmla="*/ 382343 w 382343"/>
              <a:gd name="csY1" fmla="*/ 45720 h 91440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382343" h="91440" extrusionOk="0">
                <a:moveTo>
                  <a:pt x="0" y="45720"/>
                </a:moveTo>
                <a:cubicBezTo>
                  <a:pt x="119244" y="54767"/>
                  <a:pt x="192106" y="61151"/>
                  <a:pt x="382343" y="45720"/>
                </a:cubicBezTo>
              </a:path>
            </a:pathLst>
          </a:custGeom>
          <a:noFill/>
          <a:ln>
            <a:solidFill>
              <a:srgbClr val="C00000"/>
            </a:solidFill>
            <a:headEnd type="none"/>
            <a:tailEnd type="arrow" w="lg" len="med"/>
            <a:extLst>
              <a:ext uri="{C807C97D-BFC1-408E-A445-0C87EB9F89A2}">
                <ask:lineSketchStyleProps xmlns:ask="http://schemas.microsoft.com/office/drawing/2018/sketchyshapes" sd="197987459">
                  <a:custGeom>
                    <a:avLst/>
                    <a:gdLst>
                      <a:gd name="connsiteX0" fmla="*/ 0 w 382343"/>
                      <a:gd name="connsiteY0" fmla="*/ 45720 h 91440"/>
                      <a:gd name="connsiteX1" fmla="*/ 382343 w 382343"/>
                      <a:gd name="connsiteY1" fmla="*/ 45720 h 91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82343" h="91440">
                        <a:moveTo>
                          <a:pt x="0" y="45720"/>
                        </a:moveTo>
                        <a:lnTo>
                          <a:pt x="382343" y="45720"/>
                        </a:lnTo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4314" tIns="36161" rIns="194312" bIns="36162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500" kern="1200"/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481C6D49-8D60-0A2F-886E-64740DEAE02D}"/>
              </a:ext>
            </a:extLst>
          </p:cNvPr>
          <p:cNvSpPr/>
          <p:nvPr/>
        </p:nvSpPr>
        <p:spPr>
          <a:xfrm>
            <a:off x="6021456" y="4228851"/>
            <a:ext cx="1911718" cy="582841"/>
          </a:xfrm>
          <a:custGeom>
            <a:avLst/>
            <a:gdLst>
              <a:gd name="csX0" fmla="*/ 0 w 1911718"/>
              <a:gd name="csY0" fmla="*/ 0 h 582841"/>
              <a:gd name="csX1" fmla="*/ 637239 w 1911718"/>
              <a:gd name="csY1" fmla="*/ 0 h 582841"/>
              <a:gd name="csX2" fmla="*/ 1274479 w 1911718"/>
              <a:gd name="csY2" fmla="*/ 0 h 582841"/>
              <a:gd name="csX3" fmla="*/ 1911718 w 1911718"/>
              <a:gd name="csY3" fmla="*/ 0 h 582841"/>
              <a:gd name="csX4" fmla="*/ 1911718 w 1911718"/>
              <a:gd name="csY4" fmla="*/ 582841 h 582841"/>
              <a:gd name="csX5" fmla="*/ 1274479 w 1911718"/>
              <a:gd name="csY5" fmla="*/ 582841 h 582841"/>
              <a:gd name="csX6" fmla="*/ 618122 w 1911718"/>
              <a:gd name="csY6" fmla="*/ 582841 h 582841"/>
              <a:gd name="csX7" fmla="*/ 0 w 1911718"/>
              <a:gd name="csY7" fmla="*/ 582841 h 582841"/>
              <a:gd name="csX8" fmla="*/ 0 w 1911718"/>
              <a:gd name="csY8" fmla="*/ 0 h 5828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911718" h="582841" extrusionOk="0">
                <a:moveTo>
                  <a:pt x="0" y="0"/>
                </a:moveTo>
                <a:cubicBezTo>
                  <a:pt x="282185" y="-7860"/>
                  <a:pt x="423930" y="-6282"/>
                  <a:pt x="637239" y="0"/>
                </a:cubicBezTo>
                <a:cubicBezTo>
                  <a:pt x="850548" y="6282"/>
                  <a:pt x="1000334" y="18015"/>
                  <a:pt x="1274479" y="0"/>
                </a:cubicBezTo>
                <a:cubicBezTo>
                  <a:pt x="1548624" y="-18015"/>
                  <a:pt x="1720375" y="-4612"/>
                  <a:pt x="1911718" y="0"/>
                </a:cubicBezTo>
                <a:cubicBezTo>
                  <a:pt x="1891167" y="171078"/>
                  <a:pt x="1906057" y="452138"/>
                  <a:pt x="1911718" y="582841"/>
                </a:cubicBezTo>
                <a:cubicBezTo>
                  <a:pt x="1746268" y="559043"/>
                  <a:pt x="1499747" y="580646"/>
                  <a:pt x="1274479" y="582841"/>
                </a:cubicBezTo>
                <a:cubicBezTo>
                  <a:pt x="1049211" y="585036"/>
                  <a:pt x="893095" y="603531"/>
                  <a:pt x="618122" y="582841"/>
                </a:cubicBezTo>
                <a:cubicBezTo>
                  <a:pt x="343149" y="562151"/>
                  <a:pt x="192717" y="587779"/>
                  <a:pt x="0" y="582841"/>
                </a:cubicBezTo>
                <a:cubicBezTo>
                  <a:pt x="-10151" y="354166"/>
                  <a:pt x="20435" y="217794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41866832">
                  <a:custGeom>
                    <a:avLst/>
                    <a:gdLst>
                      <a:gd name="connsiteX0" fmla="*/ 0 w 1911718"/>
                      <a:gd name="connsiteY0" fmla="*/ 0 h 582841"/>
                      <a:gd name="connsiteX1" fmla="*/ 1911718 w 1911718"/>
                      <a:gd name="connsiteY1" fmla="*/ 0 h 582841"/>
                      <a:gd name="connsiteX2" fmla="*/ 1911718 w 1911718"/>
                      <a:gd name="connsiteY2" fmla="*/ 582841 h 582841"/>
                      <a:gd name="connsiteX3" fmla="*/ 0 w 1911718"/>
                      <a:gd name="connsiteY3" fmla="*/ 582841 h 582841"/>
                      <a:gd name="connsiteX4" fmla="*/ 0 w 1911718"/>
                      <a:gd name="connsiteY4" fmla="*/ 0 h 582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11718" h="582841">
                        <a:moveTo>
                          <a:pt x="0" y="0"/>
                        </a:moveTo>
                        <a:lnTo>
                          <a:pt x="1911718" y="0"/>
                        </a:lnTo>
                        <a:lnTo>
                          <a:pt x="1911718" y="582841"/>
                        </a:lnTo>
                        <a:lnTo>
                          <a:pt x="0" y="58284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285750" lvl="0" indent="-28575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C00000"/>
                </a:solidFill>
              </a:rPr>
              <a:t>h</a:t>
            </a:r>
            <a:r>
              <a:rPr lang="fr-FR" sz="1800" kern="1200" dirty="0">
                <a:solidFill>
                  <a:srgbClr val="C00000"/>
                </a:solidFill>
              </a:rPr>
              <a:t>iatus</a:t>
            </a:r>
          </a:p>
          <a:p>
            <a:pPr marL="285750" lvl="0" indent="-28575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C00000"/>
                </a:solidFill>
              </a:rPr>
              <a:t>érosion</a:t>
            </a:r>
            <a:endParaRPr lang="fr-FR" sz="1800" kern="1200" dirty="0">
              <a:solidFill>
                <a:srgbClr val="C00000"/>
              </a:solidFill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91DD9144-BCFA-4BF8-3686-2BD11A74F6FD}"/>
              </a:ext>
            </a:extLst>
          </p:cNvPr>
          <p:cNvSpPr/>
          <p:nvPr/>
        </p:nvSpPr>
        <p:spPr>
          <a:xfrm>
            <a:off x="3727394" y="4228853"/>
            <a:ext cx="1911718" cy="582841"/>
          </a:xfrm>
          <a:custGeom>
            <a:avLst/>
            <a:gdLst>
              <a:gd name="csX0" fmla="*/ 0 w 1911718"/>
              <a:gd name="csY0" fmla="*/ 0 h 582841"/>
              <a:gd name="csX1" fmla="*/ 675474 w 1911718"/>
              <a:gd name="csY1" fmla="*/ 0 h 582841"/>
              <a:gd name="csX2" fmla="*/ 1312713 w 1911718"/>
              <a:gd name="csY2" fmla="*/ 0 h 582841"/>
              <a:gd name="csX3" fmla="*/ 1911718 w 1911718"/>
              <a:gd name="csY3" fmla="*/ 0 h 582841"/>
              <a:gd name="csX4" fmla="*/ 1911718 w 1911718"/>
              <a:gd name="csY4" fmla="*/ 582841 h 582841"/>
              <a:gd name="csX5" fmla="*/ 1274479 w 1911718"/>
              <a:gd name="csY5" fmla="*/ 582841 h 582841"/>
              <a:gd name="csX6" fmla="*/ 637239 w 1911718"/>
              <a:gd name="csY6" fmla="*/ 582841 h 582841"/>
              <a:gd name="csX7" fmla="*/ 0 w 1911718"/>
              <a:gd name="csY7" fmla="*/ 582841 h 582841"/>
              <a:gd name="csX8" fmla="*/ 0 w 1911718"/>
              <a:gd name="csY8" fmla="*/ 0 h 5828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911718" h="582841" fill="none" extrusionOk="0">
                <a:moveTo>
                  <a:pt x="0" y="0"/>
                </a:moveTo>
                <a:cubicBezTo>
                  <a:pt x="263451" y="-4418"/>
                  <a:pt x="448312" y="6610"/>
                  <a:pt x="675474" y="0"/>
                </a:cubicBezTo>
                <a:cubicBezTo>
                  <a:pt x="902636" y="-6610"/>
                  <a:pt x="1031952" y="-6039"/>
                  <a:pt x="1312713" y="0"/>
                </a:cubicBezTo>
                <a:cubicBezTo>
                  <a:pt x="1593474" y="6039"/>
                  <a:pt x="1734959" y="528"/>
                  <a:pt x="1911718" y="0"/>
                </a:cubicBezTo>
                <a:cubicBezTo>
                  <a:pt x="1938428" y="264536"/>
                  <a:pt x="1930720" y="314290"/>
                  <a:pt x="1911718" y="582841"/>
                </a:cubicBezTo>
                <a:cubicBezTo>
                  <a:pt x="1680821" y="601938"/>
                  <a:pt x="1442557" y="553519"/>
                  <a:pt x="1274479" y="582841"/>
                </a:cubicBezTo>
                <a:cubicBezTo>
                  <a:pt x="1106401" y="612163"/>
                  <a:pt x="878584" y="573449"/>
                  <a:pt x="637239" y="582841"/>
                </a:cubicBezTo>
                <a:cubicBezTo>
                  <a:pt x="395894" y="592233"/>
                  <a:pt x="250783" y="613998"/>
                  <a:pt x="0" y="582841"/>
                </a:cubicBezTo>
                <a:cubicBezTo>
                  <a:pt x="-15127" y="379128"/>
                  <a:pt x="6960" y="229501"/>
                  <a:pt x="0" y="0"/>
                </a:cubicBezTo>
                <a:close/>
              </a:path>
              <a:path w="1911718" h="582841" stroke="0" extrusionOk="0">
                <a:moveTo>
                  <a:pt x="0" y="0"/>
                </a:moveTo>
                <a:cubicBezTo>
                  <a:pt x="190859" y="-29271"/>
                  <a:pt x="470600" y="14123"/>
                  <a:pt x="675474" y="0"/>
                </a:cubicBezTo>
                <a:cubicBezTo>
                  <a:pt x="880348" y="-14123"/>
                  <a:pt x="1038808" y="-15540"/>
                  <a:pt x="1312713" y="0"/>
                </a:cubicBezTo>
                <a:cubicBezTo>
                  <a:pt x="1586618" y="15540"/>
                  <a:pt x="1724030" y="11399"/>
                  <a:pt x="1911718" y="0"/>
                </a:cubicBezTo>
                <a:cubicBezTo>
                  <a:pt x="1935332" y="234967"/>
                  <a:pt x="1909532" y="402335"/>
                  <a:pt x="1911718" y="582841"/>
                </a:cubicBezTo>
                <a:cubicBezTo>
                  <a:pt x="1771195" y="610284"/>
                  <a:pt x="1620230" y="581467"/>
                  <a:pt x="1331830" y="582841"/>
                </a:cubicBezTo>
                <a:cubicBezTo>
                  <a:pt x="1043430" y="584215"/>
                  <a:pt x="930926" y="600671"/>
                  <a:pt x="713708" y="582841"/>
                </a:cubicBezTo>
                <a:cubicBezTo>
                  <a:pt x="496490" y="565011"/>
                  <a:pt x="196349" y="547266"/>
                  <a:pt x="0" y="582841"/>
                </a:cubicBezTo>
                <a:cubicBezTo>
                  <a:pt x="-25132" y="421673"/>
                  <a:pt x="20964" y="275473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3832543260">
                  <a:custGeom>
                    <a:avLst/>
                    <a:gdLst>
                      <a:gd name="connsiteX0" fmla="*/ 0 w 1911718"/>
                      <a:gd name="connsiteY0" fmla="*/ 0 h 582841"/>
                      <a:gd name="connsiteX1" fmla="*/ 1911718 w 1911718"/>
                      <a:gd name="connsiteY1" fmla="*/ 0 h 582841"/>
                      <a:gd name="connsiteX2" fmla="*/ 1911718 w 1911718"/>
                      <a:gd name="connsiteY2" fmla="*/ 582841 h 582841"/>
                      <a:gd name="connsiteX3" fmla="*/ 0 w 1911718"/>
                      <a:gd name="connsiteY3" fmla="*/ 582841 h 582841"/>
                      <a:gd name="connsiteX4" fmla="*/ 0 w 1911718"/>
                      <a:gd name="connsiteY4" fmla="*/ 0 h 582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11718" h="582841">
                        <a:moveTo>
                          <a:pt x="0" y="0"/>
                        </a:moveTo>
                        <a:lnTo>
                          <a:pt x="1911718" y="0"/>
                        </a:lnTo>
                        <a:lnTo>
                          <a:pt x="1911718" y="582841"/>
                        </a:lnTo>
                        <a:lnTo>
                          <a:pt x="0" y="58284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1800" kern="1200" dirty="0"/>
              <a:t>sédimentaire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BD5C8CC-AA7B-664C-6827-38117509981A}"/>
              </a:ext>
            </a:extLst>
          </p:cNvPr>
          <p:cNvSpPr txBox="1"/>
          <p:nvPr/>
        </p:nvSpPr>
        <p:spPr>
          <a:xfrm>
            <a:off x="6550906" y="5064967"/>
            <a:ext cx="7938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B050"/>
                </a:solidFill>
                <a:latin typeface="Fairwater Script" panose="02000507000000020003" pitchFamily="2" charset="0"/>
              </a:rPr>
              <a:t>D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C854D00C-26ED-D499-2BF3-C71E584D8E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008" b="89924" l="9990" r="90834">
                        <a14:foregroundMark x1="53141" y1="9160" x2="54171" y2="10229"/>
                        <a14:foregroundMark x1="90834" y1="28550" x2="90525" y2="2656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79666" y="4489495"/>
            <a:ext cx="2176796" cy="1468385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F89C5961-F9D5-011B-99A1-4E608EDFA845}"/>
              </a:ext>
            </a:extLst>
          </p:cNvPr>
          <p:cNvSpPr txBox="1"/>
          <p:nvPr/>
        </p:nvSpPr>
        <p:spPr>
          <a:xfrm>
            <a:off x="1098113" y="5840976"/>
            <a:ext cx="7055136" cy="882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b="1" dirty="0">
                <a:solidFill>
                  <a:srgbClr val="C00000"/>
                </a:solidFill>
              </a:rPr>
              <a:t>POINT TRIPLE (carte, coupe, …) =&gt;  CONTACT ANORMAL</a:t>
            </a:r>
          </a:p>
          <a:p>
            <a:pPr algn="ctr">
              <a:lnSpc>
                <a:spcPct val="150000"/>
              </a:lnSpc>
            </a:pPr>
            <a:r>
              <a:rPr lang="fr-FR" b="1" dirty="0">
                <a:solidFill>
                  <a:srgbClr val="C00000"/>
                </a:solidFill>
              </a:rPr>
              <a:t>= ÉVÉNEMENT GÉOLOGIQUE </a:t>
            </a:r>
          </a:p>
        </p:txBody>
      </p:sp>
    </p:spTree>
    <p:extLst>
      <p:ext uri="{BB962C8B-B14F-4D97-AF65-F5344CB8AC3E}">
        <p14:creationId xmlns:p14="http://schemas.microsoft.com/office/powerpoint/2010/main" val="2819705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 22">
            <a:extLst>
              <a:ext uri="{FF2B5EF4-FFF2-40B4-BE49-F238E27FC236}">
                <a16:creationId xmlns:a16="http://schemas.microsoft.com/office/drawing/2014/main" id="{D410538D-924A-7ED9-B4C0-12C0C6FABFF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l="11157" t="19430" r="4693"/>
          <a:stretch/>
        </p:blipFill>
        <p:spPr>
          <a:xfrm>
            <a:off x="1438191" y="762000"/>
            <a:ext cx="6405563" cy="588333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E6296CC-7CE3-688C-67D7-BEDC91A0E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5 :</a:t>
            </a:r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A1AFEA36-3F36-83DD-564D-47BDE70F95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037" y="762000"/>
            <a:ext cx="6405563" cy="5909580"/>
          </a:xfrm>
          <a:prstGeom prst="rect">
            <a:avLst/>
          </a:prstGeom>
        </p:spPr>
      </p:pic>
      <p:pic>
        <p:nvPicPr>
          <p:cNvPr id="8" name="Graphique 7">
            <a:extLst>
              <a:ext uri="{FF2B5EF4-FFF2-40B4-BE49-F238E27FC236}">
                <a16:creationId xmlns:a16="http://schemas.microsoft.com/office/drawing/2014/main" id="{DD6DF1C5-8CC7-97BC-5E27-2F3F89131A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140" y="2756483"/>
            <a:ext cx="5012590" cy="3841227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CC1C73C1-0133-69E3-BDDE-7819E6B52C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55101" y="2682613"/>
            <a:ext cx="4358316" cy="394675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0319C71-0057-A740-C8A5-5156AF68C3E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58937" y="2808714"/>
            <a:ext cx="6184817" cy="3820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7750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9F149-3F37-0D9D-AB6E-D5CB21D30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5 :</a:t>
            </a:r>
          </a:p>
        </p:txBody>
      </p:sp>
      <p:pic>
        <p:nvPicPr>
          <p:cNvPr id="3" name="topo - PicSaintLoup">
            <a:hlinkClick r:id="" action="ppaction://media"/>
            <a:extLst>
              <a:ext uri="{FF2B5EF4-FFF2-40B4-BE49-F238E27FC236}">
                <a16:creationId xmlns:a16="http://schemas.microsoft.com/office/drawing/2014/main" id="{16B1FF20-E6EC-93A3-0212-1A91F426DFBF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029" end="1369"/>
                </p14:media>
              </p:ext>
            </p:extLst>
          </p:nvPr>
        </p:nvPicPr>
        <p:blipFill>
          <a:blip r:embed="rId4"/>
          <a:srcRect l="13768" t="4327" b="6389"/>
          <a:stretch>
            <a:fillRect/>
          </a:stretch>
        </p:blipFill>
        <p:spPr>
          <a:xfrm>
            <a:off x="-1" y="806743"/>
            <a:ext cx="9143999" cy="532550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5" name="Graphique 4">
            <a:extLst>
              <a:ext uri="{FF2B5EF4-FFF2-40B4-BE49-F238E27FC236}">
                <a16:creationId xmlns:a16="http://schemas.microsoft.com/office/drawing/2014/main" id="{1B3AD614-C28F-A478-3C90-3CA94B1025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48880" y="209818"/>
            <a:ext cx="1422398" cy="423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200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2B949-3D3C-ADB8-91F8-E454184F1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 22">
            <a:extLst>
              <a:ext uri="{FF2B5EF4-FFF2-40B4-BE49-F238E27FC236}">
                <a16:creationId xmlns:a16="http://schemas.microsoft.com/office/drawing/2014/main" id="{0C27E915-831A-5DD1-676F-EAB68DF95B8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l="11157" t="19430" r="4693"/>
          <a:stretch/>
        </p:blipFill>
        <p:spPr>
          <a:xfrm>
            <a:off x="1438191" y="762000"/>
            <a:ext cx="6405563" cy="588333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23BF5E7-1DD4-4D2B-9BDA-36F2D1B3E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5 :</a:t>
            </a:r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ACE2F6F4-836F-1553-C095-D19C1C25C2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037" y="762000"/>
            <a:ext cx="6405563" cy="5909580"/>
          </a:xfrm>
          <a:prstGeom prst="rect">
            <a:avLst/>
          </a:prstGeom>
        </p:spPr>
      </p:pic>
      <p:pic>
        <p:nvPicPr>
          <p:cNvPr id="8" name="Graphique 7">
            <a:extLst>
              <a:ext uri="{FF2B5EF4-FFF2-40B4-BE49-F238E27FC236}">
                <a16:creationId xmlns:a16="http://schemas.microsoft.com/office/drawing/2014/main" id="{5CEEC1C9-4B85-B415-8929-351D23CF6C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140" y="2756483"/>
            <a:ext cx="5012590" cy="3841227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D26A86C8-CD53-262F-D45C-15CEA4D964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55101" y="2682613"/>
            <a:ext cx="4358316" cy="394675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9316278-69B5-C400-70B9-5CE333F42D0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58937" y="2808714"/>
            <a:ext cx="6184817" cy="3820654"/>
          </a:xfrm>
          <a:prstGeom prst="rect">
            <a:avLst/>
          </a:prstGeom>
        </p:spPr>
      </p:pic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7BF74DE-A68E-7840-723B-0629F00A8381}"/>
              </a:ext>
            </a:extLst>
          </p:cNvPr>
          <p:cNvCxnSpPr>
            <a:cxnSpLocks/>
          </p:cNvCxnSpPr>
          <p:nvPr/>
        </p:nvCxnSpPr>
        <p:spPr>
          <a:xfrm>
            <a:off x="4622800" y="4876800"/>
            <a:ext cx="343632" cy="1558832"/>
          </a:xfrm>
          <a:prstGeom prst="line">
            <a:avLst/>
          </a:prstGeom>
          <a:ln w="38100">
            <a:headEnd type="diamond"/>
            <a:tailEnd type="diamon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FC0933AA-A0F2-7150-07D1-0092E1824E43}"/>
              </a:ext>
            </a:extLst>
          </p:cNvPr>
          <p:cNvCxnSpPr>
            <a:cxnSpLocks/>
          </p:cNvCxnSpPr>
          <p:nvPr/>
        </p:nvCxnSpPr>
        <p:spPr>
          <a:xfrm>
            <a:off x="5543199" y="4575496"/>
            <a:ext cx="607882" cy="1713179"/>
          </a:xfrm>
          <a:prstGeom prst="line">
            <a:avLst/>
          </a:prstGeom>
          <a:ln w="38100">
            <a:headEnd type="diamond"/>
            <a:tailEnd type="diamon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74500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166F0B-63A3-4D27-8E8F-1A70E7831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5 :</a:t>
            </a:r>
          </a:p>
        </p:txBody>
      </p:sp>
      <p:pic>
        <p:nvPicPr>
          <p:cNvPr id="4" name="Image 3" descr="Une image contenant cercle, diagramme, capture d’écran, ligne&#10;&#10;Le contenu généré par l’IA peut être incorrect.">
            <a:extLst>
              <a:ext uri="{FF2B5EF4-FFF2-40B4-BE49-F238E27FC236}">
                <a16:creationId xmlns:a16="http://schemas.microsoft.com/office/drawing/2014/main" id="{D7DA9C42-071D-6DE8-CFAD-B7C7FA14E1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807" r="2572"/>
          <a:stretch>
            <a:fillRect/>
          </a:stretch>
        </p:blipFill>
        <p:spPr>
          <a:xfrm>
            <a:off x="2651760" y="638549"/>
            <a:ext cx="6380480" cy="5963231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83673C-D91E-67E0-5E19-7E1F63CCD4B3}"/>
              </a:ext>
            </a:extLst>
          </p:cNvPr>
          <p:cNvSpPr txBox="1"/>
          <p:nvPr/>
        </p:nvSpPr>
        <p:spPr>
          <a:xfrm>
            <a:off x="203200" y="1513840"/>
            <a:ext cx="188705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N85-82N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N80-68N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N166-10W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N162-27W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N134-28W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dirty="0"/>
          </a:p>
          <a:p>
            <a:r>
              <a:rPr lang="pt-BR" b="1" dirty="0">
                <a:solidFill>
                  <a:srgbClr val="C00000"/>
                </a:solidFill>
              </a:rPr>
              <a:t>-&gt;N178 – 70E</a:t>
            </a:r>
            <a:endParaRPr lang="fr-FR" b="1" dirty="0">
              <a:solidFill>
                <a:srgbClr val="C00000"/>
              </a:solidFill>
            </a:endParaRPr>
          </a:p>
        </p:txBody>
      </p:sp>
      <p:pic>
        <p:nvPicPr>
          <p:cNvPr id="7" name="Image 6" descr="Une image contenant Police, Graphique, graphisme, logo&#10;&#10;Le contenu généré par l’IA peut être incorrect.">
            <a:extLst>
              <a:ext uri="{FF2B5EF4-FFF2-40B4-BE49-F238E27FC236}">
                <a16:creationId xmlns:a16="http://schemas.microsoft.com/office/drawing/2014/main" id="{022622FA-2EB5-3904-9A72-B657075489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88" b="16228"/>
          <a:stretch>
            <a:fillRect/>
          </a:stretch>
        </p:blipFill>
        <p:spPr>
          <a:xfrm>
            <a:off x="6634480" y="57968"/>
            <a:ext cx="2509520" cy="52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932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110283-7DED-7A8B-219D-E7D30EE5D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6BB759-C528-31C9-A1B6-2C87718A1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5 :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E477329-E650-5906-026C-9D0E33BD6AE6}"/>
              </a:ext>
            </a:extLst>
          </p:cNvPr>
          <p:cNvSpPr txBox="1"/>
          <p:nvPr/>
        </p:nvSpPr>
        <p:spPr>
          <a:xfrm>
            <a:off x="203200" y="1513840"/>
            <a:ext cx="194957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N94-80N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N94-90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N170-26E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N20-23E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dirty="0"/>
          </a:p>
          <a:p>
            <a:r>
              <a:rPr lang="pt-BR" b="1" dirty="0">
                <a:solidFill>
                  <a:srgbClr val="C00000"/>
                </a:solidFill>
              </a:rPr>
              <a:t>-&gt;N001 – 64W</a:t>
            </a:r>
            <a:endParaRPr lang="fr-FR" b="1" dirty="0">
              <a:solidFill>
                <a:srgbClr val="C00000"/>
              </a:solidFill>
            </a:endParaRPr>
          </a:p>
        </p:txBody>
      </p:sp>
      <p:pic>
        <p:nvPicPr>
          <p:cNvPr id="6" name="Image 5" descr="Une image contenant cercle, diagramme, lign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92F3AB7-5FA9-98C7-D082-C9AB97CF9B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41" t="2519" r="7022" b="3556"/>
          <a:stretch>
            <a:fillRect/>
          </a:stretch>
        </p:blipFill>
        <p:spPr>
          <a:xfrm>
            <a:off x="2865119" y="638548"/>
            <a:ext cx="6146801" cy="611785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8" name="Image 7" descr="Une image contenant Police, Graphique, graphisme, logo&#10;&#10;Le contenu généré par l’IA peut être incorrect.">
            <a:extLst>
              <a:ext uri="{FF2B5EF4-FFF2-40B4-BE49-F238E27FC236}">
                <a16:creationId xmlns:a16="http://schemas.microsoft.com/office/drawing/2014/main" id="{18FD62CF-F694-AD90-3017-395B79AC9B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88" b="16228"/>
          <a:stretch>
            <a:fillRect/>
          </a:stretch>
        </p:blipFill>
        <p:spPr>
          <a:xfrm>
            <a:off x="6634480" y="57968"/>
            <a:ext cx="2509520" cy="52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26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69E61-4BB4-3EED-FBA3-31146C185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BF97F30-33D2-4580-ACC1-9DF1B4E15D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36828"/>
            <a:ext cx="9144000" cy="814366"/>
          </a:xfrm>
        </p:spPr>
        <p:txBody>
          <a:bodyPr vert="horz" wrap="square" lIns="0" tIns="8930" rIns="0" bIns="0" rtlCol="0" anchor="ctr">
            <a:spAutoFit/>
          </a:bodyPr>
          <a:lstStyle/>
          <a:p>
            <a:r>
              <a:rPr lang="fr-FR" sz="2800" dirty="0"/>
              <a:t>Résumé de notions :</a:t>
            </a:r>
            <a:br>
              <a:rPr lang="fr-FR" sz="3000" dirty="0"/>
            </a:br>
            <a:r>
              <a:rPr lang="fr-FR" sz="2800" dirty="0"/>
              <a:t>projection stéréographique</a:t>
            </a:r>
            <a:endParaRPr lang="fr-FR" sz="3000" dirty="0"/>
          </a:p>
        </p:txBody>
      </p:sp>
      <p:pic>
        <p:nvPicPr>
          <p:cNvPr id="100" name="Graphique 99">
            <a:extLst>
              <a:ext uri="{FF2B5EF4-FFF2-40B4-BE49-F238E27FC236}">
                <a16:creationId xmlns:a16="http://schemas.microsoft.com/office/drawing/2014/main" id="{E5611DED-3719-5026-1CCE-A7984480C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6531" y="1723444"/>
            <a:ext cx="2123077" cy="1676113"/>
          </a:xfrm>
          <a:prstGeom prst="rect">
            <a:avLst/>
          </a:prstGeom>
        </p:spPr>
      </p:pic>
      <p:pic>
        <p:nvPicPr>
          <p:cNvPr id="104" name="Graphique 103">
            <a:extLst>
              <a:ext uri="{FF2B5EF4-FFF2-40B4-BE49-F238E27FC236}">
                <a16:creationId xmlns:a16="http://schemas.microsoft.com/office/drawing/2014/main" id="{B8ACF2F2-FEC4-85EB-5AF6-3E127533C1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9438" y="995516"/>
            <a:ext cx="2123077" cy="2123077"/>
          </a:xfrm>
          <a:prstGeom prst="rect">
            <a:avLst/>
          </a:prstGeom>
        </p:spPr>
      </p:pic>
      <p:pic>
        <p:nvPicPr>
          <p:cNvPr id="3" name="Graphique 2">
            <a:extLst>
              <a:ext uri="{FF2B5EF4-FFF2-40B4-BE49-F238E27FC236}">
                <a16:creationId xmlns:a16="http://schemas.microsoft.com/office/drawing/2014/main" id="{B6E0537A-7A0C-AECB-7A58-226C8D8AB8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8600" y="1250072"/>
            <a:ext cx="2687451" cy="219704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6ED18FF-F8C9-0002-8CEA-4986162DDCE2}"/>
              </a:ext>
            </a:extLst>
          </p:cNvPr>
          <p:cNvSpPr txBox="1"/>
          <p:nvPr/>
        </p:nvSpPr>
        <p:spPr>
          <a:xfrm>
            <a:off x="4205553" y="950987"/>
            <a:ext cx="732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i="1" dirty="0"/>
              <a:t>plan</a:t>
            </a: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04821F67-16D5-5369-B08B-DB080F24B52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0268" y="4110219"/>
            <a:ext cx="1484114" cy="2206643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06A450D0-71D8-5320-A2BE-AAC9096BC31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626531" y="4699260"/>
            <a:ext cx="2124000" cy="1676842"/>
          </a:xfrm>
          <a:prstGeom prst="rect">
            <a:avLst/>
          </a:prstGeom>
        </p:spPr>
      </p:pic>
      <p:pic>
        <p:nvPicPr>
          <p:cNvPr id="12" name="Graphique 11">
            <a:extLst>
              <a:ext uri="{FF2B5EF4-FFF2-40B4-BE49-F238E27FC236}">
                <a16:creationId xmlns:a16="http://schemas.microsoft.com/office/drawing/2014/main" id="{0D09BE04-22E9-DF64-C5FF-022CCE2774A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279438" y="4082755"/>
            <a:ext cx="2124000" cy="212400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4A322817-7075-CC0A-041A-EEA659A381BD}"/>
              </a:ext>
            </a:extLst>
          </p:cNvPr>
          <p:cNvSpPr txBox="1"/>
          <p:nvPr/>
        </p:nvSpPr>
        <p:spPr>
          <a:xfrm>
            <a:off x="3825771" y="4082755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i="1" dirty="0"/>
              <a:t>pôle / strie</a:t>
            </a:r>
          </a:p>
        </p:txBody>
      </p:sp>
    </p:spTree>
    <p:extLst>
      <p:ext uri="{BB962C8B-B14F-4D97-AF65-F5344CB8AC3E}">
        <p14:creationId xmlns:p14="http://schemas.microsoft.com/office/powerpoint/2010/main" val="2176838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160D5-1969-1936-AE2A-D2668B599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C429ED9-39E1-15FB-75C6-7F488140116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50470"/>
            <a:ext cx="9144000" cy="786474"/>
          </a:xfrm>
        </p:spPr>
        <p:txBody>
          <a:bodyPr vert="horz" wrap="square" lIns="0" tIns="8930" rIns="0" bIns="0" rtlCol="0" anchor="ctr">
            <a:spAutoFit/>
          </a:bodyPr>
          <a:lstStyle/>
          <a:p>
            <a:r>
              <a:rPr lang="fr-FR" sz="2800" dirty="0"/>
              <a:t>Résumé de notions :</a:t>
            </a:r>
            <a:br>
              <a:rPr lang="fr-FR" sz="2800" dirty="0"/>
            </a:br>
            <a:r>
              <a:rPr lang="fr-FR" sz="2800" dirty="0"/>
              <a:t>projection stéréographique</a:t>
            </a:r>
          </a:p>
        </p:txBody>
      </p:sp>
      <p:pic>
        <p:nvPicPr>
          <p:cNvPr id="104" name="Graphique 103">
            <a:extLst>
              <a:ext uri="{FF2B5EF4-FFF2-40B4-BE49-F238E27FC236}">
                <a16:creationId xmlns:a16="http://schemas.microsoft.com/office/drawing/2014/main" id="{276C606C-6B1E-3AD4-68CC-F245C6F73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79438" y="995516"/>
            <a:ext cx="2123077" cy="2123077"/>
          </a:xfrm>
          <a:prstGeom prst="rect">
            <a:avLst/>
          </a:prstGeom>
        </p:spPr>
      </p:pic>
      <p:pic>
        <p:nvPicPr>
          <p:cNvPr id="4" name="Image 3" descr="Une image contenant cercle, noir et blanc, art, noir&#10;&#10;Description générée automatiquement">
            <a:extLst>
              <a:ext uri="{FF2B5EF4-FFF2-40B4-BE49-F238E27FC236}">
                <a16:creationId xmlns:a16="http://schemas.microsoft.com/office/drawing/2014/main" id="{75D0652F-FFD9-AE9C-CF70-6DE9287E18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49" y="1193777"/>
            <a:ext cx="5026942" cy="5012978"/>
          </a:xfrm>
          <a:prstGeom prst="rect">
            <a:avLst/>
          </a:prstGeom>
        </p:spPr>
      </p:pic>
      <p:pic>
        <p:nvPicPr>
          <p:cNvPr id="12" name="Graphique 11">
            <a:extLst>
              <a:ext uri="{FF2B5EF4-FFF2-40B4-BE49-F238E27FC236}">
                <a16:creationId xmlns:a16="http://schemas.microsoft.com/office/drawing/2014/main" id="{E7CAC93F-AF21-2E1D-BFCA-1F380D2C3B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79438" y="4082755"/>
            <a:ext cx="2124000" cy="21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678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D59545-C5B3-B0BF-FA0D-8F437C39C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950FC2-9D78-9DCC-0718-3B9347EE7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plis</a:t>
            </a:r>
          </a:p>
        </p:txBody>
      </p:sp>
      <p:pic>
        <p:nvPicPr>
          <p:cNvPr id="6" name="Image 5" descr="Une image contenant nature, neige, montagne, Chaîne de montagnes&#10;&#10;Description générée automatiquement">
            <a:extLst>
              <a:ext uri="{FF2B5EF4-FFF2-40B4-BE49-F238E27FC236}">
                <a16:creationId xmlns:a16="http://schemas.microsoft.com/office/drawing/2014/main" id="{DB8749C8-D9AB-B33F-2076-E62B9A9CB8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4"/>
          <a:stretch/>
        </p:blipFill>
        <p:spPr>
          <a:xfrm>
            <a:off x="6381489" y="1004074"/>
            <a:ext cx="2762512" cy="2093128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47FEB4B-33A5-9DDF-D227-33261462C4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44" y="1004074"/>
            <a:ext cx="3190744" cy="2093128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4" name="Image 13" descr="Une image contenant texte, plein air, art, tissu&#10;&#10;Description générée automatiquement">
            <a:extLst>
              <a:ext uri="{FF2B5EF4-FFF2-40B4-BE49-F238E27FC236}">
                <a16:creationId xmlns:a16="http://schemas.microsoft.com/office/drawing/2014/main" id="{C7928B0C-F388-5017-536D-3C2F3A957F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7393"/>
            <a:ext cx="3190744" cy="2096446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F122CB37-C914-5D58-6D71-A3D0B0192794}"/>
              </a:ext>
            </a:extLst>
          </p:cNvPr>
          <p:cNvSpPr txBox="1"/>
          <p:nvPr/>
        </p:nvSpPr>
        <p:spPr>
          <a:xfrm>
            <a:off x="137027" y="745783"/>
            <a:ext cx="21820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i="1" dirty="0" err="1"/>
              <a:t>GeoSchool</a:t>
            </a:r>
            <a:r>
              <a:rPr lang="fr-FR" sz="1100" i="1" dirty="0"/>
              <a:t> – A. </a:t>
            </a:r>
            <a:r>
              <a:rPr lang="fr-FR" sz="1100" i="1" dirty="0" err="1"/>
              <a:t>Strekeisen</a:t>
            </a:r>
            <a:endParaRPr lang="fr-FR" sz="1100" i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597E14F-AD37-38C5-6667-FABEE28BE957}"/>
              </a:ext>
            </a:extLst>
          </p:cNvPr>
          <p:cNvSpPr txBox="1"/>
          <p:nvPr/>
        </p:nvSpPr>
        <p:spPr>
          <a:xfrm>
            <a:off x="5400290" y="745783"/>
            <a:ext cx="19623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i="1" dirty="0"/>
              <a:t>www.geol-alp.com/plis</a:t>
            </a:r>
          </a:p>
        </p:txBody>
      </p:sp>
      <p:sp>
        <p:nvSpPr>
          <p:cNvPr id="17" name="Flèche : double flèche horizontale 16">
            <a:extLst>
              <a:ext uri="{FF2B5EF4-FFF2-40B4-BE49-F238E27FC236}">
                <a16:creationId xmlns:a16="http://schemas.microsoft.com/office/drawing/2014/main" id="{1FCE08A0-6A63-73C8-BE84-959687752070}"/>
              </a:ext>
            </a:extLst>
          </p:cNvPr>
          <p:cNvSpPr/>
          <p:nvPr/>
        </p:nvSpPr>
        <p:spPr>
          <a:xfrm flipH="1">
            <a:off x="223520" y="3103839"/>
            <a:ext cx="8696960" cy="656960"/>
          </a:xfrm>
          <a:custGeom>
            <a:avLst/>
            <a:gdLst>
              <a:gd name="csX0" fmla="*/ 0 w 8696960"/>
              <a:gd name="csY0" fmla="*/ 328480 h 656960"/>
              <a:gd name="csX1" fmla="*/ 460562 w 8696960"/>
              <a:gd name="csY1" fmla="*/ 0 h 656960"/>
              <a:gd name="csX2" fmla="*/ 460562 w 8696960"/>
              <a:gd name="csY2" fmla="*/ 164240 h 656960"/>
              <a:gd name="csX3" fmla="*/ 1264065 w 8696960"/>
              <a:gd name="csY3" fmla="*/ 164240 h 656960"/>
              <a:gd name="csX4" fmla="*/ 2067568 w 8696960"/>
              <a:gd name="csY4" fmla="*/ 164240 h 656960"/>
              <a:gd name="csX5" fmla="*/ 2871071 w 8696960"/>
              <a:gd name="csY5" fmla="*/ 164240 h 656960"/>
              <a:gd name="csX6" fmla="*/ 3519057 w 8696960"/>
              <a:gd name="csY6" fmla="*/ 164240 h 656960"/>
              <a:gd name="csX7" fmla="*/ 3933769 w 8696960"/>
              <a:gd name="csY7" fmla="*/ 164240 h 656960"/>
              <a:gd name="csX8" fmla="*/ 4503997 w 8696960"/>
              <a:gd name="csY8" fmla="*/ 164240 h 656960"/>
              <a:gd name="csX9" fmla="*/ 4918708 w 8696960"/>
              <a:gd name="csY9" fmla="*/ 164240 h 656960"/>
              <a:gd name="csX10" fmla="*/ 5333419 w 8696960"/>
              <a:gd name="csY10" fmla="*/ 164240 h 656960"/>
              <a:gd name="csX11" fmla="*/ 5825889 w 8696960"/>
              <a:gd name="csY11" fmla="*/ 164240 h 656960"/>
              <a:gd name="csX12" fmla="*/ 6551634 w 8696960"/>
              <a:gd name="csY12" fmla="*/ 164240 h 656960"/>
              <a:gd name="csX13" fmla="*/ 7199620 w 8696960"/>
              <a:gd name="csY13" fmla="*/ 164240 h 656960"/>
              <a:gd name="csX14" fmla="*/ 8236398 w 8696960"/>
              <a:gd name="csY14" fmla="*/ 164240 h 656960"/>
              <a:gd name="csX15" fmla="*/ 8236398 w 8696960"/>
              <a:gd name="csY15" fmla="*/ 0 h 656960"/>
              <a:gd name="csX16" fmla="*/ 8696960 w 8696960"/>
              <a:gd name="csY16" fmla="*/ 328480 h 656960"/>
              <a:gd name="csX17" fmla="*/ 8236398 w 8696960"/>
              <a:gd name="csY17" fmla="*/ 656960 h 656960"/>
              <a:gd name="csX18" fmla="*/ 8236398 w 8696960"/>
              <a:gd name="csY18" fmla="*/ 492720 h 656960"/>
              <a:gd name="csX19" fmla="*/ 7743928 w 8696960"/>
              <a:gd name="csY19" fmla="*/ 492720 h 656960"/>
              <a:gd name="csX20" fmla="*/ 7095942 w 8696960"/>
              <a:gd name="csY20" fmla="*/ 492720 h 656960"/>
              <a:gd name="csX21" fmla="*/ 6370197 w 8696960"/>
              <a:gd name="csY21" fmla="*/ 492720 h 656960"/>
              <a:gd name="csX22" fmla="*/ 5877728 w 8696960"/>
              <a:gd name="csY22" fmla="*/ 492720 h 656960"/>
              <a:gd name="csX23" fmla="*/ 5151983 w 8696960"/>
              <a:gd name="csY23" fmla="*/ 492720 h 656960"/>
              <a:gd name="csX24" fmla="*/ 4581755 w 8696960"/>
              <a:gd name="csY24" fmla="*/ 492720 h 656960"/>
              <a:gd name="csX25" fmla="*/ 4011527 w 8696960"/>
              <a:gd name="csY25" fmla="*/ 492720 h 656960"/>
              <a:gd name="csX26" fmla="*/ 3285782 w 8696960"/>
              <a:gd name="csY26" fmla="*/ 492720 h 656960"/>
              <a:gd name="csX27" fmla="*/ 2560038 w 8696960"/>
              <a:gd name="csY27" fmla="*/ 492720 h 656960"/>
              <a:gd name="csX28" fmla="*/ 1989810 w 8696960"/>
              <a:gd name="csY28" fmla="*/ 492720 h 656960"/>
              <a:gd name="csX29" fmla="*/ 1575098 w 8696960"/>
              <a:gd name="csY29" fmla="*/ 492720 h 656960"/>
              <a:gd name="csX30" fmla="*/ 460562 w 8696960"/>
              <a:gd name="csY30" fmla="*/ 492720 h 656960"/>
              <a:gd name="csX31" fmla="*/ 460562 w 8696960"/>
              <a:gd name="csY31" fmla="*/ 656960 h 656960"/>
              <a:gd name="csX32" fmla="*/ 0 w 8696960"/>
              <a:gd name="csY32" fmla="*/ 328480 h 6569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</a:cxnLst>
            <a:rect l="l" t="t" r="r" b="b"/>
            <a:pathLst>
              <a:path w="8696960" h="656960" fill="none" extrusionOk="0">
                <a:moveTo>
                  <a:pt x="0" y="328480"/>
                </a:moveTo>
                <a:cubicBezTo>
                  <a:pt x="153949" y="192390"/>
                  <a:pt x="375423" y="88122"/>
                  <a:pt x="460562" y="0"/>
                </a:cubicBezTo>
                <a:cubicBezTo>
                  <a:pt x="466558" y="73999"/>
                  <a:pt x="454590" y="93937"/>
                  <a:pt x="460562" y="164240"/>
                </a:cubicBezTo>
                <a:cubicBezTo>
                  <a:pt x="666757" y="168187"/>
                  <a:pt x="1092944" y="176008"/>
                  <a:pt x="1264065" y="164240"/>
                </a:cubicBezTo>
                <a:cubicBezTo>
                  <a:pt x="1435186" y="152472"/>
                  <a:pt x="1852685" y="139848"/>
                  <a:pt x="2067568" y="164240"/>
                </a:cubicBezTo>
                <a:cubicBezTo>
                  <a:pt x="2282451" y="188632"/>
                  <a:pt x="2629548" y="194263"/>
                  <a:pt x="2871071" y="164240"/>
                </a:cubicBezTo>
                <a:cubicBezTo>
                  <a:pt x="3112594" y="134217"/>
                  <a:pt x="3339142" y="178941"/>
                  <a:pt x="3519057" y="164240"/>
                </a:cubicBezTo>
                <a:cubicBezTo>
                  <a:pt x="3698972" y="149539"/>
                  <a:pt x="3837496" y="177429"/>
                  <a:pt x="3933769" y="164240"/>
                </a:cubicBezTo>
                <a:cubicBezTo>
                  <a:pt x="4030042" y="151051"/>
                  <a:pt x="4342657" y="161577"/>
                  <a:pt x="4503997" y="164240"/>
                </a:cubicBezTo>
                <a:cubicBezTo>
                  <a:pt x="4665337" y="166903"/>
                  <a:pt x="4785113" y="180073"/>
                  <a:pt x="4918708" y="164240"/>
                </a:cubicBezTo>
                <a:cubicBezTo>
                  <a:pt x="5052303" y="148407"/>
                  <a:pt x="5129386" y="154102"/>
                  <a:pt x="5333419" y="164240"/>
                </a:cubicBezTo>
                <a:cubicBezTo>
                  <a:pt x="5537452" y="174378"/>
                  <a:pt x="5696825" y="141518"/>
                  <a:pt x="5825889" y="164240"/>
                </a:cubicBezTo>
                <a:cubicBezTo>
                  <a:pt x="5954953" y="186963"/>
                  <a:pt x="6347977" y="151618"/>
                  <a:pt x="6551634" y="164240"/>
                </a:cubicBezTo>
                <a:cubicBezTo>
                  <a:pt x="6755291" y="176862"/>
                  <a:pt x="6964698" y="181438"/>
                  <a:pt x="7199620" y="164240"/>
                </a:cubicBezTo>
                <a:cubicBezTo>
                  <a:pt x="7434542" y="147042"/>
                  <a:pt x="7753356" y="183384"/>
                  <a:pt x="8236398" y="164240"/>
                </a:cubicBezTo>
                <a:cubicBezTo>
                  <a:pt x="8234706" y="91041"/>
                  <a:pt x="8241877" y="51875"/>
                  <a:pt x="8236398" y="0"/>
                </a:cubicBezTo>
                <a:cubicBezTo>
                  <a:pt x="8402608" y="139534"/>
                  <a:pt x="8550925" y="238969"/>
                  <a:pt x="8696960" y="328480"/>
                </a:cubicBezTo>
                <a:cubicBezTo>
                  <a:pt x="8505161" y="463696"/>
                  <a:pt x="8395149" y="571359"/>
                  <a:pt x="8236398" y="656960"/>
                </a:cubicBezTo>
                <a:cubicBezTo>
                  <a:pt x="8231754" y="580161"/>
                  <a:pt x="8232641" y="570902"/>
                  <a:pt x="8236398" y="492720"/>
                </a:cubicBezTo>
                <a:cubicBezTo>
                  <a:pt x="8042433" y="488901"/>
                  <a:pt x="7969015" y="510636"/>
                  <a:pt x="7743928" y="492720"/>
                </a:cubicBezTo>
                <a:cubicBezTo>
                  <a:pt x="7518841" y="474805"/>
                  <a:pt x="7395148" y="509954"/>
                  <a:pt x="7095942" y="492720"/>
                </a:cubicBezTo>
                <a:cubicBezTo>
                  <a:pt x="6796736" y="475486"/>
                  <a:pt x="6629170" y="475635"/>
                  <a:pt x="6370197" y="492720"/>
                </a:cubicBezTo>
                <a:cubicBezTo>
                  <a:pt x="6111225" y="509805"/>
                  <a:pt x="6024901" y="486779"/>
                  <a:pt x="5877728" y="492720"/>
                </a:cubicBezTo>
                <a:cubicBezTo>
                  <a:pt x="5730555" y="498661"/>
                  <a:pt x="5353714" y="466518"/>
                  <a:pt x="5151983" y="492720"/>
                </a:cubicBezTo>
                <a:cubicBezTo>
                  <a:pt x="4950253" y="518922"/>
                  <a:pt x="4834867" y="499986"/>
                  <a:pt x="4581755" y="492720"/>
                </a:cubicBezTo>
                <a:cubicBezTo>
                  <a:pt x="4328643" y="485454"/>
                  <a:pt x="4194397" y="483067"/>
                  <a:pt x="4011527" y="492720"/>
                </a:cubicBezTo>
                <a:cubicBezTo>
                  <a:pt x="3828657" y="502373"/>
                  <a:pt x="3589636" y="497034"/>
                  <a:pt x="3285782" y="492720"/>
                </a:cubicBezTo>
                <a:cubicBezTo>
                  <a:pt x="2981928" y="488406"/>
                  <a:pt x="2911830" y="507764"/>
                  <a:pt x="2560038" y="492720"/>
                </a:cubicBezTo>
                <a:cubicBezTo>
                  <a:pt x="2208246" y="477676"/>
                  <a:pt x="2161976" y="500180"/>
                  <a:pt x="1989810" y="492720"/>
                </a:cubicBezTo>
                <a:cubicBezTo>
                  <a:pt x="1817644" y="485260"/>
                  <a:pt x="1677594" y="506601"/>
                  <a:pt x="1575098" y="492720"/>
                </a:cubicBezTo>
                <a:cubicBezTo>
                  <a:pt x="1472602" y="478839"/>
                  <a:pt x="875530" y="456099"/>
                  <a:pt x="460562" y="492720"/>
                </a:cubicBezTo>
                <a:cubicBezTo>
                  <a:pt x="465294" y="557216"/>
                  <a:pt x="458331" y="616485"/>
                  <a:pt x="460562" y="656960"/>
                </a:cubicBezTo>
                <a:cubicBezTo>
                  <a:pt x="279715" y="503428"/>
                  <a:pt x="160697" y="455593"/>
                  <a:pt x="0" y="328480"/>
                </a:cubicBezTo>
                <a:close/>
              </a:path>
              <a:path w="8696960" h="656960" stroke="0" extrusionOk="0">
                <a:moveTo>
                  <a:pt x="0" y="328480"/>
                </a:moveTo>
                <a:cubicBezTo>
                  <a:pt x="160675" y="180547"/>
                  <a:pt x="251420" y="121622"/>
                  <a:pt x="460562" y="0"/>
                </a:cubicBezTo>
                <a:cubicBezTo>
                  <a:pt x="456093" y="51571"/>
                  <a:pt x="466640" y="107272"/>
                  <a:pt x="460562" y="164240"/>
                </a:cubicBezTo>
                <a:cubicBezTo>
                  <a:pt x="614805" y="172352"/>
                  <a:pt x="785267" y="152105"/>
                  <a:pt x="953032" y="164240"/>
                </a:cubicBezTo>
                <a:cubicBezTo>
                  <a:pt x="1120797" y="176376"/>
                  <a:pt x="1327225" y="170802"/>
                  <a:pt x="1601018" y="164240"/>
                </a:cubicBezTo>
                <a:cubicBezTo>
                  <a:pt x="1874811" y="157678"/>
                  <a:pt x="2156960" y="154065"/>
                  <a:pt x="2404521" y="164240"/>
                </a:cubicBezTo>
                <a:cubicBezTo>
                  <a:pt x="2652082" y="174415"/>
                  <a:pt x="2967951" y="154897"/>
                  <a:pt x="3130266" y="164240"/>
                </a:cubicBezTo>
                <a:cubicBezTo>
                  <a:pt x="3292581" y="173583"/>
                  <a:pt x="3549645" y="184779"/>
                  <a:pt x="3700494" y="164240"/>
                </a:cubicBezTo>
                <a:cubicBezTo>
                  <a:pt x="3851343" y="143701"/>
                  <a:pt x="3943726" y="160822"/>
                  <a:pt x="4115205" y="164240"/>
                </a:cubicBezTo>
                <a:cubicBezTo>
                  <a:pt x="4286684" y="167658"/>
                  <a:pt x="4422001" y="143817"/>
                  <a:pt x="4685433" y="164240"/>
                </a:cubicBezTo>
                <a:cubicBezTo>
                  <a:pt x="4948865" y="184663"/>
                  <a:pt x="4899943" y="161597"/>
                  <a:pt x="5100144" y="164240"/>
                </a:cubicBezTo>
                <a:cubicBezTo>
                  <a:pt x="5300345" y="166883"/>
                  <a:pt x="5565622" y="180481"/>
                  <a:pt x="5748130" y="164240"/>
                </a:cubicBezTo>
                <a:cubicBezTo>
                  <a:pt x="5930638" y="147999"/>
                  <a:pt x="6226078" y="164183"/>
                  <a:pt x="6473875" y="164240"/>
                </a:cubicBezTo>
                <a:cubicBezTo>
                  <a:pt x="6721673" y="164297"/>
                  <a:pt x="6968324" y="145509"/>
                  <a:pt x="7277378" y="164240"/>
                </a:cubicBezTo>
                <a:cubicBezTo>
                  <a:pt x="7586432" y="182971"/>
                  <a:pt x="7759697" y="192312"/>
                  <a:pt x="8236398" y="164240"/>
                </a:cubicBezTo>
                <a:cubicBezTo>
                  <a:pt x="8241209" y="121541"/>
                  <a:pt x="8239070" y="80834"/>
                  <a:pt x="8236398" y="0"/>
                </a:cubicBezTo>
                <a:cubicBezTo>
                  <a:pt x="8347850" y="105124"/>
                  <a:pt x="8552325" y="203172"/>
                  <a:pt x="8696960" y="328480"/>
                </a:cubicBezTo>
                <a:cubicBezTo>
                  <a:pt x="8592619" y="429493"/>
                  <a:pt x="8459532" y="489492"/>
                  <a:pt x="8236398" y="656960"/>
                </a:cubicBezTo>
                <a:cubicBezTo>
                  <a:pt x="8236413" y="585456"/>
                  <a:pt x="8230204" y="538904"/>
                  <a:pt x="8236398" y="492720"/>
                </a:cubicBezTo>
                <a:cubicBezTo>
                  <a:pt x="8012580" y="496467"/>
                  <a:pt x="7625183" y="473037"/>
                  <a:pt x="7432895" y="492720"/>
                </a:cubicBezTo>
                <a:cubicBezTo>
                  <a:pt x="7240607" y="512403"/>
                  <a:pt x="6881590" y="466784"/>
                  <a:pt x="6629392" y="492720"/>
                </a:cubicBezTo>
                <a:cubicBezTo>
                  <a:pt x="6377194" y="518656"/>
                  <a:pt x="6381262" y="514684"/>
                  <a:pt x="6136922" y="492720"/>
                </a:cubicBezTo>
                <a:cubicBezTo>
                  <a:pt x="5892582" y="470757"/>
                  <a:pt x="5799625" y="487206"/>
                  <a:pt x="5644453" y="492720"/>
                </a:cubicBezTo>
                <a:cubicBezTo>
                  <a:pt x="5489281" y="498234"/>
                  <a:pt x="5321220" y="508347"/>
                  <a:pt x="5074225" y="492720"/>
                </a:cubicBezTo>
                <a:cubicBezTo>
                  <a:pt x="4827230" y="477093"/>
                  <a:pt x="4801701" y="512471"/>
                  <a:pt x="4659513" y="492720"/>
                </a:cubicBezTo>
                <a:cubicBezTo>
                  <a:pt x="4517325" y="472969"/>
                  <a:pt x="4164984" y="470878"/>
                  <a:pt x="3933769" y="492720"/>
                </a:cubicBezTo>
                <a:cubicBezTo>
                  <a:pt x="3702554" y="514562"/>
                  <a:pt x="3724837" y="473212"/>
                  <a:pt x="3519057" y="492720"/>
                </a:cubicBezTo>
                <a:cubicBezTo>
                  <a:pt x="3313277" y="512228"/>
                  <a:pt x="2970039" y="511761"/>
                  <a:pt x="2715554" y="492720"/>
                </a:cubicBezTo>
                <a:cubicBezTo>
                  <a:pt x="2461069" y="473679"/>
                  <a:pt x="2381909" y="495738"/>
                  <a:pt x="2067568" y="492720"/>
                </a:cubicBezTo>
                <a:cubicBezTo>
                  <a:pt x="1753227" y="489702"/>
                  <a:pt x="1640475" y="512758"/>
                  <a:pt x="1497340" y="492720"/>
                </a:cubicBezTo>
                <a:cubicBezTo>
                  <a:pt x="1354205" y="472682"/>
                  <a:pt x="822937" y="472801"/>
                  <a:pt x="460562" y="492720"/>
                </a:cubicBezTo>
                <a:cubicBezTo>
                  <a:pt x="468279" y="536677"/>
                  <a:pt x="454628" y="602524"/>
                  <a:pt x="460562" y="656960"/>
                </a:cubicBezTo>
                <a:cubicBezTo>
                  <a:pt x="285476" y="531350"/>
                  <a:pt x="192288" y="482489"/>
                  <a:pt x="0" y="32848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1278041515">
                  <a:prstGeom prst="leftRightArrow">
                    <a:avLst>
                      <a:gd name="adj1" fmla="val 50000"/>
                      <a:gd name="adj2" fmla="val 7010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i="1" dirty="0"/>
              <a:t>grains</a:t>
            </a:r>
            <a:r>
              <a:rPr lang="fr-FR" dirty="0"/>
              <a:t> (&lt; mm)			</a:t>
            </a:r>
            <a:r>
              <a:rPr lang="fr-FR" b="1" dirty="0"/>
              <a:t>toutes les tailles</a:t>
            </a:r>
            <a:r>
              <a:rPr lang="fr-FR" dirty="0"/>
              <a:t>		</a:t>
            </a:r>
            <a:r>
              <a:rPr lang="fr-FR" i="1" dirty="0"/>
              <a:t>montagne</a:t>
            </a:r>
            <a:r>
              <a:rPr lang="fr-FR" dirty="0"/>
              <a:t> (&gt; km)</a:t>
            </a:r>
          </a:p>
        </p:txBody>
      </p:sp>
      <p:pic>
        <p:nvPicPr>
          <p:cNvPr id="19" name="Image 18" descr="Une image contenant plein air, nature, rocher, paysage&#10;&#10;Description générée automatiquement">
            <a:extLst>
              <a:ext uri="{FF2B5EF4-FFF2-40B4-BE49-F238E27FC236}">
                <a16:creationId xmlns:a16="http://schemas.microsoft.com/office/drawing/2014/main" id="{E375143D-C58F-527F-4757-2C643FA0C3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1"/>
          <a:stretch/>
        </p:blipFill>
        <p:spPr>
          <a:xfrm>
            <a:off x="0" y="4407875"/>
            <a:ext cx="2966720" cy="2299579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1" name="Image 20" descr="Une image contenant plein air, sol&#10;&#10;Description générée automatiquement">
            <a:extLst>
              <a:ext uri="{FF2B5EF4-FFF2-40B4-BE49-F238E27FC236}">
                <a16:creationId xmlns:a16="http://schemas.microsoft.com/office/drawing/2014/main" id="{C0FBAB1B-CF06-784D-BA9F-EF8650A369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8" r="-2479"/>
          <a:stretch/>
        </p:blipFill>
        <p:spPr>
          <a:xfrm>
            <a:off x="2956560" y="4407875"/>
            <a:ext cx="3077969" cy="230227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5" name="Image 24" descr="Une image contenant plein air, grotte, bâtiment, Roche-mère&#10;&#10;Description générée automatiquement">
            <a:extLst>
              <a:ext uri="{FF2B5EF4-FFF2-40B4-BE49-F238E27FC236}">
                <a16:creationId xmlns:a16="http://schemas.microsoft.com/office/drawing/2014/main" id="{28011231-BC0B-787E-FDC5-427817E6E1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63"/>
          <a:stretch/>
        </p:blipFill>
        <p:spPr>
          <a:xfrm>
            <a:off x="5933440" y="4417272"/>
            <a:ext cx="3210560" cy="2290182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27" name="Flèche : double flèche horizontale 26">
            <a:extLst>
              <a:ext uri="{FF2B5EF4-FFF2-40B4-BE49-F238E27FC236}">
                <a16:creationId xmlns:a16="http://schemas.microsoft.com/office/drawing/2014/main" id="{9F23FE8F-C04C-8502-AF9F-CB0789CABC35}"/>
              </a:ext>
            </a:extLst>
          </p:cNvPr>
          <p:cNvSpPr/>
          <p:nvPr/>
        </p:nvSpPr>
        <p:spPr>
          <a:xfrm flipH="1">
            <a:off x="223520" y="3982720"/>
            <a:ext cx="8696960" cy="460334"/>
          </a:xfrm>
          <a:custGeom>
            <a:avLst/>
            <a:gdLst>
              <a:gd name="csX0" fmla="*/ 0 w 8696960"/>
              <a:gd name="csY0" fmla="*/ 230167 h 460334"/>
              <a:gd name="csX1" fmla="*/ 322717 w 8696960"/>
              <a:gd name="csY1" fmla="*/ 0 h 460334"/>
              <a:gd name="csX2" fmla="*/ 322717 w 8696960"/>
              <a:gd name="csY2" fmla="*/ 115084 h 460334"/>
              <a:gd name="csX3" fmla="*/ 1154708 w 8696960"/>
              <a:gd name="csY3" fmla="*/ 115084 h 460334"/>
              <a:gd name="csX4" fmla="*/ 1986699 w 8696960"/>
              <a:gd name="csY4" fmla="*/ 115084 h 460334"/>
              <a:gd name="csX5" fmla="*/ 2818690 w 8696960"/>
              <a:gd name="csY5" fmla="*/ 115084 h 460334"/>
              <a:gd name="csX6" fmla="*/ 3489651 w 8696960"/>
              <a:gd name="csY6" fmla="*/ 115084 h 460334"/>
              <a:gd name="csX7" fmla="*/ 3919065 w 8696960"/>
              <a:gd name="csY7" fmla="*/ 115084 h 460334"/>
              <a:gd name="csX8" fmla="*/ 4509511 w 8696960"/>
              <a:gd name="csY8" fmla="*/ 115084 h 460334"/>
              <a:gd name="csX9" fmla="*/ 4938925 w 8696960"/>
              <a:gd name="csY9" fmla="*/ 115084 h 460334"/>
              <a:gd name="csX10" fmla="*/ 5368340 w 8696960"/>
              <a:gd name="csY10" fmla="*/ 115084 h 460334"/>
              <a:gd name="csX11" fmla="*/ 5878270 w 8696960"/>
              <a:gd name="csY11" fmla="*/ 115084 h 460334"/>
              <a:gd name="csX12" fmla="*/ 6629746 w 8696960"/>
              <a:gd name="csY12" fmla="*/ 115084 h 460334"/>
              <a:gd name="csX13" fmla="*/ 7300706 w 8696960"/>
              <a:gd name="csY13" fmla="*/ 115084 h 460334"/>
              <a:gd name="csX14" fmla="*/ 8374243 w 8696960"/>
              <a:gd name="csY14" fmla="*/ 115084 h 460334"/>
              <a:gd name="csX15" fmla="*/ 8374243 w 8696960"/>
              <a:gd name="csY15" fmla="*/ 0 h 460334"/>
              <a:gd name="csX16" fmla="*/ 8696960 w 8696960"/>
              <a:gd name="csY16" fmla="*/ 230167 h 460334"/>
              <a:gd name="csX17" fmla="*/ 8374243 w 8696960"/>
              <a:gd name="csY17" fmla="*/ 460334 h 460334"/>
              <a:gd name="csX18" fmla="*/ 8374243 w 8696960"/>
              <a:gd name="csY18" fmla="*/ 345251 h 460334"/>
              <a:gd name="csX19" fmla="*/ 7864313 w 8696960"/>
              <a:gd name="csY19" fmla="*/ 345251 h 460334"/>
              <a:gd name="csX20" fmla="*/ 7193353 w 8696960"/>
              <a:gd name="csY20" fmla="*/ 345251 h 460334"/>
              <a:gd name="csX21" fmla="*/ 6441877 w 8696960"/>
              <a:gd name="csY21" fmla="*/ 345251 h 460334"/>
              <a:gd name="csX22" fmla="*/ 5931947 w 8696960"/>
              <a:gd name="csY22" fmla="*/ 345251 h 460334"/>
              <a:gd name="csX23" fmla="*/ 5180471 w 8696960"/>
              <a:gd name="csY23" fmla="*/ 345251 h 460334"/>
              <a:gd name="csX24" fmla="*/ 4590026 w 8696960"/>
              <a:gd name="csY24" fmla="*/ 345251 h 460334"/>
              <a:gd name="csX25" fmla="*/ 3999581 w 8696960"/>
              <a:gd name="csY25" fmla="*/ 345251 h 460334"/>
              <a:gd name="csX26" fmla="*/ 3248105 w 8696960"/>
              <a:gd name="csY26" fmla="*/ 345251 h 460334"/>
              <a:gd name="csX27" fmla="*/ 2496629 w 8696960"/>
              <a:gd name="csY27" fmla="*/ 345251 h 460334"/>
              <a:gd name="csX28" fmla="*/ 1906184 w 8696960"/>
              <a:gd name="csY28" fmla="*/ 345251 h 460334"/>
              <a:gd name="csX29" fmla="*/ 1476769 w 8696960"/>
              <a:gd name="csY29" fmla="*/ 345251 h 460334"/>
              <a:gd name="csX30" fmla="*/ 322717 w 8696960"/>
              <a:gd name="csY30" fmla="*/ 345251 h 460334"/>
              <a:gd name="csX31" fmla="*/ 322717 w 8696960"/>
              <a:gd name="csY31" fmla="*/ 460334 h 460334"/>
              <a:gd name="csX32" fmla="*/ 0 w 8696960"/>
              <a:gd name="csY32" fmla="*/ 230167 h 4603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</a:cxnLst>
            <a:rect l="l" t="t" r="r" b="b"/>
            <a:pathLst>
              <a:path w="8696960" h="460334" fill="none" extrusionOk="0">
                <a:moveTo>
                  <a:pt x="0" y="230167"/>
                </a:moveTo>
                <a:cubicBezTo>
                  <a:pt x="131076" y="131454"/>
                  <a:pt x="188101" y="93184"/>
                  <a:pt x="322717" y="0"/>
                </a:cubicBezTo>
                <a:cubicBezTo>
                  <a:pt x="324857" y="23368"/>
                  <a:pt x="323548" y="86525"/>
                  <a:pt x="322717" y="115084"/>
                </a:cubicBezTo>
                <a:cubicBezTo>
                  <a:pt x="673258" y="78609"/>
                  <a:pt x="883222" y="128390"/>
                  <a:pt x="1154708" y="115084"/>
                </a:cubicBezTo>
                <a:cubicBezTo>
                  <a:pt x="1426194" y="101778"/>
                  <a:pt x="1770413" y="129808"/>
                  <a:pt x="1986699" y="115084"/>
                </a:cubicBezTo>
                <a:cubicBezTo>
                  <a:pt x="2202985" y="100360"/>
                  <a:pt x="2646973" y="127492"/>
                  <a:pt x="2818690" y="115084"/>
                </a:cubicBezTo>
                <a:cubicBezTo>
                  <a:pt x="2990407" y="102676"/>
                  <a:pt x="3290856" y="112219"/>
                  <a:pt x="3489651" y="115084"/>
                </a:cubicBezTo>
                <a:cubicBezTo>
                  <a:pt x="3688446" y="117949"/>
                  <a:pt x="3787666" y="95287"/>
                  <a:pt x="3919065" y="115084"/>
                </a:cubicBezTo>
                <a:cubicBezTo>
                  <a:pt x="4050464" y="134881"/>
                  <a:pt x="4380537" y="112902"/>
                  <a:pt x="4509511" y="115084"/>
                </a:cubicBezTo>
                <a:cubicBezTo>
                  <a:pt x="4638485" y="117266"/>
                  <a:pt x="4770352" y="131119"/>
                  <a:pt x="4938925" y="115084"/>
                </a:cubicBezTo>
                <a:cubicBezTo>
                  <a:pt x="5107498" y="99049"/>
                  <a:pt x="5278642" y="121847"/>
                  <a:pt x="5368340" y="115084"/>
                </a:cubicBezTo>
                <a:cubicBezTo>
                  <a:pt x="5458038" y="108321"/>
                  <a:pt x="5750230" y="114833"/>
                  <a:pt x="5878270" y="115084"/>
                </a:cubicBezTo>
                <a:cubicBezTo>
                  <a:pt x="6006310" y="115336"/>
                  <a:pt x="6343951" y="138636"/>
                  <a:pt x="6629746" y="115084"/>
                </a:cubicBezTo>
                <a:cubicBezTo>
                  <a:pt x="6915541" y="91532"/>
                  <a:pt x="7005262" y="144094"/>
                  <a:pt x="7300706" y="115084"/>
                </a:cubicBezTo>
                <a:cubicBezTo>
                  <a:pt x="7596150" y="86074"/>
                  <a:pt x="7850657" y="64275"/>
                  <a:pt x="8374243" y="115084"/>
                </a:cubicBezTo>
                <a:cubicBezTo>
                  <a:pt x="8369943" y="76726"/>
                  <a:pt x="8373745" y="30119"/>
                  <a:pt x="8374243" y="0"/>
                </a:cubicBezTo>
                <a:cubicBezTo>
                  <a:pt x="8467035" y="85276"/>
                  <a:pt x="8558983" y="114926"/>
                  <a:pt x="8696960" y="230167"/>
                </a:cubicBezTo>
                <a:cubicBezTo>
                  <a:pt x="8538498" y="345600"/>
                  <a:pt x="8487770" y="358998"/>
                  <a:pt x="8374243" y="460334"/>
                </a:cubicBezTo>
                <a:cubicBezTo>
                  <a:pt x="8373584" y="437069"/>
                  <a:pt x="8370770" y="380472"/>
                  <a:pt x="8374243" y="345251"/>
                </a:cubicBezTo>
                <a:cubicBezTo>
                  <a:pt x="8227980" y="322117"/>
                  <a:pt x="8112674" y="369910"/>
                  <a:pt x="7864313" y="345251"/>
                </a:cubicBezTo>
                <a:cubicBezTo>
                  <a:pt x="7615952" y="320593"/>
                  <a:pt x="7506784" y="355382"/>
                  <a:pt x="7193353" y="345251"/>
                </a:cubicBezTo>
                <a:cubicBezTo>
                  <a:pt x="6879922" y="335120"/>
                  <a:pt x="6781449" y="360767"/>
                  <a:pt x="6441877" y="345251"/>
                </a:cubicBezTo>
                <a:cubicBezTo>
                  <a:pt x="6102305" y="329735"/>
                  <a:pt x="6183928" y="369274"/>
                  <a:pt x="5931947" y="345251"/>
                </a:cubicBezTo>
                <a:cubicBezTo>
                  <a:pt x="5679966" y="321229"/>
                  <a:pt x="5536177" y="329441"/>
                  <a:pt x="5180471" y="345251"/>
                </a:cubicBezTo>
                <a:cubicBezTo>
                  <a:pt x="4824765" y="361061"/>
                  <a:pt x="4805170" y="371377"/>
                  <a:pt x="4590026" y="345251"/>
                </a:cubicBezTo>
                <a:cubicBezTo>
                  <a:pt x="4374882" y="319125"/>
                  <a:pt x="4213234" y="335382"/>
                  <a:pt x="3999581" y="345251"/>
                </a:cubicBezTo>
                <a:cubicBezTo>
                  <a:pt x="3785928" y="355120"/>
                  <a:pt x="3525216" y="379859"/>
                  <a:pt x="3248105" y="345251"/>
                </a:cubicBezTo>
                <a:cubicBezTo>
                  <a:pt x="2970994" y="310643"/>
                  <a:pt x="2870114" y="372276"/>
                  <a:pt x="2496629" y="345251"/>
                </a:cubicBezTo>
                <a:cubicBezTo>
                  <a:pt x="2123144" y="318226"/>
                  <a:pt x="2185374" y="344426"/>
                  <a:pt x="1906184" y="345251"/>
                </a:cubicBezTo>
                <a:cubicBezTo>
                  <a:pt x="1626994" y="346076"/>
                  <a:pt x="1592414" y="357540"/>
                  <a:pt x="1476769" y="345251"/>
                </a:cubicBezTo>
                <a:cubicBezTo>
                  <a:pt x="1361125" y="332962"/>
                  <a:pt x="600114" y="359691"/>
                  <a:pt x="322717" y="345251"/>
                </a:cubicBezTo>
                <a:cubicBezTo>
                  <a:pt x="321340" y="397476"/>
                  <a:pt x="328226" y="412117"/>
                  <a:pt x="322717" y="460334"/>
                </a:cubicBezTo>
                <a:cubicBezTo>
                  <a:pt x="212169" y="392294"/>
                  <a:pt x="70895" y="288038"/>
                  <a:pt x="0" y="230167"/>
                </a:cubicBezTo>
                <a:close/>
              </a:path>
              <a:path w="8696960" h="460334" stroke="0" extrusionOk="0">
                <a:moveTo>
                  <a:pt x="0" y="230167"/>
                </a:moveTo>
                <a:cubicBezTo>
                  <a:pt x="165158" y="121597"/>
                  <a:pt x="211776" y="103363"/>
                  <a:pt x="322717" y="0"/>
                </a:cubicBezTo>
                <a:cubicBezTo>
                  <a:pt x="323179" y="46454"/>
                  <a:pt x="320836" y="71054"/>
                  <a:pt x="322717" y="115084"/>
                </a:cubicBezTo>
                <a:cubicBezTo>
                  <a:pt x="438960" y="105438"/>
                  <a:pt x="618570" y="139368"/>
                  <a:pt x="832647" y="115084"/>
                </a:cubicBezTo>
                <a:cubicBezTo>
                  <a:pt x="1046724" y="90801"/>
                  <a:pt x="1368706" y="101972"/>
                  <a:pt x="1503607" y="115084"/>
                </a:cubicBezTo>
                <a:cubicBezTo>
                  <a:pt x="1638508" y="128196"/>
                  <a:pt x="2001436" y="74644"/>
                  <a:pt x="2335599" y="115084"/>
                </a:cubicBezTo>
                <a:cubicBezTo>
                  <a:pt x="2669762" y="155524"/>
                  <a:pt x="2787694" y="88004"/>
                  <a:pt x="3087074" y="115084"/>
                </a:cubicBezTo>
                <a:cubicBezTo>
                  <a:pt x="3386455" y="142164"/>
                  <a:pt x="3417397" y="120072"/>
                  <a:pt x="3677520" y="115084"/>
                </a:cubicBezTo>
                <a:cubicBezTo>
                  <a:pt x="3937643" y="110096"/>
                  <a:pt x="3935537" y="122297"/>
                  <a:pt x="4106934" y="115084"/>
                </a:cubicBezTo>
                <a:cubicBezTo>
                  <a:pt x="4278331" y="107871"/>
                  <a:pt x="4536429" y="102346"/>
                  <a:pt x="4697379" y="115084"/>
                </a:cubicBezTo>
                <a:cubicBezTo>
                  <a:pt x="4858330" y="127822"/>
                  <a:pt x="5027701" y="96511"/>
                  <a:pt x="5126794" y="115084"/>
                </a:cubicBezTo>
                <a:cubicBezTo>
                  <a:pt x="5225887" y="133657"/>
                  <a:pt x="5500987" y="86615"/>
                  <a:pt x="5797755" y="115084"/>
                </a:cubicBezTo>
                <a:cubicBezTo>
                  <a:pt x="6094523" y="143553"/>
                  <a:pt x="6361647" y="85210"/>
                  <a:pt x="6549230" y="115084"/>
                </a:cubicBezTo>
                <a:cubicBezTo>
                  <a:pt x="6736813" y="144958"/>
                  <a:pt x="7064934" y="73741"/>
                  <a:pt x="7381221" y="115084"/>
                </a:cubicBezTo>
                <a:cubicBezTo>
                  <a:pt x="7697508" y="156427"/>
                  <a:pt x="7910631" y="77230"/>
                  <a:pt x="8374243" y="115084"/>
                </a:cubicBezTo>
                <a:cubicBezTo>
                  <a:pt x="8376033" y="84744"/>
                  <a:pt x="8379376" y="48864"/>
                  <a:pt x="8374243" y="0"/>
                </a:cubicBezTo>
                <a:cubicBezTo>
                  <a:pt x="8510001" y="109453"/>
                  <a:pt x="8636844" y="177614"/>
                  <a:pt x="8696960" y="230167"/>
                </a:cubicBezTo>
                <a:cubicBezTo>
                  <a:pt x="8598826" y="297420"/>
                  <a:pt x="8476543" y="385310"/>
                  <a:pt x="8374243" y="460334"/>
                </a:cubicBezTo>
                <a:cubicBezTo>
                  <a:pt x="8378360" y="414223"/>
                  <a:pt x="8379629" y="394803"/>
                  <a:pt x="8374243" y="345251"/>
                </a:cubicBezTo>
                <a:cubicBezTo>
                  <a:pt x="8080158" y="378488"/>
                  <a:pt x="7902609" y="376393"/>
                  <a:pt x="7542252" y="345251"/>
                </a:cubicBezTo>
                <a:cubicBezTo>
                  <a:pt x="7181895" y="314109"/>
                  <a:pt x="6920278" y="357975"/>
                  <a:pt x="6710261" y="345251"/>
                </a:cubicBezTo>
                <a:cubicBezTo>
                  <a:pt x="6500244" y="332527"/>
                  <a:pt x="6316011" y="369694"/>
                  <a:pt x="6200331" y="345251"/>
                </a:cubicBezTo>
                <a:cubicBezTo>
                  <a:pt x="6084651" y="320809"/>
                  <a:pt x="5795333" y="322230"/>
                  <a:pt x="5690401" y="345251"/>
                </a:cubicBezTo>
                <a:cubicBezTo>
                  <a:pt x="5585469" y="368273"/>
                  <a:pt x="5245970" y="329737"/>
                  <a:pt x="5099956" y="345251"/>
                </a:cubicBezTo>
                <a:cubicBezTo>
                  <a:pt x="4953943" y="360765"/>
                  <a:pt x="4812626" y="347556"/>
                  <a:pt x="4670541" y="345251"/>
                </a:cubicBezTo>
                <a:cubicBezTo>
                  <a:pt x="4528456" y="342946"/>
                  <a:pt x="4078083" y="341405"/>
                  <a:pt x="3919065" y="345251"/>
                </a:cubicBezTo>
                <a:cubicBezTo>
                  <a:pt x="3760047" y="349097"/>
                  <a:pt x="3695399" y="356431"/>
                  <a:pt x="3489651" y="345251"/>
                </a:cubicBezTo>
                <a:cubicBezTo>
                  <a:pt x="3283903" y="334071"/>
                  <a:pt x="3015904" y="324917"/>
                  <a:pt x="2657660" y="345251"/>
                </a:cubicBezTo>
                <a:cubicBezTo>
                  <a:pt x="2299416" y="365585"/>
                  <a:pt x="2315084" y="312970"/>
                  <a:pt x="1986699" y="345251"/>
                </a:cubicBezTo>
                <a:cubicBezTo>
                  <a:pt x="1658314" y="377532"/>
                  <a:pt x="1612771" y="321883"/>
                  <a:pt x="1396254" y="345251"/>
                </a:cubicBezTo>
                <a:cubicBezTo>
                  <a:pt x="1179738" y="368619"/>
                  <a:pt x="572699" y="320304"/>
                  <a:pt x="322717" y="345251"/>
                </a:cubicBezTo>
                <a:cubicBezTo>
                  <a:pt x="325747" y="381377"/>
                  <a:pt x="324901" y="431886"/>
                  <a:pt x="322717" y="460334"/>
                </a:cubicBezTo>
                <a:cubicBezTo>
                  <a:pt x="201678" y="392566"/>
                  <a:pt x="148371" y="334969"/>
                  <a:pt x="0" y="230167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  <a:extLst>
              <a:ext uri="{C807C97D-BFC1-408E-A445-0C87EB9F89A2}">
                <ask:lineSketchStyleProps xmlns:ask="http://schemas.microsoft.com/office/drawing/2018/sketchyshapes" sd="1278041515">
                  <a:prstGeom prst="leftRightArrow">
                    <a:avLst>
                      <a:gd name="adj1" fmla="val 50000"/>
                      <a:gd name="adj2" fmla="val 7010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5">
                    <a:lumMod val="50000"/>
                  </a:schemeClr>
                </a:solidFill>
              </a:rPr>
              <a:t>toutes les formes</a:t>
            </a:r>
            <a:endParaRPr lang="fr-FR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9D06F184-3702-C06C-621E-E039CB55EE6D}"/>
              </a:ext>
            </a:extLst>
          </p:cNvPr>
          <p:cNvSpPr txBox="1"/>
          <p:nvPr/>
        </p:nvSpPr>
        <p:spPr>
          <a:xfrm>
            <a:off x="1985521" y="6626870"/>
            <a:ext cx="19623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i="1" dirty="0"/>
              <a:t>www.geol-alp.com/plis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B5E316BE-1BA1-C821-C5DD-3D7A38C651D3}"/>
              </a:ext>
            </a:extLst>
          </p:cNvPr>
          <p:cNvSpPr txBox="1"/>
          <p:nvPr/>
        </p:nvSpPr>
        <p:spPr>
          <a:xfrm>
            <a:off x="6889393" y="6626870"/>
            <a:ext cx="139974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i="1" dirty="0" err="1"/>
              <a:t>IStock</a:t>
            </a:r>
            <a:r>
              <a:rPr lang="fr-FR" sz="1100" i="1" dirty="0"/>
              <a:t> - </a:t>
            </a:r>
            <a:r>
              <a:rPr lang="fr-FR" sz="1100" i="1" dirty="0" err="1"/>
              <a:t>madsci</a:t>
            </a:r>
            <a:endParaRPr lang="fr-FR" sz="1100" i="1" dirty="0"/>
          </a:p>
        </p:txBody>
      </p:sp>
    </p:spTree>
    <p:extLst>
      <p:ext uri="{BB962C8B-B14F-4D97-AF65-F5344CB8AC3E}">
        <p14:creationId xmlns:p14="http://schemas.microsoft.com/office/powerpoint/2010/main" val="2457643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352E74-0B7F-9218-68C3-C3AF868CB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plis</a:t>
            </a:r>
          </a:p>
        </p:txBody>
      </p:sp>
      <p:pic>
        <p:nvPicPr>
          <p:cNvPr id="6" name="Image 5" descr="Une image contenant nature, neige, montagne, Chaîne de montagnes&#10;&#10;Description générée automatiquement">
            <a:extLst>
              <a:ext uri="{FF2B5EF4-FFF2-40B4-BE49-F238E27FC236}">
                <a16:creationId xmlns:a16="http://schemas.microsoft.com/office/drawing/2014/main" id="{A92C4DE1-04EC-2BFC-2F02-819A60A070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4"/>
          <a:stretch/>
        </p:blipFill>
        <p:spPr>
          <a:xfrm>
            <a:off x="6381489" y="1004074"/>
            <a:ext cx="2762512" cy="2093128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3214E09-DD36-F2D4-ACF6-8865724395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44" y="1004074"/>
            <a:ext cx="3190744" cy="2093128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4" name="Image 13" descr="Une image contenant texte, plein air, art, tissu&#10;&#10;Description générée automatiquement">
            <a:extLst>
              <a:ext uri="{FF2B5EF4-FFF2-40B4-BE49-F238E27FC236}">
                <a16:creationId xmlns:a16="http://schemas.microsoft.com/office/drawing/2014/main" id="{326ED644-4A00-CF59-1B72-B231A64289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7393"/>
            <a:ext cx="3190744" cy="2096446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E6584B9E-5720-E0AB-3520-81181696C19B}"/>
              </a:ext>
            </a:extLst>
          </p:cNvPr>
          <p:cNvSpPr txBox="1"/>
          <p:nvPr/>
        </p:nvSpPr>
        <p:spPr>
          <a:xfrm>
            <a:off x="137027" y="745783"/>
            <a:ext cx="21820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i="1" dirty="0" err="1"/>
              <a:t>GeoSchool</a:t>
            </a:r>
            <a:r>
              <a:rPr lang="fr-FR" sz="1100" i="1" dirty="0"/>
              <a:t> – A. </a:t>
            </a:r>
            <a:r>
              <a:rPr lang="fr-FR" sz="1100" i="1" dirty="0" err="1"/>
              <a:t>Strekeisen</a:t>
            </a:r>
            <a:endParaRPr lang="fr-FR" sz="1100" i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A7A342A-2CA0-FF4B-3AA8-2A6461C439F4}"/>
              </a:ext>
            </a:extLst>
          </p:cNvPr>
          <p:cNvSpPr txBox="1"/>
          <p:nvPr/>
        </p:nvSpPr>
        <p:spPr>
          <a:xfrm>
            <a:off x="5400290" y="745783"/>
            <a:ext cx="19623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i="1" dirty="0"/>
              <a:t>www.geol-alp.com/plis</a:t>
            </a:r>
          </a:p>
        </p:txBody>
      </p:sp>
      <p:sp>
        <p:nvSpPr>
          <p:cNvPr id="17" name="Flèche : double flèche horizontale 16">
            <a:extLst>
              <a:ext uri="{FF2B5EF4-FFF2-40B4-BE49-F238E27FC236}">
                <a16:creationId xmlns:a16="http://schemas.microsoft.com/office/drawing/2014/main" id="{F2BA297E-F80F-03C0-6817-54545826AFCE}"/>
              </a:ext>
            </a:extLst>
          </p:cNvPr>
          <p:cNvSpPr/>
          <p:nvPr/>
        </p:nvSpPr>
        <p:spPr>
          <a:xfrm flipH="1">
            <a:off x="223520" y="3103839"/>
            <a:ext cx="8696960" cy="656960"/>
          </a:xfrm>
          <a:custGeom>
            <a:avLst/>
            <a:gdLst>
              <a:gd name="csX0" fmla="*/ 0 w 8696960"/>
              <a:gd name="csY0" fmla="*/ 328480 h 656960"/>
              <a:gd name="csX1" fmla="*/ 460562 w 8696960"/>
              <a:gd name="csY1" fmla="*/ 0 h 656960"/>
              <a:gd name="csX2" fmla="*/ 460562 w 8696960"/>
              <a:gd name="csY2" fmla="*/ 164240 h 656960"/>
              <a:gd name="csX3" fmla="*/ 1264065 w 8696960"/>
              <a:gd name="csY3" fmla="*/ 164240 h 656960"/>
              <a:gd name="csX4" fmla="*/ 2067568 w 8696960"/>
              <a:gd name="csY4" fmla="*/ 164240 h 656960"/>
              <a:gd name="csX5" fmla="*/ 2871071 w 8696960"/>
              <a:gd name="csY5" fmla="*/ 164240 h 656960"/>
              <a:gd name="csX6" fmla="*/ 3519057 w 8696960"/>
              <a:gd name="csY6" fmla="*/ 164240 h 656960"/>
              <a:gd name="csX7" fmla="*/ 3933769 w 8696960"/>
              <a:gd name="csY7" fmla="*/ 164240 h 656960"/>
              <a:gd name="csX8" fmla="*/ 4503997 w 8696960"/>
              <a:gd name="csY8" fmla="*/ 164240 h 656960"/>
              <a:gd name="csX9" fmla="*/ 4918708 w 8696960"/>
              <a:gd name="csY9" fmla="*/ 164240 h 656960"/>
              <a:gd name="csX10" fmla="*/ 5333419 w 8696960"/>
              <a:gd name="csY10" fmla="*/ 164240 h 656960"/>
              <a:gd name="csX11" fmla="*/ 5825889 w 8696960"/>
              <a:gd name="csY11" fmla="*/ 164240 h 656960"/>
              <a:gd name="csX12" fmla="*/ 6551634 w 8696960"/>
              <a:gd name="csY12" fmla="*/ 164240 h 656960"/>
              <a:gd name="csX13" fmla="*/ 7199620 w 8696960"/>
              <a:gd name="csY13" fmla="*/ 164240 h 656960"/>
              <a:gd name="csX14" fmla="*/ 8236398 w 8696960"/>
              <a:gd name="csY14" fmla="*/ 164240 h 656960"/>
              <a:gd name="csX15" fmla="*/ 8236398 w 8696960"/>
              <a:gd name="csY15" fmla="*/ 0 h 656960"/>
              <a:gd name="csX16" fmla="*/ 8696960 w 8696960"/>
              <a:gd name="csY16" fmla="*/ 328480 h 656960"/>
              <a:gd name="csX17" fmla="*/ 8236398 w 8696960"/>
              <a:gd name="csY17" fmla="*/ 656960 h 656960"/>
              <a:gd name="csX18" fmla="*/ 8236398 w 8696960"/>
              <a:gd name="csY18" fmla="*/ 492720 h 656960"/>
              <a:gd name="csX19" fmla="*/ 7743928 w 8696960"/>
              <a:gd name="csY19" fmla="*/ 492720 h 656960"/>
              <a:gd name="csX20" fmla="*/ 7095942 w 8696960"/>
              <a:gd name="csY20" fmla="*/ 492720 h 656960"/>
              <a:gd name="csX21" fmla="*/ 6370197 w 8696960"/>
              <a:gd name="csY21" fmla="*/ 492720 h 656960"/>
              <a:gd name="csX22" fmla="*/ 5877728 w 8696960"/>
              <a:gd name="csY22" fmla="*/ 492720 h 656960"/>
              <a:gd name="csX23" fmla="*/ 5151983 w 8696960"/>
              <a:gd name="csY23" fmla="*/ 492720 h 656960"/>
              <a:gd name="csX24" fmla="*/ 4581755 w 8696960"/>
              <a:gd name="csY24" fmla="*/ 492720 h 656960"/>
              <a:gd name="csX25" fmla="*/ 4011527 w 8696960"/>
              <a:gd name="csY25" fmla="*/ 492720 h 656960"/>
              <a:gd name="csX26" fmla="*/ 3285782 w 8696960"/>
              <a:gd name="csY26" fmla="*/ 492720 h 656960"/>
              <a:gd name="csX27" fmla="*/ 2560038 w 8696960"/>
              <a:gd name="csY27" fmla="*/ 492720 h 656960"/>
              <a:gd name="csX28" fmla="*/ 1989810 w 8696960"/>
              <a:gd name="csY28" fmla="*/ 492720 h 656960"/>
              <a:gd name="csX29" fmla="*/ 1575098 w 8696960"/>
              <a:gd name="csY29" fmla="*/ 492720 h 656960"/>
              <a:gd name="csX30" fmla="*/ 460562 w 8696960"/>
              <a:gd name="csY30" fmla="*/ 492720 h 656960"/>
              <a:gd name="csX31" fmla="*/ 460562 w 8696960"/>
              <a:gd name="csY31" fmla="*/ 656960 h 656960"/>
              <a:gd name="csX32" fmla="*/ 0 w 8696960"/>
              <a:gd name="csY32" fmla="*/ 328480 h 6569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</a:cxnLst>
            <a:rect l="l" t="t" r="r" b="b"/>
            <a:pathLst>
              <a:path w="8696960" h="656960" fill="none" extrusionOk="0">
                <a:moveTo>
                  <a:pt x="0" y="328480"/>
                </a:moveTo>
                <a:cubicBezTo>
                  <a:pt x="153949" y="192390"/>
                  <a:pt x="375423" y="88122"/>
                  <a:pt x="460562" y="0"/>
                </a:cubicBezTo>
                <a:cubicBezTo>
                  <a:pt x="466558" y="73999"/>
                  <a:pt x="454590" y="93937"/>
                  <a:pt x="460562" y="164240"/>
                </a:cubicBezTo>
                <a:cubicBezTo>
                  <a:pt x="666757" y="168187"/>
                  <a:pt x="1092944" y="176008"/>
                  <a:pt x="1264065" y="164240"/>
                </a:cubicBezTo>
                <a:cubicBezTo>
                  <a:pt x="1435186" y="152472"/>
                  <a:pt x="1852685" y="139848"/>
                  <a:pt x="2067568" y="164240"/>
                </a:cubicBezTo>
                <a:cubicBezTo>
                  <a:pt x="2282451" y="188632"/>
                  <a:pt x="2629548" y="194263"/>
                  <a:pt x="2871071" y="164240"/>
                </a:cubicBezTo>
                <a:cubicBezTo>
                  <a:pt x="3112594" y="134217"/>
                  <a:pt x="3339142" y="178941"/>
                  <a:pt x="3519057" y="164240"/>
                </a:cubicBezTo>
                <a:cubicBezTo>
                  <a:pt x="3698972" y="149539"/>
                  <a:pt x="3837496" y="177429"/>
                  <a:pt x="3933769" y="164240"/>
                </a:cubicBezTo>
                <a:cubicBezTo>
                  <a:pt x="4030042" y="151051"/>
                  <a:pt x="4342657" y="161577"/>
                  <a:pt x="4503997" y="164240"/>
                </a:cubicBezTo>
                <a:cubicBezTo>
                  <a:pt x="4665337" y="166903"/>
                  <a:pt x="4785113" y="180073"/>
                  <a:pt x="4918708" y="164240"/>
                </a:cubicBezTo>
                <a:cubicBezTo>
                  <a:pt x="5052303" y="148407"/>
                  <a:pt x="5129386" y="154102"/>
                  <a:pt x="5333419" y="164240"/>
                </a:cubicBezTo>
                <a:cubicBezTo>
                  <a:pt x="5537452" y="174378"/>
                  <a:pt x="5696825" y="141518"/>
                  <a:pt x="5825889" y="164240"/>
                </a:cubicBezTo>
                <a:cubicBezTo>
                  <a:pt x="5954953" y="186963"/>
                  <a:pt x="6347977" y="151618"/>
                  <a:pt x="6551634" y="164240"/>
                </a:cubicBezTo>
                <a:cubicBezTo>
                  <a:pt x="6755291" y="176862"/>
                  <a:pt x="6964698" y="181438"/>
                  <a:pt x="7199620" y="164240"/>
                </a:cubicBezTo>
                <a:cubicBezTo>
                  <a:pt x="7434542" y="147042"/>
                  <a:pt x="7753356" y="183384"/>
                  <a:pt x="8236398" y="164240"/>
                </a:cubicBezTo>
                <a:cubicBezTo>
                  <a:pt x="8234706" y="91041"/>
                  <a:pt x="8241877" y="51875"/>
                  <a:pt x="8236398" y="0"/>
                </a:cubicBezTo>
                <a:cubicBezTo>
                  <a:pt x="8402608" y="139534"/>
                  <a:pt x="8550925" y="238969"/>
                  <a:pt x="8696960" y="328480"/>
                </a:cubicBezTo>
                <a:cubicBezTo>
                  <a:pt x="8505161" y="463696"/>
                  <a:pt x="8395149" y="571359"/>
                  <a:pt x="8236398" y="656960"/>
                </a:cubicBezTo>
                <a:cubicBezTo>
                  <a:pt x="8231754" y="580161"/>
                  <a:pt x="8232641" y="570902"/>
                  <a:pt x="8236398" y="492720"/>
                </a:cubicBezTo>
                <a:cubicBezTo>
                  <a:pt x="8042433" y="488901"/>
                  <a:pt x="7969015" y="510636"/>
                  <a:pt x="7743928" y="492720"/>
                </a:cubicBezTo>
                <a:cubicBezTo>
                  <a:pt x="7518841" y="474805"/>
                  <a:pt x="7395148" y="509954"/>
                  <a:pt x="7095942" y="492720"/>
                </a:cubicBezTo>
                <a:cubicBezTo>
                  <a:pt x="6796736" y="475486"/>
                  <a:pt x="6629170" y="475635"/>
                  <a:pt x="6370197" y="492720"/>
                </a:cubicBezTo>
                <a:cubicBezTo>
                  <a:pt x="6111225" y="509805"/>
                  <a:pt x="6024901" y="486779"/>
                  <a:pt x="5877728" y="492720"/>
                </a:cubicBezTo>
                <a:cubicBezTo>
                  <a:pt x="5730555" y="498661"/>
                  <a:pt x="5353714" y="466518"/>
                  <a:pt x="5151983" y="492720"/>
                </a:cubicBezTo>
                <a:cubicBezTo>
                  <a:pt x="4950253" y="518922"/>
                  <a:pt x="4834867" y="499986"/>
                  <a:pt x="4581755" y="492720"/>
                </a:cubicBezTo>
                <a:cubicBezTo>
                  <a:pt x="4328643" y="485454"/>
                  <a:pt x="4194397" y="483067"/>
                  <a:pt x="4011527" y="492720"/>
                </a:cubicBezTo>
                <a:cubicBezTo>
                  <a:pt x="3828657" y="502373"/>
                  <a:pt x="3589636" y="497034"/>
                  <a:pt x="3285782" y="492720"/>
                </a:cubicBezTo>
                <a:cubicBezTo>
                  <a:pt x="2981928" y="488406"/>
                  <a:pt x="2911830" y="507764"/>
                  <a:pt x="2560038" y="492720"/>
                </a:cubicBezTo>
                <a:cubicBezTo>
                  <a:pt x="2208246" y="477676"/>
                  <a:pt x="2161976" y="500180"/>
                  <a:pt x="1989810" y="492720"/>
                </a:cubicBezTo>
                <a:cubicBezTo>
                  <a:pt x="1817644" y="485260"/>
                  <a:pt x="1677594" y="506601"/>
                  <a:pt x="1575098" y="492720"/>
                </a:cubicBezTo>
                <a:cubicBezTo>
                  <a:pt x="1472602" y="478839"/>
                  <a:pt x="875530" y="456099"/>
                  <a:pt x="460562" y="492720"/>
                </a:cubicBezTo>
                <a:cubicBezTo>
                  <a:pt x="465294" y="557216"/>
                  <a:pt x="458331" y="616485"/>
                  <a:pt x="460562" y="656960"/>
                </a:cubicBezTo>
                <a:cubicBezTo>
                  <a:pt x="279715" y="503428"/>
                  <a:pt x="160697" y="455593"/>
                  <a:pt x="0" y="328480"/>
                </a:cubicBezTo>
                <a:close/>
              </a:path>
              <a:path w="8696960" h="656960" stroke="0" extrusionOk="0">
                <a:moveTo>
                  <a:pt x="0" y="328480"/>
                </a:moveTo>
                <a:cubicBezTo>
                  <a:pt x="160675" y="180547"/>
                  <a:pt x="251420" y="121622"/>
                  <a:pt x="460562" y="0"/>
                </a:cubicBezTo>
                <a:cubicBezTo>
                  <a:pt x="456093" y="51571"/>
                  <a:pt x="466640" y="107272"/>
                  <a:pt x="460562" y="164240"/>
                </a:cubicBezTo>
                <a:cubicBezTo>
                  <a:pt x="614805" y="172352"/>
                  <a:pt x="785267" y="152105"/>
                  <a:pt x="953032" y="164240"/>
                </a:cubicBezTo>
                <a:cubicBezTo>
                  <a:pt x="1120797" y="176376"/>
                  <a:pt x="1327225" y="170802"/>
                  <a:pt x="1601018" y="164240"/>
                </a:cubicBezTo>
                <a:cubicBezTo>
                  <a:pt x="1874811" y="157678"/>
                  <a:pt x="2156960" y="154065"/>
                  <a:pt x="2404521" y="164240"/>
                </a:cubicBezTo>
                <a:cubicBezTo>
                  <a:pt x="2652082" y="174415"/>
                  <a:pt x="2967951" y="154897"/>
                  <a:pt x="3130266" y="164240"/>
                </a:cubicBezTo>
                <a:cubicBezTo>
                  <a:pt x="3292581" y="173583"/>
                  <a:pt x="3549645" y="184779"/>
                  <a:pt x="3700494" y="164240"/>
                </a:cubicBezTo>
                <a:cubicBezTo>
                  <a:pt x="3851343" y="143701"/>
                  <a:pt x="3943726" y="160822"/>
                  <a:pt x="4115205" y="164240"/>
                </a:cubicBezTo>
                <a:cubicBezTo>
                  <a:pt x="4286684" y="167658"/>
                  <a:pt x="4422001" y="143817"/>
                  <a:pt x="4685433" y="164240"/>
                </a:cubicBezTo>
                <a:cubicBezTo>
                  <a:pt x="4948865" y="184663"/>
                  <a:pt x="4899943" y="161597"/>
                  <a:pt x="5100144" y="164240"/>
                </a:cubicBezTo>
                <a:cubicBezTo>
                  <a:pt x="5300345" y="166883"/>
                  <a:pt x="5565622" y="180481"/>
                  <a:pt x="5748130" y="164240"/>
                </a:cubicBezTo>
                <a:cubicBezTo>
                  <a:pt x="5930638" y="147999"/>
                  <a:pt x="6226078" y="164183"/>
                  <a:pt x="6473875" y="164240"/>
                </a:cubicBezTo>
                <a:cubicBezTo>
                  <a:pt x="6721673" y="164297"/>
                  <a:pt x="6968324" y="145509"/>
                  <a:pt x="7277378" y="164240"/>
                </a:cubicBezTo>
                <a:cubicBezTo>
                  <a:pt x="7586432" y="182971"/>
                  <a:pt x="7759697" y="192312"/>
                  <a:pt x="8236398" y="164240"/>
                </a:cubicBezTo>
                <a:cubicBezTo>
                  <a:pt x="8241209" y="121541"/>
                  <a:pt x="8239070" y="80834"/>
                  <a:pt x="8236398" y="0"/>
                </a:cubicBezTo>
                <a:cubicBezTo>
                  <a:pt x="8347850" y="105124"/>
                  <a:pt x="8552325" y="203172"/>
                  <a:pt x="8696960" y="328480"/>
                </a:cubicBezTo>
                <a:cubicBezTo>
                  <a:pt x="8592619" y="429493"/>
                  <a:pt x="8459532" y="489492"/>
                  <a:pt x="8236398" y="656960"/>
                </a:cubicBezTo>
                <a:cubicBezTo>
                  <a:pt x="8236413" y="585456"/>
                  <a:pt x="8230204" y="538904"/>
                  <a:pt x="8236398" y="492720"/>
                </a:cubicBezTo>
                <a:cubicBezTo>
                  <a:pt x="8012580" y="496467"/>
                  <a:pt x="7625183" y="473037"/>
                  <a:pt x="7432895" y="492720"/>
                </a:cubicBezTo>
                <a:cubicBezTo>
                  <a:pt x="7240607" y="512403"/>
                  <a:pt x="6881590" y="466784"/>
                  <a:pt x="6629392" y="492720"/>
                </a:cubicBezTo>
                <a:cubicBezTo>
                  <a:pt x="6377194" y="518656"/>
                  <a:pt x="6381262" y="514684"/>
                  <a:pt x="6136922" y="492720"/>
                </a:cubicBezTo>
                <a:cubicBezTo>
                  <a:pt x="5892582" y="470757"/>
                  <a:pt x="5799625" y="487206"/>
                  <a:pt x="5644453" y="492720"/>
                </a:cubicBezTo>
                <a:cubicBezTo>
                  <a:pt x="5489281" y="498234"/>
                  <a:pt x="5321220" y="508347"/>
                  <a:pt x="5074225" y="492720"/>
                </a:cubicBezTo>
                <a:cubicBezTo>
                  <a:pt x="4827230" y="477093"/>
                  <a:pt x="4801701" y="512471"/>
                  <a:pt x="4659513" y="492720"/>
                </a:cubicBezTo>
                <a:cubicBezTo>
                  <a:pt x="4517325" y="472969"/>
                  <a:pt x="4164984" y="470878"/>
                  <a:pt x="3933769" y="492720"/>
                </a:cubicBezTo>
                <a:cubicBezTo>
                  <a:pt x="3702554" y="514562"/>
                  <a:pt x="3724837" y="473212"/>
                  <a:pt x="3519057" y="492720"/>
                </a:cubicBezTo>
                <a:cubicBezTo>
                  <a:pt x="3313277" y="512228"/>
                  <a:pt x="2970039" y="511761"/>
                  <a:pt x="2715554" y="492720"/>
                </a:cubicBezTo>
                <a:cubicBezTo>
                  <a:pt x="2461069" y="473679"/>
                  <a:pt x="2381909" y="495738"/>
                  <a:pt x="2067568" y="492720"/>
                </a:cubicBezTo>
                <a:cubicBezTo>
                  <a:pt x="1753227" y="489702"/>
                  <a:pt x="1640475" y="512758"/>
                  <a:pt x="1497340" y="492720"/>
                </a:cubicBezTo>
                <a:cubicBezTo>
                  <a:pt x="1354205" y="472682"/>
                  <a:pt x="822937" y="472801"/>
                  <a:pt x="460562" y="492720"/>
                </a:cubicBezTo>
                <a:cubicBezTo>
                  <a:pt x="468279" y="536677"/>
                  <a:pt x="454628" y="602524"/>
                  <a:pt x="460562" y="656960"/>
                </a:cubicBezTo>
                <a:cubicBezTo>
                  <a:pt x="285476" y="531350"/>
                  <a:pt x="192288" y="482489"/>
                  <a:pt x="0" y="32848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1278041515">
                  <a:prstGeom prst="leftRightArrow">
                    <a:avLst>
                      <a:gd name="adj1" fmla="val 50000"/>
                      <a:gd name="adj2" fmla="val 7010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i="1" dirty="0"/>
              <a:t>grains</a:t>
            </a:r>
            <a:r>
              <a:rPr lang="fr-FR" dirty="0"/>
              <a:t> (&lt; mm)			</a:t>
            </a:r>
            <a:r>
              <a:rPr lang="fr-FR" b="1" dirty="0"/>
              <a:t>toutes les tailles</a:t>
            </a:r>
            <a:r>
              <a:rPr lang="fr-FR" dirty="0"/>
              <a:t>		</a:t>
            </a:r>
            <a:r>
              <a:rPr lang="fr-FR" i="1" dirty="0"/>
              <a:t>montagne</a:t>
            </a:r>
            <a:r>
              <a:rPr lang="fr-FR" dirty="0"/>
              <a:t> (&gt; km)</a:t>
            </a:r>
          </a:p>
        </p:txBody>
      </p:sp>
      <p:pic>
        <p:nvPicPr>
          <p:cNvPr id="19" name="Image 18" descr="Une image contenant plein air, nature, rocher, paysage&#10;&#10;Description générée automatiquement">
            <a:extLst>
              <a:ext uri="{FF2B5EF4-FFF2-40B4-BE49-F238E27FC236}">
                <a16:creationId xmlns:a16="http://schemas.microsoft.com/office/drawing/2014/main" id="{54FA7EBB-9B80-A2CD-F151-BA3C6DEDAB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1"/>
          <a:stretch/>
        </p:blipFill>
        <p:spPr>
          <a:xfrm>
            <a:off x="0" y="4407875"/>
            <a:ext cx="2966720" cy="2299579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1" name="Image 20" descr="Une image contenant plein air, sol&#10;&#10;Description générée automatiquement">
            <a:extLst>
              <a:ext uri="{FF2B5EF4-FFF2-40B4-BE49-F238E27FC236}">
                <a16:creationId xmlns:a16="http://schemas.microsoft.com/office/drawing/2014/main" id="{530F2C10-E66A-9D02-9EB8-59534584B9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8" r="-2479"/>
          <a:stretch/>
        </p:blipFill>
        <p:spPr>
          <a:xfrm>
            <a:off x="2956560" y="4407875"/>
            <a:ext cx="3077969" cy="230227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5" name="Image 24" descr="Une image contenant plein air, grotte, bâtiment, Roche-mère&#10;&#10;Description générée automatiquement">
            <a:extLst>
              <a:ext uri="{FF2B5EF4-FFF2-40B4-BE49-F238E27FC236}">
                <a16:creationId xmlns:a16="http://schemas.microsoft.com/office/drawing/2014/main" id="{68E366A3-93CC-3FAB-2250-47351D8CF0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63"/>
          <a:stretch/>
        </p:blipFill>
        <p:spPr>
          <a:xfrm>
            <a:off x="5933440" y="4417272"/>
            <a:ext cx="3210560" cy="2290182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27" name="Flèche : double flèche horizontale 26">
            <a:extLst>
              <a:ext uri="{FF2B5EF4-FFF2-40B4-BE49-F238E27FC236}">
                <a16:creationId xmlns:a16="http://schemas.microsoft.com/office/drawing/2014/main" id="{2F45F6DC-3A02-8742-40FA-AE5A5C67BDE3}"/>
              </a:ext>
            </a:extLst>
          </p:cNvPr>
          <p:cNvSpPr/>
          <p:nvPr/>
        </p:nvSpPr>
        <p:spPr>
          <a:xfrm flipH="1">
            <a:off x="223520" y="3982720"/>
            <a:ext cx="8696960" cy="460334"/>
          </a:xfrm>
          <a:custGeom>
            <a:avLst/>
            <a:gdLst>
              <a:gd name="csX0" fmla="*/ 0 w 8696960"/>
              <a:gd name="csY0" fmla="*/ 230167 h 460334"/>
              <a:gd name="csX1" fmla="*/ 322717 w 8696960"/>
              <a:gd name="csY1" fmla="*/ 0 h 460334"/>
              <a:gd name="csX2" fmla="*/ 322717 w 8696960"/>
              <a:gd name="csY2" fmla="*/ 115084 h 460334"/>
              <a:gd name="csX3" fmla="*/ 1154708 w 8696960"/>
              <a:gd name="csY3" fmla="*/ 115084 h 460334"/>
              <a:gd name="csX4" fmla="*/ 1986699 w 8696960"/>
              <a:gd name="csY4" fmla="*/ 115084 h 460334"/>
              <a:gd name="csX5" fmla="*/ 2818690 w 8696960"/>
              <a:gd name="csY5" fmla="*/ 115084 h 460334"/>
              <a:gd name="csX6" fmla="*/ 3489651 w 8696960"/>
              <a:gd name="csY6" fmla="*/ 115084 h 460334"/>
              <a:gd name="csX7" fmla="*/ 3919065 w 8696960"/>
              <a:gd name="csY7" fmla="*/ 115084 h 460334"/>
              <a:gd name="csX8" fmla="*/ 4509511 w 8696960"/>
              <a:gd name="csY8" fmla="*/ 115084 h 460334"/>
              <a:gd name="csX9" fmla="*/ 4938925 w 8696960"/>
              <a:gd name="csY9" fmla="*/ 115084 h 460334"/>
              <a:gd name="csX10" fmla="*/ 5368340 w 8696960"/>
              <a:gd name="csY10" fmla="*/ 115084 h 460334"/>
              <a:gd name="csX11" fmla="*/ 5878270 w 8696960"/>
              <a:gd name="csY11" fmla="*/ 115084 h 460334"/>
              <a:gd name="csX12" fmla="*/ 6629746 w 8696960"/>
              <a:gd name="csY12" fmla="*/ 115084 h 460334"/>
              <a:gd name="csX13" fmla="*/ 7300706 w 8696960"/>
              <a:gd name="csY13" fmla="*/ 115084 h 460334"/>
              <a:gd name="csX14" fmla="*/ 8374243 w 8696960"/>
              <a:gd name="csY14" fmla="*/ 115084 h 460334"/>
              <a:gd name="csX15" fmla="*/ 8374243 w 8696960"/>
              <a:gd name="csY15" fmla="*/ 0 h 460334"/>
              <a:gd name="csX16" fmla="*/ 8696960 w 8696960"/>
              <a:gd name="csY16" fmla="*/ 230167 h 460334"/>
              <a:gd name="csX17" fmla="*/ 8374243 w 8696960"/>
              <a:gd name="csY17" fmla="*/ 460334 h 460334"/>
              <a:gd name="csX18" fmla="*/ 8374243 w 8696960"/>
              <a:gd name="csY18" fmla="*/ 345251 h 460334"/>
              <a:gd name="csX19" fmla="*/ 7864313 w 8696960"/>
              <a:gd name="csY19" fmla="*/ 345251 h 460334"/>
              <a:gd name="csX20" fmla="*/ 7193353 w 8696960"/>
              <a:gd name="csY20" fmla="*/ 345251 h 460334"/>
              <a:gd name="csX21" fmla="*/ 6441877 w 8696960"/>
              <a:gd name="csY21" fmla="*/ 345251 h 460334"/>
              <a:gd name="csX22" fmla="*/ 5931947 w 8696960"/>
              <a:gd name="csY22" fmla="*/ 345251 h 460334"/>
              <a:gd name="csX23" fmla="*/ 5180471 w 8696960"/>
              <a:gd name="csY23" fmla="*/ 345251 h 460334"/>
              <a:gd name="csX24" fmla="*/ 4590026 w 8696960"/>
              <a:gd name="csY24" fmla="*/ 345251 h 460334"/>
              <a:gd name="csX25" fmla="*/ 3999581 w 8696960"/>
              <a:gd name="csY25" fmla="*/ 345251 h 460334"/>
              <a:gd name="csX26" fmla="*/ 3248105 w 8696960"/>
              <a:gd name="csY26" fmla="*/ 345251 h 460334"/>
              <a:gd name="csX27" fmla="*/ 2496629 w 8696960"/>
              <a:gd name="csY27" fmla="*/ 345251 h 460334"/>
              <a:gd name="csX28" fmla="*/ 1906184 w 8696960"/>
              <a:gd name="csY28" fmla="*/ 345251 h 460334"/>
              <a:gd name="csX29" fmla="*/ 1476769 w 8696960"/>
              <a:gd name="csY29" fmla="*/ 345251 h 460334"/>
              <a:gd name="csX30" fmla="*/ 322717 w 8696960"/>
              <a:gd name="csY30" fmla="*/ 345251 h 460334"/>
              <a:gd name="csX31" fmla="*/ 322717 w 8696960"/>
              <a:gd name="csY31" fmla="*/ 460334 h 460334"/>
              <a:gd name="csX32" fmla="*/ 0 w 8696960"/>
              <a:gd name="csY32" fmla="*/ 230167 h 4603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</a:cxnLst>
            <a:rect l="l" t="t" r="r" b="b"/>
            <a:pathLst>
              <a:path w="8696960" h="460334" fill="none" extrusionOk="0">
                <a:moveTo>
                  <a:pt x="0" y="230167"/>
                </a:moveTo>
                <a:cubicBezTo>
                  <a:pt x="131076" y="131454"/>
                  <a:pt x="188101" y="93184"/>
                  <a:pt x="322717" y="0"/>
                </a:cubicBezTo>
                <a:cubicBezTo>
                  <a:pt x="324857" y="23368"/>
                  <a:pt x="323548" y="86525"/>
                  <a:pt x="322717" y="115084"/>
                </a:cubicBezTo>
                <a:cubicBezTo>
                  <a:pt x="673258" y="78609"/>
                  <a:pt x="883222" y="128390"/>
                  <a:pt x="1154708" y="115084"/>
                </a:cubicBezTo>
                <a:cubicBezTo>
                  <a:pt x="1426194" y="101778"/>
                  <a:pt x="1770413" y="129808"/>
                  <a:pt x="1986699" y="115084"/>
                </a:cubicBezTo>
                <a:cubicBezTo>
                  <a:pt x="2202985" y="100360"/>
                  <a:pt x="2646973" y="127492"/>
                  <a:pt x="2818690" y="115084"/>
                </a:cubicBezTo>
                <a:cubicBezTo>
                  <a:pt x="2990407" y="102676"/>
                  <a:pt x="3290856" y="112219"/>
                  <a:pt x="3489651" y="115084"/>
                </a:cubicBezTo>
                <a:cubicBezTo>
                  <a:pt x="3688446" y="117949"/>
                  <a:pt x="3787666" y="95287"/>
                  <a:pt x="3919065" y="115084"/>
                </a:cubicBezTo>
                <a:cubicBezTo>
                  <a:pt x="4050464" y="134881"/>
                  <a:pt x="4380537" y="112902"/>
                  <a:pt x="4509511" y="115084"/>
                </a:cubicBezTo>
                <a:cubicBezTo>
                  <a:pt x="4638485" y="117266"/>
                  <a:pt x="4770352" y="131119"/>
                  <a:pt x="4938925" y="115084"/>
                </a:cubicBezTo>
                <a:cubicBezTo>
                  <a:pt x="5107498" y="99049"/>
                  <a:pt x="5278642" y="121847"/>
                  <a:pt x="5368340" y="115084"/>
                </a:cubicBezTo>
                <a:cubicBezTo>
                  <a:pt x="5458038" y="108321"/>
                  <a:pt x="5750230" y="114833"/>
                  <a:pt x="5878270" y="115084"/>
                </a:cubicBezTo>
                <a:cubicBezTo>
                  <a:pt x="6006310" y="115336"/>
                  <a:pt x="6343951" y="138636"/>
                  <a:pt x="6629746" y="115084"/>
                </a:cubicBezTo>
                <a:cubicBezTo>
                  <a:pt x="6915541" y="91532"/>
                  <a:pt x="7005262" y="144094"/>
                  <a:pt x="7300706" y="115084"/>
                </a:cubicBezTo>
                <a:cubicBezTo>
                  <a:pt x="7596150" y="86074"/>
                  <a:pt x="7850657" y="64275"/>
                  <a:pt x="8374243" y="115084"/>
                </a:cubicBezTo>
                <a:cubicBezTo>
                  <a:pt x="8369943" y="76726"/>
                  <a:pt x="8373745" y="30119"/>
                  <a:pt x="8374243" y="0"/>
                </a:cubicBezTo>
                <a:cubicBezTo>
                  <a:pt x="8467035" y="85276"/>
                  <a:pt x="8558983" y="114926"/>
                  <a:pt x="8696960" y="230167"/>
                </a:cubicBezTo>
                <a:cubicBezTo>
                  <a:pt x="8538498" y="345600"/>
                  <a:pt x="8487770" y="358998"/>
                  <a:pt x="8374243" y="460334"/>
                </a:cubicBezTo>
                <a:cubicBezTo>
                  <a:pt x="8373584" y="437069"/>
                  <a:pt x="8370770" y="380472"/>
                  <a:pt x="8374243" y="345251"/>
                </a:cubicBezTo>
                <a:cubicBezTo>
                  <a:pt x="8227980" y="322117"/>
                  <a:pt x="8112674" y="369910"/>
                  <a:pt x="7864313" y="345251"/>
                </a:cubicBezTo>
                <a:cubicBezTo>
                  <a:pt x="7615952" y="320593"/>
                  <a:pt x="7506784" y="355382"/>
                  <a:pt x="7193353" y="345251"/>
                </a:cubicBezTo>
                <a:cubicBezTo>
                  <a:pt x="6879922" y="335120"/>
                  <a:pt x="6781449" y="360767"/>
                  <a:pt x="6441877" y="345251"/>
                </a:cubicBezTo>
                <a:cubicBezTo>
                  <a:pt x="6102305" y="329735"/>
                  <a:pt x="6183928" y="369274"/>
                  <a:pt x="5931947" y="345251"/>
                </a:cubicBezTo>
                <a:cubicBezTo>
                  <a:pt x="5679966" y="321229"/>
                  <a:pt x="5536177" y="329441"/>
                  <a:pt x="5180471" y="345251"/>
                </a:cubicBezTo>
                <a:cubicBezTo>
                  <a:pt x="4824765" y="361061"/>
                  <a:pt x="4805170" y="371377"/>
                  <a:pt x="4590026" y="345251"/>
                </a:cubicBezTo>
                <a:cubicBezTo>
                  <a:pt x="4374882" y="319125"/>
                  <a:pt x="4213234" y="335382"/>
                  <a:pt x="3999581" y="345251"/>
                </a:cubicBezTo>
                <a:cubicBezTo>
                  <a:pt x="3785928" y="355120"/>
                  <a:pt x="3525216" y="379859"/>
                  <a:pt x="3248105" y="345251"/>
                </a:cubicBezTo>
                <a:cubicBezTo>
                  <a:pt x="2970994" y="310643"/>
                  <a:pt x="2870114" y="372276"/>
                  <a:pt x="2496629" y="345251"/>
                </a:cubicBezTo>
                <a:cubicBezTo>
                  <a:pt x="2123144" y="318226"/>
                  <a:pt x="2185374" y="344426"/>
                  <a:pt x="1906184" y="345251"/>
                </a:cubicBezTo>
                <a:cubicBezTo>
                  <a:pt x="1626994" y="346076"/>
                  <a:pt x="1592414" y="357540"/>
                  <a:pt x="1476769" y="345251"/>
                </a:cubicBezTo>
                <a:cubicBezTo>
                  <a:pt x="1361125" y="332962"/>
                  <a:pt x="600114" y="359691"/>
                  <a:pt x="322717" y="345251"/>
                </a:cubicBezTo>
                <a:cubicBezTo>
                  <a:pt x="321340" y="397476"/>
                  <a:pt x="328226" y="412117"/>
                  <a:pt x="322717" y="460334"/>
                </a:cubicBezTo>
                <a:cubicBezTo>
                  <a:pt x="212169" y="392294"/>
                  <a:pt x="70895" y="288038"/>
                  <a:pt x="0" y="230167"/>
                </a:cubicBezTo>
                <a:close/>
              </a:path>
              <a:path w="8696960" h="460334" stroke="0" extrusionOk="0">
                <a:moveTo>
                  <a:pt x="0" y="230167"/>
                </a:moveTo>
                <a:cubicBezTo>
                  <a:pt x="165158" y="121597"/>
                  <a:pt x="211776" y="103363"/>
                  <a:pt x="322717" y="0"/>
                </a:cubicBezTo>
                <a:cubicBezTo>
                  <a:pt x="323179" y="46454"/>
                  <a:pt x="320836" y="71054"/>
                  <a:pt x="322717" y="115084"/>
                </a:cubicBezTo>
                <a:cubicBezTo>
                  <a:pt x="438960" y="105438"/>
                  <a:pt x="618570" y="139368"/>
                  <a:pt x="832647" y="115084"/>
                </a:cubicBezTo>
                <a:cubicBezTo>
                  <a:pt x="1046724" y="90801"/>
                  <a:pt x="1368706" y="101972"/>
                  <a:pt x="1503607" y="115084"/>
                </a:cubicBezTo>
                <a:cubicBezTo>
                  <a:pt x="1638508" y="128196"/>
                  <a:pt x="2001436" y="74644"/>
                  <a:pt x="2335599" y="115084"/>
                </a:cubicBezTo>
                <a:cubicBezTo>
                  <a:pt x="2669762" y="155524"/>
                  <a:pt x="2787694" y="88004"/>
                  <a:pt x="3087074" y="115084"/>
                </a:cubicBezTo>
                <a:cubicBezTo>
                  <a:pt x="3386455" y="142164"/>
                  <a:pt x="3417397" y="120072"/>
                  <a:pt x="3677520" y="115084"/>
                </a:cubicBezTo>
                <a:cubicBezTo>
                  <a:pt x="3937643" y="110096"/>
                  <a:pt x="3935537" y="122297"/>
                  <a:pt x="4106934" y="115084"/>
                </a:cubicBezTo>
                <a:cubicBezTo>
                  <a:pt x="4278331" y="107871"/>
                  <a:pt x="4536429" y="102346"/>
                  <a:pt x="4697379" y="115084"/>
                </a:cubicBezTo>
                <a:cubicBezTo>
                  <a:pt x="4858330" y="127822"/>
                  <a:pt x="5027701" y="96511"/>
                  <a:pt x="5126794" y="115084"/>
                </a:cubicBezTo>
                <a:cubicBezTo>
                  <a:pt x="5225887" y="133657"/>
                  <a:pt x="5500987" y="86615"/>
                  <a:pt x="5797755" y="115084"/>
                </a:cubicBezTo>
                <a:cubicBezTo>
                  <a:pt x="6094523" y="143553"/>
                  <a:pt x="6361647" y="85210"/>
                  <a:pt x="6549230" y="115084"/>
                </a:cubicBezTo>
                <a:cubicBezTo>
                  <a:pt x="6736813" y="144958"/>
                  <a:pt x="7064934" y="73741"/>
                  <a:pt x="7381221" y="115084"/>
                </a:cubicBezTo>
                <a:cubicBezTo>
                  <a:pt x="7697508" y="156427"/>
                  <a:pt x="7910631" y="77230"/>
                  <a:pt x="8374243" y="115084"/>
                </a:cubicBezTo>
                <a:cubicBezTo>
                  <a:pt x="8376033" y="84744"/>
                  <a:pt x="8379376" y="48864"/>
                  <a:pt x="8374243" y="0"/>
                </a:cubicBezTo>
                <a:cubicBezTo>
                  <a:pt x="8510001" y="109453"/>
                  <a:pt x="8636844" y="177614"/>
                  <a:pt x="8696960" y="230167"/>
                </a:cubicBezTo>
                <a:cubicBezTo>
                  <a:pt x="8598826" y="297420"/>
                  <a:pt x="8476543" y="385310"/>
                  <a:pt x="8374243" y="460334"/>
                </a:cubicBezTo>
                <a:cubicBezTo>
                  <a:pt x="8378360" y="414223"/>
                  <a:pt x="8379629" y="394803"/>
                  <a:pt x="8374243" y="345251"/>
                </a:cubicBezTo>
                <a:cubicBezTo>
                  <a:pt x="8080158" y="378488"/>
                  <a:pt x="7902609" y="376393"/>
                  <a:pt x="7542252" y="345251"/>
                </a:cubicBezTo>
                <a:cubicBezTo>
                  <a:pt x="7181895" y="314109"/>
                  <a:pt x="6920278" y="357975"/>
                  <a:pt x="6710261" y="345251"/>
                </a:cubicBezTo>
                <a:cubicBezTo>
                  <a:pt x="6500244" y="332527"/>
                  <a:pt x="6316011" y="369694"/>
                  <a:pt x="6200331" y="345251"/>
                </a:cubicBezTo>
                <a:cubicBezTo>
                  <a:pt x="6084651" y="320809"/>
                  <a:pt x="5795333" y="322230"/>
                  <a:pt x="5690401" y="345251"/>
                </a:cubicBezTo>
                <a:cubicBezTo>
                  <a:pt x="5585469" y="368273"/>
                  <a:pt x="5245970" y="329737"/>
                  <a:pt x="5099956" y="345251"/>
                </a:cubicBezTo>
                <a:cubicBezTo>
                  <a:pt x="4953943" y="360765"/>
                  <a:pt x="4812626" y="347556"/>
                  <a:pt x="4670541" y="345251"/>
                </a:cubicBezTo>
                <a:cubicBezTo>
                  <a:pt x="4528456" y="342946"/>
                  <a:pt x="4078083" y="341405"/>
                  <a:pt x="3919065" y="345251"/>
                </a:cubicBezTo>
                <a:cubicBezTo>
                  <a:pt x="3760047" y="349097"/>
                  <a:pt x="3695399" y="356431"/>
                  <a:pt x="3489651" y="345251"/>
                </a:cubicBezTo>
                <a:cubicBezTo>
                  <a:pt x="3283903" y="334071"/>
                  <a:pt x="3015904" y="324917"/>
                  <a:pt x="2657660" y="345251"/>
                </a:cubicBezTo>
                <a:cubicBezTo>
                  <a:pt x="2299416" y="365585"/>
                  <a:pt x="2315084" y="312970"/>
                  <a:pt x="1986699" y="345251"/>
                </a:cubicBezTo>
                <a:cubicBezTo>
                  <a:pt x="1658314" y="377532"/>
                  <a:pt x="1612771" y="321883"/>
                  <a:pt x="1396254" y="345251"/>
                </a:cubicBezTo>
                <a:cubicBezTo>
                  <a:pt x="1179738" y="368619"/>
                  <a:pt x="572699" y="320304"/>
                  <a:pt x="322717" y="345251"/>
                </a:cubicBezTo>
                <a:cubicBezTo>
                  <a:pt x="325747" y="381377"/>
                  <a:pt x="324901" y="431886"/>
                  <a:pt x="322717" y="460334"/>
                </a:cubicBezTo>
                <a:cubicBezTo>
                  <a:pt x="201678" y="392566"/>
                  <a:pt x="148371" y="334969"/>
                  <a:pt x="0" y="230167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  <a:extLst>
              <a:ext uri="{C807C97D-BFC1-408E-A445-0C87EB9F89A2}">
                <ask:lineSketchStyleProps xmlns:ask="http://schemas.microsoft.com/office/drawing/2018/sketchyshapes" sd="1278041515">
                  <a:prstGeom prst="leftRightArrow">
                    <a:avLst>
                      <a:gd name="adj1" fmla="val 50000"/>
                      <a:gd name="adj2" fmla="val 7010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5">
                    <a:lumMod val="50000"/>
                  </a:schemeClr>
                </a:solidFill>
              </a:rPr>
              <a:t>toutes les formes</a:t>
            </a:r>
            <a:endParaRPr lang="fr-FR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858A133B-D35F-1889-E493-73844F5C04E0}"/>
              </a:ext>
            </a:extLst>
          </p:cNvPr>
          <p:cNvSpPr txBox="1"/>
          <p:nvPr/>
        </p:nvSpPr>
        <p:spPr>
          <a:xfrm>
            <a:off x="1985521" y="6626870"/>
            <a:ext cx="19623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i="1" dirty="0"/>
              <a:t>www.geol-alp.com/plis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46CF305-9B04-4C93-FD84-E42D2FA1FC0B}"/>
              </a:ext>
            </a:extLst>
          </p:cNvPr>
          <p:cNvSpPr txBox="1"/>
          <p:nvPr/>
        </p:nvSpPr>
        <p:spPr>
          <a:xfrm>
            <a:off x="6889393" y="6626870"/>
            <a:ext cx="139974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i="1" dirty="0" err="1"/>
              <a:t>IStock</a:t>
            </a:r>
            <a:r>
              <a:rPr lang="fr-FR" sz="1100" i="1" dirty="0"/>
              <a:t> - </a:t>
            </a:r>
            <a:r>
              <a:rPr lang="fr-FR" sz="1100" i="1" dirty="0" err="1"/>
              <a:t>madsci</a:t>
            </a:r>
            <a:endParaRPr lang="fr-FR" sz="1100" i="1" dirty="0"/>
          </a:p>
        </p:txBody>
      </p:sp>
      <p:pic>
        <p:nvPicPr>
          <p:cNvPr id="32" name="Image 31" descr="Une image contenant dessin, croquis, Dessin au trait, texte&#10;&#10;Description générée automatiquement">
            <a:extLst>
              <a:ext uri="{FF2B5EF4-FFF2-40B4-BE49-F238E27FC236}">
                <a16:creationId xmlns:a16="http://schemas.microsoft.com/office/drawing/2014/main" id="{12758AEB-0C3B-EB40-CC5B-D1817467B5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40745">
            <a:off x="327324" y="370549"/>
            <a:ext cx="3796753" cy="48965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31750"/>
          </a:effectLst>
        </p:spPr>
      </p:pic>
      <p:pic>
        <p:nvPicPr>
          <p:cNvPr id="34" name="Image 33" descr="Une image contenant croquis, dessin, Dessin au trait, clipart&#10;&#10;Description générée automatiquement">
            <a:extLst>
              <a:ext uri="{FF2B5EF4-FFF2-40B4-BE49-F238E27FC236}">
                <a16:creationId xmlns:a16="http://schemas.microsoft.com/office/drawing/2014/main" id="{056F77DC-5EB4-4923-4DB6-6192E1B1E24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4925">
            <a:off x="3516994" y="271500"/>
            <a:ext cx="2933443" cy="224514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31750"/>
          </a:effectLst>
        </p:spPr>
      </p:pic>
      <p:pic>
        <p:nvPicPr>
          <p:cNvPr id="36" name="Image 35" descr="Une image contenant canapé, croquis, dessin, conception&#10;&#10;Description générée automatiquement">
            <a:extLst>
              <a:ext uri="{FF2B5EF4-FFF2-40B4-BE49-F238E27FC236}">
                <a16:creationId xmlns:a16="http://schemas.microsoft.com/office/drawing/2014/main" id="{FEEAFA91-6B28-5ACB-47A0-D9359655840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8779">
            <a:off x="-17264" y="4676065"/>
            <a:ext cx="2701044" cy="212362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31750"/>
          </a:effectLst>
        </p:spPr>
      </p:pic>
      <p:pic>
        <p:nvPicPr>
          <p:cNvPr id="38" name="Image 37" descr="Une image contenant diagramme, Police, croquis, conception&#10;&#10;Description générée automatiquement">
            <a:extLst>
              <a:ext uri="{FF2B5EF4-FFF2-40B4-BE49-F238E27FC236}">
                <a16:creationId xmlns:a16="http://schemas.microsoft.com/office/drawing/2014/main" id="{A8F6A8D3-DB68-B6E9-655E-DE7ABD52E60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3241">
            <a:off x="4151705" y="3071822"/>
            <a:ext cx="4076700" cy="20574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31750"/>
          </a:effectLst>
        </p:spPr>
      </p:pic>
      <p:pic>
        <p:nvPicPr>
          <p:cNvPr id="40" name="Image 39" descr="Une image contenant croquis, dessin, écriture manuscrite, Dessin au trait&#10;&#10;Description générée automatiquement">
            <a:extLst>
              <a:ext uri="{FF2B5EF4-FFF2-40B4-BE49-F238E27FC236}">
                <a16:creationId xmlns:a16="http://schemas.microsoft.com/office/drawing/2014/main" id="{0B67FEC1-EB76-8292-3BEB-57DE11ED78D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9290">
            <a:off x="2497859" y="4892606"/>
            <a:ext cx="6667500" cy="16383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31750"/>
          </a:effectLst>
        </p:spPr>
      </p:pic>
      <p:pic>
        <p:nvPicPr>
          <p:cNvPr id="42" name="Image 41" descr="Une image contenant texte, diagramme, origami, ligne&#10;&#10;Description générée automatiquement">
            <a:extLst>
              <a:ext uri="{FF2B5EF4-FFF2-40B4-BE49-F238E27FC236}">
                <a16:creationId xmlns:a16="http://schemas.microsoft.com/office/drawing/2014/main" id="{65E56BA9-D1F8-2E8C-3224-A8BF8DA39E9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3171">
            <a:off x="5296896" y="1113448"/>
            <a:ext cx="4010025" cy="227002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C9DDD848-419D-7934-9FEF-9AAFD159C0CC}"/>
              </a:ext>
            </a:extLst>
          </p:cNvPr>
          <p:cNvSpPr txBox="1"/>
          <p:nvPr/>
        </p:nvSpPr>
        <p:spPr>
          <a:xfrm>
            <a:off x="6692688" y="-16016"/>
            <a:ext cx="24513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i="1" dirty="0"/>
              <a:t>www.geol-alp.com/plis</a:t>
            </a:r>
          </a:p>
        </p:txBody>
      </p:sp>
    </p:spTree>
    <p:extLst>
      <p:ext uri="{BB962C8B-B14F-4D97-AF65-F5344CB8AC3E}">
        <p14:creationId xmlns:p14="http://schemas.microsoft.com/office/powerpoint/2010/main" val="1324608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64BCF4-2212-6EFA-0EE9-306617561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Les plis : pas des structures infinies</a:t>
            </a:r>
          </a:p>
        </p:txBody>
      </p:sp>
      <p:grpSp>
        <p:nvGrpSpPr>
          <p:cNvPr id="5" name="Graphique 3">
            <a:extLst>
              <a:ext uri="{FF2B5EF4-FFF2-40B4-BE49-F238E27FC236}">
                <a16:creationId xmlns:a16="http://schemas.microsoft.com/office/drawing/2014/main" id="{3072652C-D4E6-D47C-127A-783ED792795F}"/>
              </a:ext>
            </a:extLst>
          </p:cNvPr>
          <p:cNvGrpSpPr/>
          <p:nvPr/>
        </p:nvGrpSpPr>
        <p:grpSpPr>
          <a:xfrm>
            <a:off x="417304" y="1028307"/>
            <a:ext cx="5345641" cy="2878423"/>
            <a:chOff x="490742" y="1455870"/>
            <a:chExt cx="5345641" cy="2878423"/>
          </a:xfrm>
        </p:grpSpPr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C667BDC9-1EAD-26FF-A8BD-5338487F66DC}"/>
                </a:ext>
              </a:extLst>
            </p:cNvPr>
            <p:cNvSpPr/>
            <p:nvPr/>
          </p:nvSpPr>
          <p:spPr>
            <a:xfrm>
              <a:off x="490742" y="2726226"/>
              <a:ext cx="1954039" cy="1160761"/>
            </a:xfrm>
            <a:custGeom>
              <a:avLst/>
              <a:gdLst>
                <a:gd name="csX0" fmla="*/ -437 w 1954039"/>
                <a:gd name="csY0" fmla="*/ 292077 h 1160761"/>
                <a:gd name="csX1" fmla="*/ 442839 w 1954039"/>
                <a:gd name="csY1" fmla="*/ 507056 h 1160761"/>
                <a:gd name="csX2" fmla="*/ 1041551 w 1954039"/>
                <a:gd name="csY2" fmla="*/ 14927 h 1160761"/>
                <a:gd name="csX3" fmla="*/ 1315414 w 1954039"/>
                <a:gd name="csY3" fmla="*/ 456559 h 1160761"/>
                <a:gd name="csX4" fmla="*/ 1953603 w 1954039"/>
                <a:gd name="csY4" fmla="*/ 1160622 h 116076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954039" h="1160761">
                  <a:moveTo>
                    <a:pt x="-437" y="292077"/>
                  </a:moveTo>
                  <a:cubicBezTo>
                    <a:pt x="-437" y="292077"/>
                    <a:pt x="279756" y="526464"/>
                    <a:pt x="442839" y="507056"/>
                  </a:cubicBezTo>
                  <a:cubicBezTo>
                    <a:pt x="699350" y="476544"/>
                    <a:pt x="812265" y="-99717"/>
                    <a:pt x="1041551" y="14927"/>
                  </a:cubicBezTo>
                  <a:cubicBezTo>
                    <a:pt x="1206033" y="97167"/>
                    <a:pt x="1233174" y="292160"/>
                    <a:pt x="1315414" y="456559"/>
                  </a:cubicBezTo>
                  <a:cubicBezTo>
                    <a:pt x="1411883" y="649496"/>
                    <a:pt x="1685251" y="970893"/>
                    <a:pt x="1953603" y="1160622"/>
                  </a:cubicBezTo>
                </a:path>
              </a:pathLst>
            </a:custGeom>
            <a:noFill/>
            <a:ln w="21751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A03233BD-894E-6E01-6F4A-70F30B4CB724}"/>
                </a:ext>
              </a:extLst>
            </p:cNvPr>
            <p:cNvSpPr/>
            <p:nvPr/>
          </p:nvSpPr>
          <p:spPr>
            <a:xfrm>
              <a:off x="490742" y="2557534"/>
              <a:ext cx="1954039" cy="1329453"/>
            </a:xfrm>
            <a:custGeom>
              <a:avLst/>
              <a:gdLst>
                <a:gd name="csX0" fmla="*/ 1953603 w 1954039"/>
                <a:gd name="csY0" fmla="*/ 1329311 h 1329453"/>
                <a:gd name="csX1" fmla="*/ 1953520 w 1954039"/>
                <a:gd name="csY1" fmla="*/ 1162198 h 1329453"/>
                <a:gd name="csX2" fmla="*/ 1041551 w 1954039"/>
                <a:gd name="csY2" fmla="*/ 19135 h 1329453"/>
                <a:gd name="csX3" fmla="*/ 410767 w 1954039"/>
                <a:gd name="csY3" fmla="*/ 497281 h 1329453"/>
                <a:gd name="csX4" fmla="*/ -437 w 1954039"/>
                <a:gd name="csY4" fmla="*/ 296285 h 1329453"/>
                <a:gd name="csX5" fmla="*/ -437 w 1954039"/>
                <a:gd name="csY5" fmla="*/ 460767 h 13294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1954039" h="1329453">
                  <a:moveTo>
                    <a:pt x="1953603" y="1329311"/>
                  </a:moveTo>
                  <a:lnTo>
                    <a:pt x="1953520" y="1162198"/>
                  </a:lnTo>
                  <a:cubicBezTo>
                    <a:pt x="1388938" y="780766"/>
                    <a:pt x="1433512" y="189290"/>
                    <a:pt x="1041551" y="19135"/>
                  </a:cubicBezTo>
                  <a:cubicBezTo>
                    <a:pt x="738660" y="-112450"/>
                    <a:pt x="673361" y="471787"/>
                    <a:pt x="410767" y="497281"/>
                  </a:cubicBezTo>
                  <a:cubicBezTo>
                    <a:pt x="258867" y="512085"/>
                    <a:pt x="-437" y="296285"/>
                    <a:pt x="-437" y="296285"/>
                  </a:cubicBezTo>
                  <a:lnTo>
                    <a:pt x="-437" y="460767"/>
                  </a:lnTo>
                </a:path>
              </a:pathLst>
            </a:custGeom>
            <a:noFill/>
            <a:ln w="21751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16FA45A9-4335-1FC6-5D55-1EFE2782D8BF}"/>
                </a:ext>
              </a:extLst>
            </p:cNvPr>
            <p:cNvSpPr/>
            <p:nvPr/>
          </p:nvSpPr>
          <p:spPr>
            <a:xfrm>
              <a:off x="3163564" y="1750046"/>
              <a:ext cx="1932653" cy="1186156"/>
            </a:xfrm>
            <a:custGeom>
              <a:avLst/>
              <a:gdLst>
                <a:gd name="csX0" fmla="*/ -347 w 1932653"/>
                <a:gd name="csY0" fmla="*/ 199096 h 1186156"/>
                <a:gd name="csX1" fmla="*/ 421631 w 1932653"/>
                <a:gd name="csY1" fmla="*/ 313246 h 1186156"/>
                <a:gd name="csX2" fmla="*/ 826912 w 1932653"/>
                <a:gd name="csY2" fmla="*/ -172 h 1186156"/>
                <a:gd name="csX3" fmla="*/ 1932307 w 1932653"/>
                <a:gd name="csY3" fmla="*/ 1021503 h 1186156"/>
                <a:gd name="csX4" fmla="*/ 1932307 w 1932653"/>
                <a:gd name="csY4" fmla="*/ 1185984 h 118615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932653" h="1186156">
                  <a:moveTo>
                    <a:pt x="-347" y="199096"/>
                  </a:moveTo>
                  <a:cubicBezTo>
                    <a:pt x="188560" y="334958"/>
                    <a:pt x="320720" y="350337"/>
                    <a:pt x="421631" y="313246"/>
                  </a:cubicBezTo>
                  <a:moveTo>
                    <a:pt x="826912" y="-172"/>
                  </a:moveTo>
                  <a:cubicBezTo>
                    <a:pt x="1356622" y="34615"/>
                    <a:pt x="1274381" y="692540"/>
                    <a:pt x="1932307" y="1021503"/>
                  </a:cubicBezTo>
                  <a:lnTo>
                    <a:pt x="1932307" y="1185984"/>
                  </a:lnTo>
                </a:path>
              </a:pathLst>
            </a:custGeom>
            <a:noFill/>
            <a:ln w="21751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D2B81C02-B3A0-0684-74ED-84E163F44CDD}"/>
                </a:ext>
              </a:extLst>
            </p:cNvPr>
            <p:cNvSpPr/>
            <p:nvPr/>
          </p:nvSpPr>
          <p:spPr>
            <a:xfrm>
              <a:off x="2444699" y="2771721"/>
              <a:ext cx="2651518" cy="948153"/>
            </a:xfrm>
            <a:custGeom>
              <a:avLst/>
              <a:gdLst>
                <a:gd name="csX0" fmla="*/ -359 w 2651518"/>
                <a:gd name="csY0" fmla="*/ 948012 h 948153"/>
                <a:gd name="csX1" fmla="*/ 1582031 w 2651518"/>
                <a:gd name="csY1" fmla="*/ 860672 h 948153"/>
                <a:gd name="csX2" fmla="*/ 2651160 w 2651518"/>
                <a:gd name="csY2" fmla="*/ -142 h 9481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2651518" h="948153">
                  <a:moveTo>
                    <a:pt x="-359" y="948012"/>
                  </a:moveTo>
                  <a:cubicBezTo>
                    <a:pt x="759627" y="740024"/>
                    <a:pt x="1005692" y="1022933"/>
                    <a:pt x="1582031" y="860672"/>
                  </a:cubicBezTo>
                  <a:cubicBezTo>
                    <a:pt x="2010673" y="739943"/>
                    <a:pt x="2023257" y="64582"/>
                    <a:pt x="2651160" y="-142"/>
                  </a:cubicBezTo>
                </a:path>
              </a:pathLst>
            </a:custGeom>
            <a:noFill/>
            <a:ln w="21751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ACADC9AE-F00A-29C8-516C-3606CEE83666}"/>
                </a:ext>
              </a:extLst>
            </p:cNvPr>
            <p:cNvSpPr/>
            <p:nvPr/>
          </p:nvSpPr>
          <p:spPr>
            <a:xfrm>
              <a:off x="2444782" y="2938835"/>
              <a:ext cx="2651521" cy="948151"/>
            </a:xfrm>
            <a:custGeom>
              <a:avLst/>
              <a:gdLst>
                <a:gd name="csX0" fmla="*/ -359 w 2651521"/>
                <a:gd name="csY0" fmla="*/ 948016 h 948151"/>
                <a:gd name="csX1" fmla="*/ 1582034 w 2651521"/>
                <a:gd name="csY1" fmla="*/ 860677 h 948151"/>
                <a:gd name="csX2" fmla="*/ 2651163 w 2651521"/>
                <a:gd name="csY2" fmla="*/ -136 h 94815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2651521" h="948151">
                  <a:moveTo>
                    <a:pt x="-359" y="948016"/>
                  </a:moveTo>
                  <a:cubicBezTo>
                    <a:pt x="759627" y="740030"/>
                    <a:pt x="1005692" y="1022937"/>
                    <a:pt x="1582034" y="860677"/>
                  </a:cubicBezTo>
                  <a:cubicBezTo>
                    <a:pt x="2010670" y="739947"/>
                    <a:pt x="2023254" y="64586"/>
                    <a:pt x="2651163" y="-136"/>
                  </a:cubicBezTo>
                </a:path>
              </a:pathLst>
            </a:custGeom>
            <a:noFill/>
            <a:ln w="21751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7D72920D-3199-1A73-C8EB-C72AAFD9DD22}"/>
                </a:ext>
              </a:extLst>
            </p:cNvPr>
            <p:cNvSpPr/>
            <p:nvPr/>
          </p:nvSpPr>
          <p:spPr>
            <a:xfrm>
              <a:off x="1313149" y="1750046"/>
              <a:ext cx="2677673" cy="857193"/>
            </a:xfrm>
            <a:custGeom>
              <a:avLst/>
              <a:gdLst>
                <a:gd name="csX0" fmla="*/ -397 w 2677673"/>
                <a:gd name="csY0" fmla="*/ 857016 h 857193"/>
                <a:gd name="csX1" fmla="*/ 696428 w 2677673"/>
                <a:gd name="csY1" fmla="*/ 316202 h 857193"/>
                <a:gd name="csX2" fmla="*/ 1973380 w 2677673"/>
                <a:gd name="csY2" fmla="*/ 528053 h 857193"/>
                <a:gd name="csX3" fmla="*/ 2677277 w 2677673"/>
                <a:gd name="csY3" fmla="*/ -178 h 85719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2677673" h="857193">
                  <a:moveTo>
                    <a:pt x="-397" y="857016"/>
                  </a:moveTo>
                  <a:cubicBezTo>
                    <a:pt x="81844" y="725760"/>
                    <a:pt x="255536" y="427802"/>
                    <a:pt x="696428" y="316202"/>
                  </a:cubicBezTo>
                  <a:cubicBezTo>
                    <a:pt x="1114704" y="210440"/>
                    <a:pt x="1554281" y="630525"/>
                    <a:pt x="1973380" y="528053"/>
                  </a:cubicBezTo>
                  <a:cubicBezTo>
                    <a:pt x="2258343" y="458478"/>
                    <a:pt x="2420932" y="-178"/>
                    <a:pt x="2677277" y="-178"/>
                  </a:cubicBezTo>
                </a:path>
              </a:pathLst>
            </a:custGeom>
            <a:noFill/>
            <a:ln w="21751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B4993B65-D984-405D-4915-98A9B422CA40}"/>
                </a:ext>
              </a:extLst>
            </p:cNvPr>
            <p:cNvSpPr/>
            <p:nvPr/>
          </p:nvSpPr>
          <p:spPr>
            <a:xfrm>
              <a:off x="490742" y="1949314"/>
              <a:ext cx="2672821" cy="904647"/>
            </a:xfrm>
            <a:custGeom>
              <a:avLst/>
              <a:gdLst>
                <a:gd name="csX0" fmla="*/ -424 w 2672821"/>
                <a:gd name="csY0" fmla="*/ 904477 h 904647"/>
                <a:gd name="csX1" fmla="*/ 846902 w 2672821"/>
                <a:gd name="csY1" fmla="*/ 617704 h 904647"/>
                <a:gd name="csX2" fmla="*/ 2100744 w 2672821"/>
                <a:gd name="csY2" fmla="*/ 193343 h 904647"/>
                <a:gd name="csX3" fmla="*/ 2672398 w 2672821"/>
                <a:gd name="csY3" fmla="*/ -170 h 90464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2672821" h="904647">
                  <a:moveTo>
                    <a:pt x="-424" y="904477"/>
                  </a:moveTo>
                  <a:lnTo>
                    <a:pt x="846902" y="617704"/>
                  </a:lnTo>
                  <a:moveTo>
                    <a:pt x="2100744" y="193343"/>
                  </a:moveTo>
                  <a:lnTo>
                    <a:pt x="2672398" y="-170"/>
                  </a:lnTo>
                </a:path>
              </a:pathLst>
            </a:custGeom>
            <a:noFill/>
            <a:ln w="21751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BD535E8F-8DFF-7B54-0946-48725FB79B3E}"/>
                </a:ext>
              </a:extLst>
            </p:cNvPr>
            <p:cNvSpPr/>
            <p:nvPr/>
          </p:nvSpPr>
          <p:spPr>
            <a:xfrm>
              <a:off x="934018" y="2885542"/>
              <a:ext cx="742798" cy="347878"/>
            </a:xfrm>
            <a:custGeom>
              <a:avLst/>
              <a:gdLst>
                <a:gd name="csX0" fmla="*/ -442 w 742798"/>
                <a:gd name="csY0" fmla="*/ 347731 h 347878"/>
                <a:gd name="csX1" fmla="*/ 742357 w 742798"/>
                <a:gd name="csY1" fmla="*/ -148 h 34787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742798" h="347878">
                  <a:moveTo>
                    <a:pt x="-442" y="347731"/>
                  </a:moveTo>
                  <a:cubicBezTo>
                    <a:pt x="280822" y="274371"/>
                    <a:pt x="594653" y="179548"/>
                    <a:pt x="742357" y="-148"/>
                  </a:cubicBezTo>
                </a:path>
              </a:pathLst>
            </a:custGeom>
            <a:noFill/>
            <a:ln w="21751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0DB0CFBA-49A0-8CA5-CFD9-BE2140A24EF9}"/>
                </a:ext>
              </a:extLst>
            </p:cNvPr>
            <p:cNvSpPr/>
            <p:nvPr/>
          </p:nvSpPr>
          <p:spPr>
            <a:xfrm>
              <a:off x="934018" y="2936202"/>
              <a:ext cx="4902365" cy="1398091"/>
            </a:xfrm>
            <a:custGeom>
              <a:avLst/>
              <a:gdLst>
                <a:gd name="csX0" fmla="*/ -372 w 4902365"/>
                <a:gd name="csY0" fmla="*/ 297090 h 1398091"/>
                <a:gd name="csX1" fmla="*/ 2270295 w 4902365"/>
                <a:gd name="csY1" fmla="*/ 1397963 h 1398091"/>
                <a:gd name="csX2" fmla="*/ 4901994 w 4902365"/>
                <a:gd name="csY2" fmla="*/ 493316 h 1398091"/>
                <a:gd name="csX3" fmla="*/ 4161828 w 4902365"/>
                <a:gd name="csY3" fmla="*/ -128 h 13980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4902365" h="1398091">
                  <a:moveTo>
                    <a:pt x="-372" y="297090"/>
                  </a:moveTo>
                  <a:lnTo>
                    <a:pt x="2270295" y="1397963"/>
                  </a:lnTo>
                  <a:lnTo>
                    <a:pt x="4901994" y="493316"/>
                  </a:lnTo>
                  <a:lnTo>
                    <a:pt x="4161828" y="-128"/>
                  </a:lnTo>
                </a:path>
              </a:pathLst>
            </a:custGeom>
            <a:noFill/>
            <a:ln w="21785" cap="rnd">
              <a:solidFill>
                <a:srgbClr val="000000"/>
              </a:solidFill>
              <a:custDash>
                <a:ds d="119250" sp="119250"/>
              </a:custDash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3160E05B-C443-B4A5-3101-8275F60A8BB6}"/>
                </a:ext>
              </a:extLst>
            </p:cNvPr>
            <p:cNvSpPr/>
            <p:nvPr/>
          </p:nvSpPr>
          <p:spPr>
            <a:xfrm>
              <a:off x="1370470" y="1763698"/>
              <a:ext cx="3663083" cy="1941783"/>
            </a:xfrm>
            <a:custGeom>
              <a:avLst/>
              <a:gdLst>
                <a:gd name="csX0" fmla="*/ 1043751 w 3663083"/>
                <a:gd name="csY0" fmla="*/ 1920160 h 1941783"/>
                <a:gd name="csX1" fmla="*/ 803444 w 3663083"/>
                <a:gd name="csY1" fmla="*/ 1692024 h 1941783"/>
                <a:gd name="csX2" fmla="*/ 550307 w 3663083"/>
                <a:gd name="csY2" fmla="*/ 1272433 h 1941783"/>
                <a:gd name="csX3" fmla="*/ 442489 w 3663083"/>
                <a:gd name="csY3" fmla="*/ 1069134 h 1941783"/>
                <a:gd name="csX4" fmla="*/ 189517 w 3663083"/>
                <a:gd name="csY4" fmla="*/ 813118 h 1941783"/>
                <a:gd name="csX5" fmla="*/ 34576 w 3663083"/>
                <a:gd name="csY5" fmla="*/ 787460 h 1941783"/>
                <a:gd name="csX6" fmla="*/ 2418 w 3663083"/>
                <a:gd name="csY6" fmla="*/ 794944 h 1941783"/>
                <a:gd name="csX7" fmla="*/ -378 w 3663083"/>
                <a:gd name="csY7" fmla="*/ 784828 h 1941783"/>
                <a:gd name="csX8" fmla="*/ 29559 w 3663083"/>
                <a:gd name="csY8" fmla="*/ 732687 h 1941783"/>
                <a:gd name="csX9" fmla="*/ 554912 w 3663083"/>
                <a:gd name="csY9" fmla="*/ 340235 h 1941783"/>
                <a:gd name="csX10" fmla="*/ 782060 w 3663083"/>
                <a:gd name="csY10" fmla="*/ 298704 h 1941783"/>
                <a:gd name="csX11" fmla="*/ 1031250 w 3663083"/>
                <a:gd name="csY11" fmla="*/ 336946 h 1941783"/>
                <a:gd name="csX12" fmla="*/ 1268266 w 3663083"/>
                <a:gd name="csY12" fmla="*/ 416883 h 1941783"/>
                <a:gd name="csX13" fmla="*/ 1727828 w 3663083"/>
                <a:gd name="csY13" fmla="*/ 540490 h 1941783"/>
                <a:gd name="csX14" fmla="*/ 1961966 w 3663083"/>
                <a:gd name="csY14" fmla="*/ 512282 h 1941783"/>
                <a:gd name="csX15" fmla="*/ 2083272 w 3663083"/>
                <a:gd name="csY15" fmla="*/ 440487 h 1941783"/>
                <a:gd name="csX16" fmla="*/ 2294714 w 3663083"/>
                <a:gd name="csY16" fmla="*/ 225098 h 1941783"/>
                <a:gd name="csX17" fmla="*/ 2517751 w 3663083"/>
                <a:gd name="csY17" fmla="*/ 24759 h 1941783"/>
                <a:gd name="csX18" fmla="*/ 2617098 w 3663083"/>
                <a:gd name="csY18" fmla="*/ -159 h 1941783"/>
                <a:gd name="csX19" fmla="*/ 2854032 w 3663083"/>
                <a:gd name="csY19" fmla="*/ 74926 h 1941783"/>
                <a:gd name="csX20" fmla="*/ 3131183 w 3663083"/>
                <a:gd name="csY20" fmla="*/ 420255 h 1941783"/>
                <a:gd name="csX21" fmla="*/ 3331931 w 3663083"/>
                <a:gd name="csY21" fmla="*/ 711222 h 1941783"/>
                <a:gd name="csX22" fmla="*/ 3621173 w 3663083"/>
                <a:gd name="csY22" fmla="*/ 963043 h 1941783"/>
                <a:gd name="csX23" fmla="*/ 3662705 w 3663083"/>
                <a:gd name="csY23" fmla="*/ 996104 h 1941783"/>
                <a:gd name="csX24" fmla="*/ 3654890 w 3663083"/>
                <a:gd name="csY24" fmla="*/ 1005644 h 1941783"/>
                <a:gd name="csX25" fmla="*/ 3622654 w 3663083"/>
                <a:gd name="csY25" fmla="*/ 1012800 h 1941783"/>
                <a:gd name="csX26" fmla="*/ 3332508 w 3663083"/>
                <a:gd name="csY26" fmla="*/ 1154582 h 1941783"/>
                <a:gd name="csX27" fmla="*/ 3063253 w 3663083"/>
                <a:gd name="csY27" fmla="*/ 1472771 h 1941783"/>
                <a:gd name="csX28" fmla="*/ 2866531 w 3663083"/>
                <a:gd name="csY28" fmla="*/ 1726401 h 1941783"/>
                <a:gd name="csX29" fmla="*/ 2608379 w 3663083"/>
                <a:gd name="csY29" fmla="*/ 1868349 h 1941783"/>
                <a:gd name="csX30" fmla="*/ 2277278 w 3663083"/>
                <a:gd name="csY30" fmla="*/ 1908070 h 1941783"/>
                <a:gd name="csX31" fmla="*/ 1975783 w 3663083"/>
                <a:gd name="csY31" fmla="*/ 1887593 h 1941783"/>
                <a:gd name="csX32" fmla="*/ 1635965 w 3663083"/>
                <a:gd name="csY32" fmla="*/ 1866621 h 1941783"/>
                <a:gd name="csX33" fmla="*/ 1359060 w 3663083"/>
                <a:gd name="csY33" fmla="*/ 1884386 h 1941783"/>
                <a:gd name="csX34" fmla="*/ 1143836 w 3663083"/>
                <a:gd name="csY34" fmla="*/ 1926082 h 1941783"/>
                <a:gd name="csX35" fmla="*/ 1077221 w 3663083"/>
                <a:gd name="csY35" fmla="*/ 1941625 h 1941783"/>
                <a:gd name="csX36" fmla="*/ 1043751 w 3663083"/>
                <a:gd name="csY36" fmla="*/ 1920160 h 194178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</a:cxnLst>
              <a:rect l="l" t="t" r="r" b="b"/>
              <a:pathLst>
                <a:path w="3663083" h="1941783">
                  <a:moveTo>
                    <a:pt x="1043751" y="1920160"/>
                  </a:moveTo>
                  <a:cubicBezTo>
                    <a:pt x="965950" y="1864730"/>
                    <a:pt x="865124" y="1769085"/>
                    <a:pt x="803444" y="1692024"/>
                  </a:cubicBezTo>
                  <a:cubicBezTo>
                    <a:pt x="715529" y="1582398"/>
                    <a:pt x="668156" y="1503776"/>
                    <a:pt x="550307" y="1272433"/>
                  </a:cubicBezTo>
                  <a:cubicBezTo>
                    <a:pt x="506800" y="1187067"/>
                    <a:pt x="458361" y="1095615"/>
                    <a:pt x="442489" y="1069134"/>
                  </a:cubicBezTo>
                  <a:cubicBezTo>
                    <a:pt x="368224" y="944621"/>
                    <a:pt x="285655" y="861065"/>
                    <a:pt x="189517" y="813118"/>
                  </a:cubicBezTo>
                  <a:cubicBezTo>
                    <a:pt x="129235" y="783019"/>
                    <a:pt x="82686" y="775288"/>
                    <a:pt x="34576" y="787460"/>
                  </a:cubicBezTo>
                  <a:cubicBezTo>
                    <a:pt x="18455" y="791572"/>
                    <a:pt x="3982" y="794944"/>
                    <a:pt x="2418" y="794944"/>
                  </a:cubicBezTo>
                  <a:cubicBezTo>
                    <a:pt x="857" y="794944"/>
                    <a:pt x="-378" y="790338"/>
                    <a:pt x="-378" y="784828"/>
                  </a:cubicBezTo>
                  <a:cubicBezTo>
                    <a:pt x="-378" y="777673"/>
                    <a:pt x="8504" y="762211"/>
                    <a:pt x="29559" y="732687"/>
                  </a:cubicBezTo>
                  <a:cubicBezTo>
                    <a:pt x="165750" y="541724"/>
                    <a:pt x="339113" y="412195"/>
                    <a:pt x="554912" y="340235"/>
                  </a:cubicBezTo>
                  <a:cubicBezTo>
                    <a:pt x="650886" y="308161"/>
                    <a:pt x="702287" y="298785"/>
                    <a:pt x="782060" y="298704"/>
                  </a:cubicBezTo>
                  <a:cubicBezTo>
                    <a:pt x="861011" y="298538"/>
                    <a:pt x="932151" y="309477"/>
                    <a:pt x="1031250" y="336946"/>
                  </a:cubicBezTo>
                  <a:cubicBezTo>
                    <a:pt x="1093425" y="354215"/>
                    <a:pt x="1125168" y="364907"/>
                    <a:pt x="1268266" y="416883"/>
                  </a:cubicBezTo>
                  <a:cubicBezTo>
                    <a:pt x="1515071" y="506443"/>
                    <a:pt x="1605865" y="530869"/>
                    <a:pt x="1727828" y="540490"/>
                  </a:cubicBezTo>
                  <a:cubicBezTo>
                    <a:pt x="1809903" y="546905"/>
                    <a:pt x="1900040" y="536049"/>
                    <a:pt x="1961966" y="512282"/>
                  </a:cubicBezTo>
                  <a:cubicBezTo>
                    <a:pt x="1995605" y="499370"/>
                    <a:pt x="2044947" y="470175"/>
                    <a:pt x="2083272" y="440487"/>
                  </a:cubicBezTo>
                  <a:cubicBezTo>
                    <a:pt x="2123652" y="409316"/>
                    <a:pt x="2213625" y="317619"/>
                    <a:pt x="2294714" y="225098"/>
                  </a:cubicBezTo>
                  <a:cubicBezTo>
                    <a:pt x="2396034" y="109467"/>
                    <a:pt x="2456891" y="54778"/>
                    <a:pt x="2517751" y="24759"/>
                  </a:cubicBezTo>
                  <a:cubicBezTo>
                    <a:pt x="2554758" y="6420"/>
                    <a:pt x="2581238" y="-159"/>
                    <a:pt x="2617098" y="-159"/>
                  </a:cubicBezTo>
                  <a:cubicBezTo>
                    <a:pt x="2695474" y="-77"/>
                    <a:pt x="2783060" y="27720"/>
                    <a:pt x="2854032" y="74926"/>
                  </a:cubicBezTo>
                  <a:cubicBezTo>
                    <a:pt x="2940384" y="132495"/>
                    <a:pt x="3005849" y="214078"/>
                    <a:pt x="3131183" y="420255"/>
                  </a:cubicBezTo>
                  <a:cubicBezTo>
                    <a:pt x="3214412" y="557104"/>
                    <a:pt x="3267128" y="633587"/>
                    <a:pt x="3331931" y="711222"/>
                  </a:cubicBezTo>
                  <a:cubicBezTo>
                    <a:pt x="3414503" y="810323"/>
                    <a:pt x="3516646" y="899224"/>
                    <a:pt x="3621173" y="963043"/>
                  </a:cubicBezTo>
                  <a:cubicBezTo>
                    <a:pt x="3654152" y="983110"/>
                    <a:pt x="3662620" y="989937"/>
                    <a:pt x="3662705" y="996104"/>
                  </a:cubicBezTo>
                  <a:cubicBezTo>
                    <a:pt x="3662705" y="1001367"/>
                    <a:pt x="3660155" y="1004492"/>
                    <a:pt x="3654890" y="1005644"/>
                  </a:cubicBezTo>
                  <a:cubicBezTo>
                    <a:pt x="3650533" y="1006630"/>
                    <a:pt x="3636056" y="1009838"/>
                    <a:pt x="3622654" y="1012800"/>
                  </a:cubicBezTo>
                  <a:cubicBezTo>
                    <a:pt x="3518619" y="1035991"/>
                    <a:pt x="3416561" y="1085911"/>
                    <a:pt x="3332508" y="1154582"/>
                  </a:cubicBezTo>
                  <a:cubicBezTo>
                    <a:pt x="3245167" y="1225884"/>
                    <a:pt x="3183818" y="1298421"/>
                    <a:pt x="3063253" y="1472771"/>
                  </a:cubicBezTo>
                  <a:cubicBezTo>
                    <a:pt x="2958068" y="1624835"/>
                    <a:pt x="2921385" y="1672204"/>
                    <a:pt x="2866531" y="1726401"/>
                  </a:cubicBezTo>
                  <a:cubicBezTo>
                    <a:pt x="2788075" y="1804036"/>
                    <a:pt x="2723764" y="1839400"/>
                    <a:pt x="2608379" y="1868349"/>
                  </a:cubicBezTo>
                  <a:cubicBezTo>
                    <a:pt x="2496285" y="1896557"/>
                    <a:pt x="2400722" y="1907989"/>
                    <a:pt x="2277278" y="1908070"/>
                  </a:cubicBezTo>
                  <a:cubicBezTo>
                    <a:pt x="2184183" y="1908070"/>
                    <a:pt x="2152682" y="1905933"/>
                    <a:pt x="1975783" y="1887593"/>
                  </a:cubicBezTo>
                  <a:cubicBezTo>
                    <a:pt x="1779063" y="1867116"/>
                    <a:pt x="1771087" y="1866621"/>
                    <a:pt x="1635965" y="1866621"/>
                  </a:cubicBezTo>
                  <a:cubicBezTo>
                    <a:pt x="1501092" y="1866704"/>
                    <a:pt x="1468359" y="1868760"/>
                    <a:pt x="1359060" y="1884386"/>
                  </a:cubicBezTo>
                  <a:cubicBezTo>
                    <a:pt x="1281096" y="1895488"/>
                    <a:pt x="1223035" y="1906755"/>
                    <a:pt x="1143836" y="1926082"/>
                  </a:cubicBezTo>
                  <a:cubicBezTo>
                    <a:pt x="1109050" y="1934635"/>
                    <a:pt x="1079031" y="1941625"/>
                    <a:pt x="1077221" y="1941625"/>
                  </a:cubicBezTo>
                  <a:cubicBezTo>
                    <a:pt x="1075412" y="1941625"/>
                    <a:pt x="1060363" y="1931921"/>
                    <a:pt x="1043751" y="1920160"/>
                  </a:cubicBezTo>
                  <a:close/>
                </a:path>
              </a:pathLst>
            </a:custGeom>
            <a:solidFill>
              <a:srgbClr val="0078FF">
                <a:alpha val="11000"/>
              </a:srgbClr>
            </a:solidFill>
            <a:ln w="43499"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EFC45B01-F477-1B00-E1E5-86316E9C4D19}"/>
                </a:ext>
              </a:extLst>
            </p:cNvPr>
            <p:cNvSpPr/>
            <p:nvPr/>
          </p:nvSpPr>
          <p:spPr>
            <a:xfrm>
              <a:off x="2651287" y="1962802"/>
              <a:ext cx="873066" cy="318861"/>
            </a:xfrm>
            <a:custGeom>
              <a:avLst/>
              <a:gdLst>
                <a:gd name="csX0" fmla="*/ 433603 w 873066"/>
                <a:gd name="csY0" fmla="*/ 316695 h 318861"/>
                <a:gd name="csX1" fmla="*/ 25770 w 873066"/>
                <a:gd name="csY1" fmla="*/ 206245 h 318861"/>
                <a:gd name="csX2" fmla="*/ -382 w 873066"/>
                <a:gd name="csY2" fmla="*/ 184452 h 318861"/>
                <a:gd name="csX3" fmla="*/ -382 w 873066"/>
                <a:gd name="csY3" fmla="*/ 172443 h 318861"/>
                <a:gd name="csX4" fmla="*/ 254811 w 873066"/>
                <a:gd name="csY4" fmla="*/ 86173 h 318861"/>
                <a:gd name="csX5" fmla="*/ 509920 w 873066"/>
                <a:gd name="csY5" fmla="*/ -180 h 318861"/>
                <a:gd name="csX6" fmla="*/ 538871 w 873066"/>
                <a:gd name="csY6" fmla="*/ 19230 h 318861"/>
                <a:gd name="csX7" fmla="*/ 742746 w 873066"/>
                <a:gd name="csY7" fmla="*/ 117096 h 318861"/>
                <a:gd name="csX8" fmla="*/ 824821 w 873066"/>
                <a:gd name="csY8" fmla="*/ 127870 h 318861"/>
                <a:gd name="csX9" fmla="*/ 872685 w 873066"/>
                <a:gd name="csY9" fmla="*/ 137492 h 318861"/>
                <a:gd name="csX10" fmla="*/ 840284 w 873066"/>
                <a:gd name="csY10" fmla="*/ 176391 h 318861"/>
                <a:gd name="csX11" fmla="*/ 581801 w 873066"/>
                <a:gd name="csY11" fmla="*/ 313240 h 318861"/>
                <a:gd name="csX12" fmla="*/ 433603 w 873066"/>
                <a:gd name="csY12" fmla="*/ 316695 h 31886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873066" h="318861">
                  <a:moveTo>
                    <a:pt x="433603" y="316695"/>
                  </a:moveTo>
                  <a:cubicBezTo>
                    <a:pt x="331871" y="306661"/>
                    <a:pt x="195926" y="269817"/>
                    <a:pt x="25770" y="206245"/>
                  </a:cubicBezTo>
                  <a:cubicBezTo>
                    <a:pt x="193" y="196623"/>
                    <a:pt x="-382" y="196211"/>
                    <a:pt x="-382" y="184452"/>
                  </a:cubicBezTo>
                  <a:lnTo>
                    <a:pt x="-382" y="172443"/>
                  </a:lnTo>
                  <a:lnTo>
                    <a:pt x="254811" y="86173"/>
                  </a:lnTo>
                  <a:lnTo>
                    <a:pt x="509920" y="-180"/>
                  </a:lnTo>
                  <a:lnTo>
                    <a:pt x="538871" y="19230"/>
                  </a:lnTo>
                  <a:cubicBezTo>
                    <a:pt x="607787" y="65449"/>
                    <a:pt x="682380" y="101306"/>
                    <a:pt x="742746" y="117096"/>
                  </a:cubicBezTo>
                  <a:cubicBezTo>
                    <a:pt x="768240" y="123757"/>
                    <a:pt x="789046" y="126472"/>
                    <a:pt x="824821" y="127870"/>
                  </a:cubicBezTo>
                  <a:cubicBezTo>
                    <a:pt x="871699" y="129596"/>
                    <a:pt x="872685" y="129844"/>
                    <a:pt x="872685" y="137492"/>
                  </a:cubicBezTo>
                  <a:cubicBezTo>
                    <a:pt x="872685" y="142837"/>
                    <a:pt x="862405" y="155174"/>
                    <a:pt x="840284" y="176391"/>
                  </a:cubicBezTo>
                  <a:cubicBezTo>
                    <a:pt x="752614" y="260194"/>
                    <a:pt x="677529" y="299917"/>
                    <a:pt x="581801" y="313240"/>
                  </a:cubicBezTo>
                  <a:cubicBezTo>
                    <a:pt x="542078" y="318750"/>
                    <a:pt x="471104" y="320395"/>
                    <a:pt x="433603" y="316695"/>
                  </a:cubicBezTo>
                  <a:close/>
                </a:path>
              </a:pathLst>
            </a:custGeom>
            <a:solidFill>
              <a:srgbClr val="0078FF">
                <a:alpha val="11000"/>
              </a:srgbClr>
            </a:solidFill>
            <a:ln w="43499"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D0357B5C-F94A-BC52-9BF3-2B5366965A3F}"/>
                </a:ext>
              </a:extLst>
            </p:cNvPr>
            <p:cNvSpPr/>
            <p:nvPr/>
          </p:nvSpPr>
          <p:spPr>
            <a:xfrm>
              <a:off x="533589" y="2597125"/>
              <a:ext cx="767229" cy="445761"/>
            </a:xfrm>
            <a:custGeom>
              <a:avLst/>
              <a:gdLst>
                <a:gd name="csX0" fmla="*/ 294377 w 767229"/>
                <a:gd name="csY0" fmla="*/ 437364 h 445761"/>
                <a:gd name="csX1" fmla="*/ 39350 w 767229"/>
                <a:gd name="csY1" fmla="*/ 303805 h 445761"/>
                <a:gd name="csX2" fmla="*/ 614 w 767229"/>
                <a:gd name="csY2" fmla="*/ 265974 h 445761"/>
                <a:gd name="csX3" fmla="*/ -455 w 767229"/>
                <a:gd name="csY3" fmla="*/ 254954 h 445761"/>
                <a:gd name="csX4" fmla="*/ 56374 w 767229"/>
                <a:gd name="csY4" fmla="*/ 235874 h 445761"/>
                <a:gd name="csX5" fmla="*/ 433364 w 767229"/>
                <a:gd name="csY5" fmla="*/ 108237 h 445761"/>
                <a:gd name="csX6" fmla="*/ 760108 w 767229"/>
                <a:gd name="csY6" fmla="*/ -156 h 445761"/>
                <a:gd name="csX7" fmla="*/ 743084 w 767229"/>
                <a:gd name="csY7" fmla="*/ 39729 h 445761"/>
                <a:gd name="csX8" fmla="*/ 622353 w 767229"/>
                <a:gd name="csY8" fmla="*/ 208323 h 445761"/>
                <a:gd name="csX9" fmla="*/ 496771 w 767229"/>
                <a:gd name="csY9" fmla="*/ 374614 h 445761"/>
                <a:gd name="csX10" fmla="*/ 294377 w 767229"/>
                <a:gd name="csY10" fmla="*/ 437364 h 44576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767229" h="445761">
                  <a:moveTo>
                    <a:pt x="294377" y="437364"/>
                  </a:moveTo>
                  <a:cubicBezTo>
                    <a:pt x="224474" y="419023"/>
                    <a:pt x="134584" y="371983"/>
                    <a:pt x="39350" y="303805"/>
                  </a:cubicBezTo>
                  <a:cubicBezTo>
                    <a:pt x="6535" y="280448"/>
                    <a:pt x="1517" y="275514"/>
                    <a:pt x="614" y="265974"/>
                  </a:cubicBezTo>
                  <a:lnTo>
                    <a:pt x="-455" y="254954"/>
                  </a:lnTo>
                  <a:lnTo>
                    <a:pt x="56374" y="235874"/>
                  </a:lnTo>
                  <a:cubicBezTo>
                    <a:pt x="87626" y="225347"/>
                    <a:pt x="257287" y="167862"/>
                    <a:pt x="433364" y="108237"/>
                  </a:cubicBezTo>
                  <a:cubicBezTo>
                    <a:pt x="609523" y="48612"/>
                    <a:pt x="756569" y="-156"/>
                    <a:pt x="760108" y="-156"/>
                  </a:cubicBezTo>
                  <a:cubicBezTo>
                    <a:pt x="773101" y="-156"/>
                    <a:pt x="766932" y="14235"/>
                    <a:pt x="743084" y="39729"/>
                  </a:cubicBezTo>
                  <a:cubicBezTo>
                    <a:pt x="714957" y="69831"/>
                    <a:pt x="690037" y="104700"/>
                    <a:pt x="622353" y="208323"/>
                  </a:cubicBezTo>
                  <a:cubicBezTo>
                    <a:pt x="555739" y="310219"/>
                    <a:pt x="538715" y="332753"/>
                    <a:pt x="496771" y="374614"/>
                  </a:cubicBezTo>
                  <a:cubicBezTo>
                    <a:pt x="430734" y="440407"/>
                    <a:pt x="373493" y="458171"/>
                    <a:pt x="294377" y="437364"/>
                  </a:cubicBezTo>
                  <a:close/>
                </a:path>
              </a:pathLst>
            </a:custGeom>
            <a:solidFill>
              <a:srgbClr val="0078FF">
                <a:alpha val="11000"/>
              </a:srgbClr>
            </a:solidFill>
            <a:ln w="43499"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7F00F8AC-9FA7-37A6-8E65-28FC17459FF6}"/>
                </a:ext>
              </a:extLst>
            </p:cNvPr>
            <p:cNvSpPr/>
            <p:nvPr/>
          </p:nvSpPr>
          <p:spPr>
            <a:xfrm>
              <a:off x="1313149" y="1455870"/>
              <a:ext cx="2677673" cy="2172305"/>
            </a:xfrm>
            <a:custGeom>
              <a:avLst/>
              <a:gdLst>
                <a:gd name="csX0" fmla="*/ 696594 w 2677673"/>
                <a:gd name="csY0" fmla="*/ 2066131 h 2172305"/>
                <a:gd name="csX1" fmla="*/ 434657 w 2677673"/>
                <a:gd name="csY1" fmla="*/ 2172140 h 2172305"/>
                <a:gd name="csX2" fmla="*/ -397 w 2677673"/>
                <a:gd name="csY2" fmla="*/ 657760 h 2172305"/>
                <a:gd name="csX3" fmla="*/ 2549064 w 2677673"/>
                <a:gd name="csY3" fmla="*/ -165 h 2172305"/>
                <a:gd name="csX4" fmla="*/ 2677277 w 2677673"/>
                <a:gd name="csY4" fmla="*/ 294010 h 217230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677673" h="2172305">
                  <a:moveTo>
                    <a:pt x="696594" y="2066131"/>
                  </a:moveTo>
                  <a:lnTo>
                    <a:pt x="434657" y="2172140"/>
                  </a:lnTo>
                  <a:lnTo>
                    <a:pt x="-397" y="657760"/>
                  </a:lnTo>
                  <a:lnTo>
                    <a:pt x="2549064" y="-165"/>
                  </a:lnTo>
                  <a:lnTo>
                    <a:pt x="2677277" y="294010"/>
                  </a:lnTo>
                </a:path>
              </a:pathLst>
            </a:custGeom>
            <a:noFill/>
            <a:ln w="43499" cap="rnd">
              <a:solidFill>
                <a:srgbClr val="BB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DADC25AD-F8E9-EA46-D7F0-51BFFB564ECD}"/>
                </a:ext>
              </a:extLst>
            </p:cNvPr>
            <p:cNvSpPr/>
            <p:nvPr/>
          </p:nvSpPr>
          <p:spPr>
            <a:xfrm>
              <a:off x="1313149" y="1455870"/>
              <a:ext cx="2674797" cy="2172305"/>
            </a:xfrm>
            <a:custGeom>
              <a:avLst/>
              <a:gdLst>
                <a:gd name="csX0" fmla="*/ -397 w 2674797"/>
                <a:gd name="csY0" fmla="*/ 657760 h 2172305"/>
                <a:gd name="csX1" fmla="*/ 2549064 w 2674797"/>
                <a:gd name="csY1" fmla="*/ -165 h 2172305"/>
                <a:gd name="csX2" fmla="*/ 2674401 w 2674797"/>
                <a:gd name="csY2" fmla="*/ 307662 h 2172305"/>
                <a:gd name="csX3" fmla="*/ 2323560 w 2674797"/>
                <a:gd name="csY3" fmla="*/ 657760 h 2172305"/>
                <a:gd name="csX4" fmla="*/ 2010306 w 2674797"/>
                <a:gd name="csY4" fmla="*/ 904482 h 2172305"/>
                <a:gd name="csX5" fmla="*/ 986492 w 2674797"/>
                <a:gd name="csY5" fmla="*/ 605209 h 2172305"/>
                <a:gd name="csX6" fmla="*/ 141303 w 2674797"/>
                <a:gd name="csY6" fmla="*/ 1089935 h 2172305"/>
                <a:gd name="csX7" fmla="*/ 180451 w 2674797"/>
                <a:gd name="csY7" fmla="*/ 1287148 h 2172305"/>
                <a:gd name="csX8" fmla="*/ 713535 w 2674797"/>
                <a:gd name="csY8" fmla="*/ 2055851 h 2172305"/>
                <a:gd name="csX9" fmla="*/ 434657 w 2674797"/>
                <a:gd name="csY9" fmla="*/ 2172140 h 217230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2674797" h="2172305">
                  <a:moveTo>
                    <a:pt x="-397" y="657760"/>
                  </a:moveTo>
                  <a:lnTo>
                    <a:pt x="2549064" y="-165"/>
                  </a:lnTo>
                  <a:lnTo>
                    <a:pt x="2674401" y="307662"/>
                  </a:lnTo>
                  <a:cubicBezTo>
                    <a:pt x="2551943" y="343518"/>
                    <a:pt x="2445029" y="510633"/>
                    <a:pt x="2323560" y="657760"/>
                  </a:cubicBezTo>
                  <a:cubicBezTo>
                    <a:pt x="2229559" y="771581"/>
                    <a:pt x="2124702" y="870929"/>
                    <a:pt x="2010306" y="904482"/>
                  </a:cubicBezTo>
                  <a:cubicBezTo>
                    <a:pt x="1891139" y="939517"/>
                    <a:pt x="1194643" y="665327"/>
                    <a:pt x="986492" y="605209"/>
                  </a:cubicBezTo>
                  <a:cubicBezTo>
                    <a:pt x="832453" y="560717"/>
                    <a:pt x="282266" y="812784"/>
                    <a:pt x="141303" y="1089935"/>
                  </a:cubicBezTo>
                  <a:moveTo>
                    <a:pt x="180451" y="1287148"/>
                  </a:moveTo>
                  <a:cubicBezTo>
                    <a:pt x="434738" y="1336164"/>
                    <a:pt x="387862" y="1675159"/>
                    <a:pt x="713535" y="2055851"/>
                  </a:cubicBezTo>
                  <a:lnTo>
                    <a:pt x="434657" y="2172140"/>
                  </a:lnTo>
                </a:path>
              </a:pathLst>
            </a:custGeom>
            <a:solidFill>
              <a:srgbClr val="AE0000">
                <a:alpha val="25000"/>
              </a:srgbClr>
            </a:solidFill>
            <a:ln w="43499"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B6F95CED-DAA1-11A4-D42C-08BC265384FB}"/>
                </a:ext>
              </a:extLst>
            </p:cNvPr>
            <p:cNvSpPr/>
            <p:nvPr/>
          </p:nvSpPr>
          <p:spPr>
            <a:xfrm>
              <a:off x="3222861" y="3979919"/>
              <a:ext cx="246722" cy="136601"/>
            </a:xfrm>
            <a:custGeom>
              <a:avLst/>
              <a:gdLst>
                <a:gd name="csX0" fmla="*/ 246349 w 246722"/>
                <a:gd name="csY0" fmla="*/ 136487 h 136601"/>
                <a:gd name="csX1" fmla="*/ -373 w 246722"/>
                <a:gd name="csY1" fmla="*/ -115 h 13660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246722" h="136601">
                  <a:moveTo>
                    <a:pt x="246349" y="136487"/>
                  </a:moveTo>
                  <a:lnTo>
                    <a:pt x="-373" y="-115"/>
                  </a:lnTo>
                </a:path>
              </a:pathLst>
            </a:custGeom>
            <a:noFill/>
            <a:ln w="43499" cap="rnd">
              <a:solidFill>
                <a:srgbClr val="000000"/>
              </a:solidFill>
              <a:prstDash val="solid"/>
              <a:round/>
              <a:tailEnd type="arrow" w="lg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3E0D8981-529A-4458-3B9B-6D3F11D25E9E}"/>
                </a:ext>
              </a:extLst>
            </p:cNvPr>
            <p:cNvSpPr/>
            <p:nvPr/>
          </p:nvSpPr>
          <p:spPr>
            <a:xfrm>
              <a:off x="5055097" y="3279147"/>
              <a:ext cx="246722" cy="136601"/>
            </a:xfrm>
            <a:custGeom>
              <a:avLst/>
              <a:gdLst>
                <a:gd name="csX0" fmla="*/ 246411 w 246722"/>
                <a:gd name="csY0" fmla="*/ 136463 h 136601"/>
                <a:gd name="csX1" fmla="*/ -311 w 246722"/>
                <a:gd name="csY1" fmla="*/ -138 h 13660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246722" h="136601">
                  <a:moveTo>
                    <a:pt x="246411" y="136463"/>
                  </a:moveTo>
                  <a:lnTo>
                    <a:pt x="-311" y="-138"/>
                  </a:lnTo>
                </a:path>
              </a:pathLst>
            </a:custGeom>
            <a:noFill/>
            <a:ln w="43499" cap="rnd">
              <a:solidFill>
                <a:srgbClr val="000000"/>
              </a:solidFill>
              <a:prstDash val="solid"/>
              <a:round/>
              <a:tailEnd type="arrow" w="lg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9B1A3B03-EE76-91A7-42BE-9B8E03D36137}"/>
                </a:ext>
              </a:extLst>
            </p:cNvPr>
            <p:cNvSpPr/>
            <p:nvPr/>
          </p:nvSpPr>
          <p:spPr>
            <a:xfrm>
              <a:off x="1072265" y="2737780"/>
              <a:ext cx="589934" cy="444733"/>
            </a:xfrm>
            <a:custGeom>
              <a:avLst/>
              <a:gdLst>
                <a:gd name="csX0" fmla="*/ -440 w 589934"/>
                <a:gd name="csY0" fmla="*/ 441292 h 444733"/>
                <a:gd name="csX1" fmla="*/ 18476 w 589934"/>
                <a:gd name="csY1" fmla="*/ 418758 h 444733"/>
                <a:gd name="csX2" fmla="*/ 160999 w 589934"/>
                <a:gd name="csY2" fmla="*/ 230180 h 444733"/>
                <a:gd name="csX3" fmla="*/ 261908 w 589934"/>
                <a:gd name="csY3" fmla="*/ 88480 h 444733"/>
                <a:gd name="csX4" fmla="*/ 437575 w 589934"/>
                <a:gd name="csY4" fmla="*/ 6157 h 444733"/>
                <a:gd name="csX5" fmla="*/ 504190 w 589934"/>
                <a:gd name="csY5" fmla="*/ 44481 h 444733"/>
                <a:gd name="csX6" fmla="*/ 559210 w 589934"/>
                <a:gd name="csY6" fmla="*/ 100158 h 444733"/>
                <a:gd name="csX7" fmla="*/ 589473 w 589934"/>
                <a:gd name="csY7" fmla="*/ 146789 h 444733"/>
                <a:gd name="csX8" fmla="*/ 553287 w 589934"/>
                <a:gd name="csY8" fmla="*/ 185278 h 444733"/>
                <a:gd name="csX9" fmla="*/ 157629 w 589934"/>
                <a:gd name="csY9" fmla="*/ 396635 h 444733"/>
                <a:gd name="csX10" fmla="*/ 2604 w 589934"/>
                <a:gd name="csY10" fmla="*/ 444582 h 444733"/>
                <a:gd name="csX11" fmla="*/ -440 w 589934"/>
                <a:gd name="csY11" fmla="*/ 441292 h 44473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</a:cxnLst>
              <a:rect l="l" t="t" r="r" b="b"/>
              <a:pathLst>
                <a:path w="589934" h="444733">
                  <a:moveTo>
                    <a:pt x="-440" y="441292"/>
                  </a:moveTo>
                  <a:cubicBezTo>
                    <a:pt x="-440" y="438660"/>
                    <a:pt x="3591" y="433891"/>
                    <a:pt x="18476" y="418758"/>
                  </a:cubicBezTo>
                  <a:cubicBezTo>
                    <a:pt x="60995" y="375500"/>
                    <a:pt x="85749" y="342768"/>
                    <a:pt x="160999" y="230180"/>
                  </a:cubicBezTo>
                  <a:cubicBezTo>
                    <a:pt x="219309" y="143005"/>
                    <a:pt x="235344" y="120471"/>
                    <a:pt x="261908" y="88480"/>
                  </a:cubicBezTo>
                  <a:cubicBezTo>
                    <a:pt x="325398" y="12160"/>
                    <a:pt x="380089" y="-13416"/>
                    <a:pt x="437575" y="6157"/>
                  </a:cubicBezTo>
                  <a:cubicBezTo>
                    <a:pt x="454516" y="11831"/>
                    <a:pt x="481655" y="27540"/>
                    <a:pt x="504190" y="44481"/>
                  </a:cubicBezTo>
                  <a:cubicBezTo>
                    <a:pt x="517512" y="54432"/>
                    <a:pt x="547612" y="84944"/>
                    <a:pt x="559210" y="100158"/>
                  </a:cubicBezTo>
                  <a:cubicBezTo>
                    <a:pt x="572037" y="116935"/>
                    <a:pt x="590213" y="144979"/>
                    <a:pt x="589473" y="146789"/>
                  </a:cubicBezTo>
                  <a:cubicBezTo>
                    <a:pt x="588404" y="149585"/>
                    <a:pt x="565213" y="174257"/>
                    <a:pt x="553287" y="185278"/>
                  </a:cubicBezTo>
                  <a:cubicBezTo>
                    <a:pt x="463973" y="267518"/>
                    <a:pt x="340366" y="333557"/>
                    <a:pt x="157629" y="396635"/>
                  </a:cubicBezTo>
                  <a:cubicBezTo>
                    <a:pt x="106474" y="414318"/>
                    <a:pt x="8608" y="444582"/>
                    <a:pt x="2604" y="444582"/>
                  </a:cubicBezTo>
                  <a:cubicBezTo>
                    <a:pt x="137" y="444582"/>
                    <a:pt x="-440" y="443924"/>
                    <a:pt x="-440" y="441292"/>
                  </a:cubicBezTo>
                  <a:close/>
                </a:path>
              </a:pathLst>
            </a:custGeom>
            <a:solidFill>
              <a:srgbClr val="777876">
                <a:alpha val="11000"/>
              </a:srgbClr>
            </a:solidFill>
            <a:ln w="43499" cap="rnd">
              <a:noFill/>
              <a:custDash>
                <a:ds d="119062" sp="119062"/>
              </a:custDash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65781679-3E88-DF84-1506-6875AEF6E0D0}"/>
                </a:ext>
              </a:extLst>
            </p:cNvPr>
            <p:cNvSpPr/>
            <p:nvPr/>
          </p:nvSpPr>
          <p:spPr>
            <a:xfrm>
              <a:off x="1454849" y="1763698"/>
              <a:ext cx="2533097" cy="782272"/>
            </a:xfrm>
            <a:custGeom>
              <a:avLst/>
              <a:gdLst>
                <a:gd name="csX0" fmla="*/ 2532703 w 2533097"/>
                <a:gd name="csY0" fmla="*/ -179 h 782272"/>
                <a:gd name="csX1" fmla="*/ 1868608 w 2533097"/>
                <a:gd name="csY1" fmla="*/ 596641 h 782272"/>
                <a:gd name="csX2" fmla="*/ 1384867 w 2533097"/>
                <a:gd name="csY2" fmla="*/ 474596 h 782272"/>
                <a:gd name="csX3" fmla="*/ 844794 w 2533097"/>
                <a:gd name="csY3" fmla="*/ 297368 h 782272"/>
                <a:gd name="csX4" fmla="*/ -394 w 2533097"/>
                <a:gd name="csY4" fmla="*/ 782094 h 7822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533097" h="782272">
                  <a:moveTo>
                    <a:pt x="2532703" y="-179"/>
                  </a:moveTo>
                  <a:cubicBezTo>
                    <a:pt x="2286061" y="72440"/>
                    <a:pt x="2124542" y="573449"/>
                    <a:pt x="1868608" y="596641"/>
                  </a:cubicBezTo>
                  <a:cubicBezTo>
                    <a:pt x="1707335" y="611281"/>
                    <a:pt x="1384867" y="474596"/>
                    <a:pt x="1384867" y="474596"/>
                  </a:cubicBezTo>
                  <a:moveTo>
                    <a:pt x="844794" y="297368"/>
                  </a:moveTo>
                  <a:cubicBezTo>
                    <a:pt x="470517" y="340215"/>
                    <a:pt x="248549" y="450417"/>
                    <a:pt x="-394" y="782094"/>
                  </a:cubicBezTo>
                </a:path>
              </a:pathLst>
            </a:custGeom>
            <a:noFill/>
            <a:ln w="21785" cap="rnd">
              <a:solidFill>
                <a:srgbClr val="BB0000"/>
              </a:solidFill>
              <a:prstDash val="dash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9" name="Graphique 57">
            <a:extLst>
              <a:ext uri="{FF2B5EF4-FFF2-40B4-BE49-F238E27FC236}">
                <a16:creationId xmlns:a16="http://schemas.microsoft.com/office/drawing/2014/main" id="{288B60C1-782D-FA36-FD27-F8EF77DF9128}"/>
              </a:ext>
            </a:extLst>
          </p:cNvPr>
          <p:cNvGrpSpPr/>
          <p:nvPr/>
        </p:nvGrpSpPr>
        <p:grpSpPr>
          <a:xfrm>
            <a:off x="1801283" y="3289482"/>
            <a:ext cx="6339209" cy="3364818"/>
            <a:chOff x="4284948" y="3919077"/>
            <a:chExt cx="4391840" cy="2331165"/>
          </a:xfrm>
        </p:grpSpPr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E56FDFEC-EFBF-4A31-B357-7BA38A65336E}"/>
                </a:ext>
              </a:extLst>
            </p:cNvPr>
            <p:cNvSpPr/>
            <p:nvPr/>
          </p:nvSpPr>
          <p:spPr>
            <a:xfrm>
              <a:off x="4284948" y="5167323"/>
              <a:ext cx="1744703" cy="902433"/>
            </a:xfrm>
            <a:custGeom>
              <a:avLst/>
              <a:gdLst>
                <a:gd name="csX0" fmla="*/ -505 w 1744703"/>
                <a:gd name="csY0" fmla="*/ -120 h 902433"/>
                <a:gd name="csX1" fmla="*/ -505 w 1744703"/>
                <a:gd name="csY1" fmla="*/ 120205 h 902433"/>
                <a:gd name="csX2" fmla="*/ 703456 w 1744703"/>
                <a:gd name="csY2" fmla="*/ 481178 h 902433"/>
                <a:gd name="csX3" fmla="*/ 966063 w 1744703"/>
                <a:gd name="csY3" fmla="*/ 153113 h 902433"/>
                <a:gd name="csX4" fmla="*/ 1563712 w 1744703"/>
                <a:gd name="csY4" fmla="*/ 781989 h 902433"/>
                <a:gd name="csX5" fmla="*/ 1744199 w 1744703"/>
                <a:gd name="csY5" fmla="*/ 902313 h 902433"/>
                <a:gd name="csX6" fmla="*/ 1744199 w 1744703"/>
                <a:gd name="csY6" fmla="*/ 781989 h 902433"/>
                <a:gd name="csX7" fmla="*/ 1654499 w 1744703"/>
                <a:gd name="csY7" fmla="*/ 721827 h 902433"/>
                <a:gd name="csX8" fmla="*/ 901928 w 1744703"/>
                <a:gd name="csY8" fmla="*/ -120 h 902433"/>
                <a:gd name="csX9" fmla="*/ 682455 w 1744703"/>
                <a:gd name="csY9" fmla="*/ 350085 h 902433"/>
                <a:gd name="csX10" fmla="*/ -505 w 1744703"/>
                <a:gd name="csY10" fmla="*/ -120 h 90243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1744703" h="902433">
                  <a:moveTo>
                    <a:pt x="-505" y="-120"/>
                  </a:moveTo>
                  <a:lnTo>
                    <a:pt x="-505" y="120205"/>
                  </a:lnTo>
                  <a:cubicBezTo>
                    <a:pt x="-505" y="120205"/>
                    <a:pt x="521342" y="387806"/>
                    <a:pt x="703456" y="481178"/>
                  </a:cubicBezTo>
                  <a:cubicBezTo>
                    <a:pt x="1262901" y="768091"/>
                    <a:pt x="837616" y="97163"/>
                    <a:pt x="966063" y="153113"/>
                  </a:cubicBezTo>
                  <a:cubicBezTo>
                    <a:pt x="1141376" y="229399"/>
                    <a:pt x="1316505" y="617205"/>
                    <a:pt x="1563712" y="781989"/>
                  </a:cubicBezTo>
                  <a:lnTo>
                    <a:pt x="1744199" y="902313"/>
                  </a:lnTo>
                  <a:lnTo>
                    <a:pt x="1744199" y="781989"/>
                  </a:lnTo>
                  <a:lnTo>
                    <a:pt x="1654499" y="721827"/>
                  </a:lnTo>
                  <a:cubicBezTo>
                    <a:pt x="1387738" y="542845"/>
                    <a:pt x="1198710" y="-120"/>
                    <a:pt x="901928" y="-120"/>
                  </a:cubicBezTo>
                  <a:cubicBezTo>
                    <a:pt x="661279" y="-120"/>
                    <a:pt x="1070142" y="573949"/>
                    <a:pt x="682455" y="350085"/>
                  </a:cubicBezTo>
                  <a:cubicBezTo>
                    <a:pt x="483682" y="235355"/>
                    <a:pt x="-505" y="-120"/>
                    <a:pt x="-505" y="-120"/>
                  </a:cubicBezTo>
                  <a:close/>
                </a:path>
              </a:pathLst>
            </a:custGeom>
            <a:noFill/>
            <a:ln w="15908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44BE7C53-1C5D-14E8-3A14-27F9AE352F21}"/>
                </a:ext>
              </a:extLst>
            </p:cNvPr>
            <p:cNvSpPr/>
            <p:nvPr/>
          </p:nvSpPr>
          <p:spPr>
            <a:xfrm>
              <a:off x="5208499" y="5107161"/>
              <a:ext cx="3468290" cy="1143081"/>
            </a:xfrm>
            <a:custGeom>
              <a:avLst/>
              <a:gdLst>
                <a:gd name="csX0" fmla="*/ -423 w 3468290"/>
                <a:gd name="csY0" fmla="*/ 628158 h 1143081"/>
                <a:gd name="csX1" fmla="*/ 1061379 w 3468290"/>
                <a:gd name="csY1" fmla="*/ 1142965 h 1143081"/>
                <a:gd name="csX2" fmla="*/ 3467867 w 3468290"/>
                <a:gd name="csY2" fmla="*/ 180370 h 1143081"/>
                <a:gd name="csX3" fmla="*/ 3227218 w 3468290"/>
                <a:gd name="csY3" fmla="*/ -117 h 114308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3468290" h="1143081">
                  <a:moveTo>
                    <a:pt x="-423" y="628158"/>
                  </a:moveTo>
                  <a:lnTo>
                    <a:pt x="1061379" y="1142965"/>
                  </a:lnTo>
                  <a:lnTo>
                    <a:pt x="3467867" y="180370"/>
                  </a:lnTo>
                  <a:lnTo>
                    <a:pt x="3227218" y="-117"/>
                  </a:lnTo>
                </a:path>
              </a:pathLst>
            </a:custGeom>
            <a:noFill/>
            <a:ln w="15908" cap="rnd">
              <a:solidFill>
                <a:srgbClr val="000000"/>
              </a:solidFill>
              <a:custDash>
                <a:ds d="119062" sp="119062"/>
              </a:custDash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02A7A168-A0DD-A84D-FA9C-1B4D46FE1418}"/>
                </a:ext>
              </a:extLst>
            </p:cNvPr>
            <p:cNvSpPr/>
            <p:nvPr/>
          </p:nvSpPr>
          <p:spPr>
            <a:xfrm>
              <a:off x="4284948" y="4204728"/>
              <a:ext cx="2406488" cy="962595"/>
            </a:xfrm>
            <a:custGeom>
              <a:avLst/>
              <a:gdLst>
                <a:gd name="csX0" fmla="*/ -490 w 2406488"/>
                <a:gd name="csY0" fmla="*/ 962433 h 962595"/>
                <a:gd name="csX1" fmla="*/ 2405998 w 2406488"/>
                <a:gd name="csY1" fmla="*/ -163 h 96259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2406488" h="962595">
                  <a:moveTo>
                    <a:pt x="-490" y="962433"/>
                  </a:moveTo>
                  <a:lnTo>
                    <a:pt x="2405998" y="-163"/>
                  </a:lnTo>
                </a:path>
              </a:pathLst>
            </a:custGeom>
            <a:noFill/>
            <a:ln w="15908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E13A892F-5C1E-849D-0722-77A27FD2F3DA}"/>
                </a:ext>
              </a:extLst>
            </p:cNvPr>
            <p:cNvSpPr/>
            <p:nvPr/>
          </p:nvSpPr>
          <p:spPr>
            <a:xfrm>
              <a:off x="6029652" y="4986836"/>
              <a:ext cx="2406488" cy="1082919"/>
            </a:xfrm>
            <a:custGeom>
              <a:avLst/>
              <a:gdLst>
                <a:gd name="csX0" fmla="*/ -410 w 2406488"/>
                <a:gd name="csY0" fmla="*/ 1082796 h 1082919"/>
                <a:gd name="csX1" fmla="*/ 2406079 w 2406488"/>
                <a:gd name="csY1" fmla="*/ 120201 h 1082919"/>
                <a:gd name="csX2" fmla="*/ 2406079 w 2406488"/>
                <a:gd name="csY2" fmla="*/ -124 h 1082919"/>
                <a:gd name="csX3" fmla="*/ -410 w 2406488"/>
                <a:gd name="csY3" fmla="*/ 962471 h 10829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2406488" h="1082919">
                  <a:moveTo>
                    <a:pt x="-410" y="1082796"/>
                  </a:moveTo>
                  <a:lnTo>
                    <a:pt x="2406079" y="120201"/>
                  </a:lnTo>
                  <a:lnTo>
                    <a:pt x="2406079" y="-124"/>
                  </a:lnTo>
                  <a:lnTo>
                    <a:pt x="-410" y="962471"/>
                  </a:lnTo>
                </a:path>
              </a:pathLst>
            </a:custGeom>
            <a:noFill/>
            <a:ln w="15908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1B442133-508C-7CAB-D5CD-06EADF7FEDFC}"/>
                </a:ext>
              </a:extLst>
            </p:cNvPr>
            <p:cNvSpPr/>
            <p:nvPr/>
          </p:nvSpPr>
          <p:spPr>
            <a:xfrm>
              <a:off x="6691436" y="4068034"/>
              <a:ext cx="1744703" cy="918801"/>
            </a:xfrm>
            <a:custGeom>
              <a:avLst/>
              <a:gdLst>
                <a:gd name="csX0" fmla="*/ 1744310 w 1744703"/>
                <a:gd name="csY0" fmla="*/ 918632 h 918801"/>
                <a:gd name="csX1" fmla="*/ 1041076 w 1744703"/>
                <a:gd name="csY1" fmla="*/ 136523 h 918801"/>
                <a:gd name="csX2" fmla="*/ 779610 w 1744703"/>
                <a:gd name="csY2" fmla="*/ 798 h 918801"/>
                <a:gd name="csX3" fmla="*/ 426396 w 1744703"/>
                <a:gd name="csY3" fmla="*/ 348716 h 918801"/>
                <a:gd name="csX4" fmla="*/ 360579 w 1744703"/>
                <a:gd name="csY4" fmla="*/ 317010 h 918801"/>
                <a:gd name="csX5" fmla="*/ -394 w 1744703"/>
                <a:gd name="csY5" fmla="*/ 136523 h 91880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1744703" h="918801">
                  <a:moveTo>
                    <a:pt x="1744310" y="918632"/>
                  </a:moveTo>
                  <a:cubicBezTo>
                    <a:pt x="1356626" y="713720"/>
                    <a:pt x="1292675" y="348535"/>
                    <a:pt x="1041076" y="136523"/>
                  </a:cubicBezTo>
                  <a:cubicBezTo>
                    <a:pt x="912387" y="28111"/>
                    <a:pt x="832373" y="-6662"/>
                    <a:pt x="779610" y="798"/>
                  </a:cubicBezTo>
                  <a:moveTo>
                    <a:pt x="426396" y="348716"/>
                  </a:moveTo>
                  <a:cubicBezTo>
                    <a:pt x="406424" y="340895"/>
                    <a:pt x="384524" y="330427"/>
                    <a:pt x="360579" y="317010"/>
                  </a:cubicBezTo>
                  <a:cubicBezTo>
                    <a:pt x="207710" y="231339"/>
                    <a:pt x="-394" y="136523"/>
                    <a:pt x="-394" y="136523"/>
                  </a:cubicBezTo>
                </a:path>
              </a:pathLst>
            </a:custGeom>
            <a:noFill/>
            <a:ln w="15908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2AA2FCBF-006E-EB3A-8BAF-0CB443B60FAD}"/>
                </a:ext>
              </a:extLst>
            </p:cNvPr>
            <p:cNvSpPr/>
            <p:nvPr/>
          </p:nvSpPr>
          <p:spPr>
            <a:xfrm>
              <a:off x="6316627" y="4069183"/>
              <a:ext cx="1153488" cy="949779"/>
            </a:xfrm>
            <a:custGeom>
              <a:avLst/>
              <a:gdLst>
                <a:gd name="csX0" fmla="*/ 1153063 w 1153488"/>
                <a:gd name="csY0" fmla="*/ -169 h 949779"/>
                <a:gd name="csX1" fmla="*/ -425 w 1153488"/>
                <a:gd name="csY1" fmla="*/ 949611 h 9497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153488" h="949779">
                  <a:moveTo>
                    <a:pt x="1153063" y="-169"/>
                  </a:moveTo>
                  <a:cubicBezTo>
                    <a:pt x="735357" y="172075"/>
                    <a:pt x="956996" y="533770"/>
                    <a:pt x="-425" y="949611"/>
                  </a:cubicBezTo>
                </a:path>
              </a:pathLst>
            </a:custGeom>
            <a:noFill/>
            <a:ln w="15908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91828F81-3499-F7A6-AD66-686E88AA60B3}"/>
                </a:ext>
              </a:extLst>
            </p:cNvPr>
            <p:cNvSpPr/>
            <p:nvPr/>
          </p:nvSpPr>
          <p:spPr>
            <a:xfrm>
              <a:off x="5208499" y="5673544"/>
              <a:ext cx="375290" cy="61891"/>
            </a:xfrm>
            <a:custGeom>
              <a:avLst/>
              <a:gdLst>
                <a:gd name="csX0" fmla="*/ -494 w 375290"/>
                <a:gd name="csY0" fmla="*/ 61776 h 61891"/>
                <a:gd name="csX1" fmla="*/ 374796 w 375290"/>
                <a:gd name="csY1" fmla="*/ 6847 h 618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375290" h="61891">
                  <a:moveTo>
                    <a:pt x="-494" y="61776"/>
                  </a:moveTo>
                  <a:cubicBezTo>
                    <a:pt x="98892" y="47035"/>
                    <a:pt x="231191" y="-21970"/>
                    <a:pt x="374796" y="6847"/>
                  </a:cubicBezTo>
                </a:path>
              </a:pathLst>
            </a:custGeom>
            <a:noFill/>
            <a:ln w="15908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76315C6A-864F-0A10-25CD-9D2DFD9208BD}"/>
                </a:ext>
              </a:extLst>
            </p:cNvPr>
            <p:cNvSpPr/>
            <p:nvPr/>
          </p:nvSpPr>
          <p:spPr>
            <a:xfrm>
              <a:off x="4331271" y="4077535"/>
              <a:ext cx="4069437" cy="1859924"/>
            </a:xfrm>
            <a:custGeom>
              <a:avLst/>
              <a:gdLst>
                <a:gd name="csX0" fmla="*/ 1645411 w 4069437"/>
                <a:gd name="csY0" fmla="*/ 1825604 h 1859924"/>
                <a:gd name="csX1" fmla="*/ 1509686 w 4069437"/>
                <a:gd name="csY1" fmla="*/ 1713161 h 1859924"/>
                <a:gd name="csX2" fmla="*/ 1360063 w 4069437"/>
                <a:gd name="csY2" fmla="*/ 1528223 h 1859924"/>
                <a:gd name="csX3" fmla="*/ 1272103 w 4069437"/>
                <a:gd name="csY3" fmla="*/ 1407958 h 1859924"/>
                <a:gd name="csX4" fmla="*/ 985914 w 4069437"/>
                <a:gd name="csY4" fmla="*/ 1115449 h 1859924"/>
                <a:gd name="csX5" fmla="*/ 862520 w 4069437"/>
                <a:gd name="csY5" fmla="*/ 1083022 h 1859924"/>
                <a:gd name="csX6" fmla="*/ 805306 w 4069437"/>
                <a:gd name="csY6" fmla="*/ 1091565 h 1859924"/>
                <a:gd name="csX7" fmla="*/ 777752 w 4069437"/>
                <a:gd name="csY7" fmla="*/ 1146974 h 1859924"/>
                <a:gd name="csX8" fmla="*/ 794114 w 4069437"/>
                <a:gd name="csY8" fmla="*/ 1315910 h 1859924"/>
                <a:gd name="csX9" fmla="*/ 742254 w 4069437"/>
                <a:gd name="csY9" fmla="*/ 1487974 h 1859924"/>
                <a:gd name="csX10" fmla="*/ 579456 w 4069437"/>
                <a:gd name="csY10" fmla="*/ 1398272 h 1859924"/>
                <a:gd name="csX11" fmla="*/ 142079 w 4069437"/>
                <a:gd name="csY11" fmla="*/ 1172483 h 1859924"/>
                <a:gd name="csX12" fmla="*/ -325 w 4069437"/>
                <a:gd name="csY12" fmla="*/ 1090662 h 1859924"/>
                <a:gd name="csX13" fmla="*/ 1176205 w 4069437"/>
                <a:gd name="csY13" fmla="*/ 609967 h 1859924"/>
                <a:gd name="csX14" fmla="*/ 2358875 w 4069437"/>
                <a:gd name="csY14" fmla="*/ 139378 h 1859924"/>
                <a:gd name="csX15" fmla="*/ 2611314 w 4069437"/>
                <a:gd name="csY15" fmla="*/ 260123 h 1859924"/>
                <a:gd name="csX16" fmla="*/ 2771465 w 4069437"/>
                <a:gd name="csY16" fmla="*/ 344350 h 1859924"/>
                <a:gd name="csX17" fmla="*/ 2835300 w 4069437"/>
                <a:gd name="csY17" fmla="*/ 285331 h 1859924"/>
                <a:gd name="csX18" fmla="*/ 2975897 w 4069437"/>
                <a:gd name="csY18" fmla="*/ 104243 h 1859924"/>
                <a:gd name="csX19" fmla="*/ 3108677 w 4069437"/>
                <a:gd name="csY19" fmla="*/ 15263 h 1859924"/>
                <a:gd name="csX20" fmla="*/ 3164987 w 4069437"/>
                <a:gd name="csY20" fmla="*/ 644 h 1859924"/>
                <a:gd name="csX21" fmla="*/ 3384761 w 4069437"/>
                <a:gd name="csY21" fmla="*/ 125842 h 1859924"/>
                <a:gd name="csX22" fmla="*/ 3631726 w 4069437"/>
                <a:gd name="csY22" fmla="*/ 430262 h 1859924"/>
                <a:gd name="csX23" fmla="*/ 3873098 w 4069437"/>
                <a:gd name="csY23" fmla="*/ 747678 h 1859924"/>
                <a:gd name="csX24" fmla="*/ 4034813 w 4069437"/>
                <a:gd name="csY24" fmla="*/ 879072 h 1859924"/>
                <a:gd name="csX25" fmla="*/ 4068985 w 4069437"/>
                <a:gd name="csY25" fmla="*/ 906686 h 1859924"/>
                <a:gd name="csX26" fmla="*/ 2886315 w 4069437"/>
                <a:gd name="csY26" fmla="*/ 1386721 h 1859924"/>
                <a:gd name="csX27" fmla="*/ 1699015 w 4069437"/>
                <a:gd name="csY27" fmla="*/ 1859777 h 1859924"/>
                <a:gd name="csX28" fmla="*/ 1645411 w 4069437"/>
                <a:gd name="csY28" fmla="*/ 1825604 h 18599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</a:cxnLst>
              <a:rect l="l" t="t" r="r" b="b"/>
              <a:pathLst>
                <a:path w="4069437" h="1859924">
                  <a:moveTo>
                    <a:pt x="1645411" y="1825604"/>
                  </a:moveTo>
                  <a:cubicBezTo>
                    <a:pt x="1580434" y="1781385"/>
                    <a:pt x="1553544" y="1759125"/>
                    <a:pt x="1509686" y="1713161"/>
                  </a:cubicBezTo>
                  <a:cubicBezTo>
                    <a:pt x="1466547" y="1667979"/>
                    <a:pt x="1422391" y="1613472"/>
                    <a:pt x="1360063" y="1528223"/>
                  </a:cubicBezTo>
                  <a:cubicBezTo>
                    <a:pt x="1334674" y="1493569"/>
                    <a:pt x="1295086" y="1439423"/>
                    <a:pt x="1272103" y="1407958"/>
                  </a:cubicBezTo>
                  <a:cubicBezTo>
                    <a:pt x="1151779" y="1243294"/>
                    <a:pt x="1070319" y="1160029"/>
                    <a:pt x="985914" y="1115449"/>
                  </a:cubicBezTo>
                  <a:cubicBezTo>
                    <a:pt x="939830" y="1091084"/>
                    <a:pt x="909566" y="1083142"/>
                    <a:pt x="862520" y="1083022"/>
                  </a:cubicBezTo>
                  <a:cubicBezTo>
                    <a:pt x="827867" y="1082962"/>
                    <a:pt x="820648" y="1084044"/>
                    <a:pt x="805306" y="1091565"/>
                  </a:cubicBezTo>
                  <a:cubicBezTo>
                    <a:pt x="786113" y="1101011"/>
                    <a:pt x="785272" y="1121346"/>
                    <a:pt x="777752" y="1146974"/>
                  </a:cubicBezTo>
                  <a:cubicBezTo>
                    <a:pt x="770290" y="1172363"/>
                    <a:pt x="782022" y="1237218"/>
                    <a:pt x="794114" y="1315910"/>
                  </a:cubicBezTo>
                  <a:cubicBezTo>
                    <a:pt x="814872" y="1450733"/>
                    <a:pt x="795017" y="1498262"/>
                    <a:pt x="742254" y="1487974"/>
                  </a:cubicBezTo>
                  <a:cubicBezTo>
                    <a:pt x="719756" y="1483582"/>
                    <a:pt x="665851" y="1446041"/>
                    <a:pt x="579456" y="1398272"/>
                  </a:cubicBezTo>
                  <a:cubicBezTo>
                    <a:pt x="496916" y="1352669"/>
                    <a:pt x="312457" y="1257432"/>
                    <a:pt x="142079" y="1172483"/>
                  </a:cubicBezTo>
                  <a:cubicBezTo>
                    <a:pt x="637" y="1101973"/>
                    <a:pt x="-1350" y="1100830"/>
                    <a:pt x="-325" y="1090662"/>
                  </a:cubicBezTo>
                  <a:cubicBezTo>
                    <a:pt x="696" y="1080435"/>
                    <a:pt x="11947" y="1075863"/>
                    <a:pt x="1176205" y="609967"/>
                  </a:cubicBezTo>
                  <a:cubicBezTo>
                    <a:pt x="1822710" y="351209"/>
                    <a:pt x="2354964" y="139438"/>
                    <a:pt x="2358875" y="139378"/>
                  </a:cubicBezTo>
                  <a:cubicBezTo>
                    <a:pt x="2366876" y="139198"/>
                    <a:pt x="2510301" y="207842"/>
                    <a:pt x="2611314" y="260123"/>
                  </a:cubicBezTo>
                  <a:cubicBezTo>
                    <a:pt x="2685977" y="298747"/>
                    <a:pt x="2769240" y="342606"/>
                    <a:pt x="2771465" y="344350"/>
                  </a:cubicBezTo>
                  <a:lnTo>
                    <a:pt x="2835300" y="285331"/>
                  </a:lnTo>
                  <a:cubicBezTo>
                    <a:pt x="2898411" y="189974"/>
                    <a:pt x="2936129" y="141423"/>
                    <a:pt x="2975897" y="104243"/>
                  </a:cubicBezTo>
                  <a:cubicBezTo>
                    <a:pt x="3010491" y="71996"/>
                    <a:pt x="3062351" y="37222"/>
                    <a:pt x="3108677" y="15263"/>
                  </a:cubicBezTo>
                  <a:cubicBezTo>
                    <a:pt x="3141824" y="-440"/>
                    <a:pt x="3145496" y="-1402"/>
                    <a:pt x="3164987" y="644"/>
                  </a:cubicBezTo>
                  <a:cubicBezTo>
                    <a:pt x="3218411" y="6239"/>
                    <a:pt x="3290607" y="47330"/>
                    <a:pt x="3384761" y="125842"/>
                  </a:cubicBezTo>
                  <a:cubicBezTo>
                    <a:pt x="3470612" y="197374"/>
                    <a:pt x="3515011" y="252122"/>
                    <a:pt x="3631726" y="430262"/>
                  </a:cubicBezTo>
                  <a:cubicBezTo>
                    <a:pt x="3754518" y="617728"/>
                    <a:pt x="3791517" y="666398"/>
                    <a:pt x="3873098" y="747678"/>
                  </a:cubicBezTo>
                  <a:cubicBezTo>
                    <a:pt x="3929650" y="803989"/>
                    <a:pt x="3978260" y="843516"/>
                    <a:pt x="4034813" y="879072"/>
                  </a:cubicBezTo>
                  <a:cubicBezTo>
                    <a:pt x="4054969" y="891706"/>
                    <a:pt x="4068445" y="902596"/>
                    <a:pt x="4068985" y="906686"/>
                  </a:cubicBezTo>
                  <a:cubicBezTo>
                    <a:pt x="4069829" y="912522"/>
                    <a:pt x="3904802" y="979543"/>
                    <a:pt x="2886315" y="1386721"/>
                  </a:cubicBezTo>
                  <a:cubicBezTo>
                    <a:pt x="2235301" y="1647042"/>
                    <a:pt x="1701001" y="1859897"/>
                    <a:pt x="1699015" y="1859777"/>
                  </a:cubicBezTo>
                  <a:cubicBezTo>
                    <a:pt x="1697091" y="1859656"/>
                    <a:pt x="1672965" y="1844315"/>
                    <a:pt x="1645411" y="1825604"/>
                  </a:cubicBezTo>
                  <a:close/>
                </a:path>
              </a:pathLst>
            </a:custGeom>
            <a:solidFill>
              <a:srgbClr val="0078FF">
                <a:alpha val="11000"/>
              </a:srgbClr>
            </a:solidFill>
            <a:ln w="31820"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509D3DE7-2C56-587D-2CDB-DABA0F401888}"/>
                </a:ext>
              </a:extLst>
            </p:cNvPr>
            <p:cNvSpPr/>
            <p:nvPr/>
          </p:nvSpPr>
          <p:spPr>
            <a:xfrm>
              <a:off x="5187381" y="5145205"/>
              <a:ext cx="2045514" cy="157942"/>
            </a:xfrm>
            <a:custGeom>
              <a:avLst/>
              <a:gdLst>
                <a:gd name="csX0" fmla="*/ -457 w 2045514"/>
                <a:gd name="csY0" fmla="*/ 21980 h 157942"/>
                <a:gd name="csX1" fmla="*/ 2045058 w 2045514"/>
                <a:gd name="csY1" fmla="*/ 82142 h 1579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2045514" h="157942">
                  <a:moveTo>
                    <a:pt x="-457" y="21980"/>
                  </a:moveTo>
                  <a:cubicBezTo>
                    <a:pt x="781652" y="-98344"/>
                    <a:pt x="1082463" y="322791"/>
                    <a:pt x="2045058" y="82142"/>
                  </a:cubicBezTo>
                </a:path>
              </a:pathLst>
            </a:custGeom>
            <a:noFill/>
            <a:ln w="15908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F773791C-1C41-3503-BADA-A37EF71974C2}"/>
                </a:ext>
              </a:extLst>
            </p:cNvPr>
            <p:cNvSpPr/>
            <p:nvPr/>
          </p:nvSpPr>
          <p:spPr>
            <a:xfrm>
              <a:off x="5038000" y="4956996"/>
              <a:ext cx="2194895" cy="932273"/>
            </a:xfrm>
            <a:custGeom>
              <a:avLst/>
              <a:gdLst>
                <a:gd name="csX0" fmla="*/ 2194436 w 2194895"/>
                <a:gd name="csY0" fmla="*/ 270361 h 932273"/>
                <a:gd name="csX1" fmla="*/ -460 w 2194895"/>
                <a:gd name="csY1" fmla="*/ -129 h 932273"/>
                <a:gd name="csX2" fmla="*/ 487333 w 2194895"/>
                <a:gd name="csY2" fmla="*/ 932145 h 932273"/>
                <a:gd name="csX3" fmla="*/ 647668 w 2194895"/>
                <a:gd name="csY3" fmla="*/ 871141 h 93227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2194895" h="932273">
                  <a:moveTo>
                    <a:pt x="2194436" y="270361"/>
                  </a:moveTo>
                  <a:lnTo>
                    <a:pt x="-460" y="-129"/>
                  </a:lnTo>
                  <a:lnTo>
                    <a:pt x="487333" y="932145"/>
                  </a:lnTo>
                  <a:lnTo>
                    <a:pt x="647668" y="871141"/>
                  </a:lnTo>
                </a:path>
              </a:pathLst>
            </a:custGeom>
            <a:noFill/>
            <a:ln w="31820" cap="rnd">
              <a:solidFill>
                <a:srgbClr val="BB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F7527AD2-0150-988A-B2E4-140CC5B3AAAC}"/>
                </a:ext>
              </a:extLst>
            </p:cNvPr>
            <p:cNvSpPr/>
            <p:nvPr/>
          </p:nvSpPr>
          <p:spPr>
            <a:xfrm>
              <a:off x="5038000" y="4956996"/>
              <a:ext cx="2194895" cy="932273"/>
            </a:xfrm>
            <a:custGeom>
              <a:avLst/>
              <a:gdLst>
                <a:gd name="csX0" fmla="*/ 647668 w 2194895"/>
                <a:gd name="csY0" fmla="*/ 871141 h 932273"/>
                <a:gd name="csX1" fmla="*/ 487333 w 2194895"/>
                <a:gd name="csY1" fmla="*/ 932145 h 932273"/>
                <a:gd name="csX2" fmla="*/ -460 w 2194895"/>
                <a:gd name="csY2" fmla="*/ -129 h 932273"/>
                <a:gd name="csX3" fmla="*/ 2194436 w 2194895"/>
                <a:gd name="csY3" fmla="*/ 270361 h 932273"/>
                <a:gd name="csX4" fmla="*/ 1634689 w 2194895"/>
                <a:gd name="csY4" fmla="*/ 345985 h 932273"/>
                <a:gd name="csX5" fmla="*/ 876162 w 2194895"/>
                <a:gd name="csY5" fmla="*/ 237813 h 932273"/>
                <a:gd name="csX6" fmla="*/ 98567 w 2194895"/>
                <a:gd name="csY6" fmla="*/ 212124 h 932273"/>
                <a:gd name="csX7" fmla="*/ 199279 w 2194895"/>
                <a:gd name="csY7" fmla="*/ 369929 h 932273"/>
                <a:gd name="csX8" fmla="*/ 647668 w 2194895"/>
                <a:gd name="csY8" fmla="*/ 871141 h 93227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194895" h="932273">
                  <a:moveTo>
                    <a:pt x="647668" y="871141"/>
                  </a:moveTo>
                  <a:lnTo>
                    <a:pt x="487333" y="932145"/>
                  </a:lnTo>
                  <a:lnTo>
                    <a:pt x="-460" y="-129"/>
                  </a:lnTo>
                  <a:lnTo>
                    <a:pt x="2194436" y="270361"/>
                  </a:lnTo>
                  <a:cubicBezTo>
                    <a:pt x="2194436" y="270361"/>
                    <a:pt x="1821914" y="347309"/>
                    <a:pt x="1634689" y="345985"/>
                  </a:cubicBezTo>
                  <a:cubicBezTo>
                    <a:pt x="1379540" y="344180"/>
                    <a:pt x="876162" y="237813"/>
                    <a:pt x="876162" y="237813"/>
                  </a:cubicBezTo>
                  <a:cubicBezTo>
                    <a:pt x="616805" y="189443"/>
                    <a:pt x="357564" y="165317"/>
                    <a:pt x="98567" y="212124"/>
                  </a:cubicBezTo>
                  <a:lnTo>
                    <a:pt x="199279" y="369929"/>
                  </a:lnTo>
                  <a:cubicBezTo>
                    <a:pt x="347459" y="392430"/>
                    <a:pt x="498103" y="694565"/>
                    <a:pt x="647668" y="871141"/>
                  </a:cubicBezTo>
                </a:path>
              </a:pathLst>
            </a:custGeom>
            <a:solidFill>
              <a:srgbClr val="AE0000">
                <a:alpha val="25000"/>
              </a:srgbClr>
            </a:solidFill>
            <a:ln w="31820"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3ADC8357-4BB2-CEF4-0592-835360E15628}"/>
                </a:ext>
              </a:extLst>
            </p:cNvPr>
            <p:cNvSpPr/>
            <p:nvPr/>
          </p:nvSpPr>
          <p:spPr>
            <a:xfrm>
              <a:off x="6316627" y="3919077"/>
              <a:ext cx="1199873" cy="1099885"/>
            </a:xfrm>
            <a:custGeom>
              <a:avLst/>
              <a:gdLst>
                <a:gd name="csX0" fmla="*/ 1199449 w 1199873"/>
                <a:gd name="csY0" fmla="*/ 143796 h 1099885"/>
                <a:gd name="csX1" fmla="*/ 1124066 w 1199873"/>
                <a:gd name="csY1" fmla="*/ -173 h 1099885"/>
                <a:gd name="csX2" fmla="*/ -424 w 1199873"/>
                <a:gd name="csY2" fmla="*/ 1099713 h 109988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199873" h="1099885">
                  <a:moveTo>
                    <a:pt x="1199449" y="143796"/>
                  </a:moveTo>
                  <a:lnTo>
                    <a:pt x="1124066" y="-173"/>
                  </a:lnTo>
                  <a:lnTo>
                    <a:pt x="-424" y="1099713"/>
                  </a:lnTo>
                </a:path>
              </a:pathLst>
            </a:custGeom>
            <a:noFill/>
            <a:ln w="31820" cap="rnd">
              <a:solidFill>
                <a:srgbClr val="BB00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7A6C96E4-C519-5600-05CD-FC8E8C008FFA}"/>
                </a:ext>
              </a:extLst>
            </p:cNvPr>
            <p:cNvSpPr/>
            <p:nvPr/>
          </p:nvSpPr>
          <p:spPr>
            <a:xfrm>
              <a:off x="6316627" y="3919077"/>
              <a:ext cx="1199873" cy="1099885"/>
            </a:xfrm>
            <a:custGeom>
              <a:avLst/>
              <a:gdLst>
                <a:gd name="csX0" fmla="*/ 1199449 w 1199873"/>
                <a:gd name="csY0" fmla="*/ 143796 h 1099885"/>
                <a:gd name="csX1" fmla="*/ 1124066 w 1199873"/>
                <a:gd name="csY1" fmla="*/ -173 h 1099885"/>
                <a:gd name="csX2" fmla="*/ -424 w 1199873"/>
                <a:gd name="csY2" fmla="*/ 1099713 h 1099885"/>
                <a:gd name="csX3" fmla="*/ 661360 w 1199873"/>
                <a:gd name="csY3" fmla="*/ 774717 h 1099885"/>
                <a:gd name="csX4" fmla="*/ 1199449 w 1199873"/>
                <a:gd name="csY4" fmla="*/ 143796 h 109988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199873" h="1099885">
                  <a:moveTo>
                    <a:pt x="1199449" y="143796"/>
                  </a:moveTo>
                  <a:lnTo>
                    <a:pt x="1124066" y="-173"/>
                  </a:lnTo>
                  <a:lnTo>
                    <a:pt x="-424" y="1099713"/>
                  </a:lnTo>
                  <a:cubicBezTo>
                    <a:pt x="-424" y="1099713"/>
                    <a:pt x="493446" y="963687"/>
                    <a:pt x="661360" y="774717"/>
                  </a:cubicBezTo>
                  <a:cubicBezTo>
                    <a:pt x="869941" y="539904"/>
                    <a:pt x="970352" y="217133"/>
                    <a:pt x="1199449" y="143796"/>
                  </a:cubicBezTo>
                  <a:close/>
                </a:path>
              </a:pathLst>
            </a:custGeom>
            <a:solidFill>
              <a:srgbClr val="AB0000">
                <a:alpha val="25000"/>
              </a:srgbClr>
            </a:solidFill>
            <a:ln w="31820"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677F5A73-266E-4295-5E87-658B4B6B3448}"/>
                </a:ext>
              </a:extLst>
            </p:cNvPr>
            <p:cNvSpPr/>
            <p:nvPr/>
          </p:nvSpPr>
          <p:spPr>
            <a:xfrm>
              <a:off x="6572136" y="5928796"/>
              <a:ext cx="151187" cy="80797"/>
            </a:xfrm>
            <a:custGeom>
              <a:avLst/>
              <a:gdLst>
                <a:gd name="csX0" fmla="*/ 150751 w 151187"/>
                <a:gd name="csY0" fmla="*/ 80695 h 80797"/>
                <a:gd name="csX1" fmla="*/ -437 w 151187"/>
                <a:gd name="csY1" fmla="*/ -103 h 807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51187" h="80797">
                  <a:moveTo>
                    <a:pt x="150751" y="80695"/>
                  </a:moveTo>
                  <a:lnTo>
                    <a:pt x="-437" y="-103"/>
                  </a:lnTo>
                </a:path>
              </a:pathLst>
            </a:custGeom>
            <a:noFill/>
            <a:ln w="31820" cap="rnd">
              <a:solidFill>
                <a:srgbClr val="000000"/>
              </a:solidFill>
              <a:prstDash val="solid"/>
              <a:round/>
              <a:tailEnd type="arrow" w="lg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295A5F13-7215-8666-0DC4-256013DB066E}"/>
                </a:ext>
              </a:extLst>
            </p:cNvPr>
            <p:cNvSpPr/>
            <p:nvPr/>
          </p:nvSpPr>
          <p:spPr>
            <a:xfrm>
              <a:off x="8094962" y="5308644"/>
              <a:ext cx="120324" cy="78271"/>
            </a:xfrm>
            <a:custGeom>
              <a:avLst/>
              <a:gdLst>
                <a:gd name="csX0" fmla="*/ 119957 w 120324"/>
                <a:gd name="csY0" fmla="*/ 78140 h 78271"/>
                <a:gd name="csX1" fmla="*/ -367 w 120324"/>
                <a:gd name="csY1" fmla="*/ -132 h 782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20324" h="78271">
                  <a:moveTo>
                    <a:pt x="119957" y="78140"/>
                  </a:moveTo>
                  <a:lnTo>
                    <a:pt x="-367" y="-132"/>
                  </a:lnTo>
                </a:path>
              </a:pathLst>
            </a:custGeom>
            <a:noFill/>
            <a:ln w="31820" cap="rnd">
              <a:solidFill>
                <a:srgbClr val="000000"/>
              </a:solidFill>
              <a:prstDash val="solid"/>
              <a:round/>
              <a:tailEnd type="arrow" w="lg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FADEF941-B857-F161-AE38-858C89ECF6D8}"/>
                </a:ext>
              </a:extLst>
            </p:cNvPr>
            <p:cNvSpPr/>
            <p:nvPr/>
          </p:nvSpPr>
          <p:spPr>
            <a:xfrm>
              <a:off x="5234428" y="5326760"/>
              <a:ext cx="326682" cy="383767"/>
            </a:xfrm>
            <a:custGeom>
              <a:avLst/>
              <a:gdLst>
                <a:gd name="csX0" fmla="*/ 37708 w 326682"/>
                <a:gd name="csY0" fmla="*/ 379311 h 383767"/>
                <a:gd name="csX1" fmla="*/ 43727 w 326682"/>
                <a:gd name="csY1" fmla="*/ 366076 h 383767"/>
                <a:gd name="csX2" fmla="*/ 59248 w 326682"/>
                <a:gd name="csY2" fmla="*/ 278480 h 383767"/>
                <a:gd name="csX3" fmla="*/ 25256 w 326682"/>
                <a:gd name="csY3" fmla="*/ 120193 h 383767"/>
                <a:gd name="csX4" fmla="*/ 2817 w 326682"/>
                <a:gd name="csY4" fmla="*/ 169 h 383767"/>
                <a:gd name="csX5" fmla="*/ 66166 w 326682"/>
                <a:gd name="csY5" fmla="*/ 33680 h 383767"/>
                <a:gd name="csX6" fmla="*/ 171270 w 326682"/>
                <a:gd name="csY6" fmla="*/ 139324 h 383767"/>
                <a:gd name="csX7" fmla="*/ 326189 w 326682"/>
                <a:gd name="csY7" fmla="*/ 339123 h 383767"/>
                <a:gd name="csX8" fmla="*/ 291473 w 326682"/>
                <a:gd name="csY8" fmla="*/ 339003 h 383767"/>
                <a:gd name="csX9" fmla="*/ 82169 w 326682"/>
                <a:gd name="csY9" fmla="*/ 372754 h 383767"/>
                <a:gd name="csX10" fmla="*/ 40778 w 326682"/>
                <a:gd name="csY10" fmla="*/ 383643 h 383767"/>
                <a:gd name="csX11" fmla="*/ 37708 w 326682"/>
                <a:gd name="csY11" fmla="*/ 379311 h 38376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</a:cxnLst>
              <a:rect l="l" t="t" r="r" b="b"/>
              <a:pathLst>
                <a:path w="326682" h="383767">
                  <a:moveTo>
                    <a:pt x="37708" y="379311"/>
                  </a:moveTo>
                  <a:cubicBezTo>
                    <a:pt x="37708" y="376905"/>
                    <a:pt x="40418" y="370949"/>
                    <a:pt x="43727" y="366076"/>
                  </a:cubicBezTo>
                  <a:cubicBezTo>
                    <a:pt x="56358" y="347246"/>
                    <a:pt x="61896" y="316021"/>
                    <a:pt x="59248" y="278480"/>
                  </a:cubicBezTo>
                  <a:cubicBezTo>
                    <a:pt x="56542" y="239856"/>
                    <a:pt x="48478" y="202194"/>
                    <a:pt x="25256" y="120193"/>
                  </a:cubicBezTo>
                  <a:cubicBezTo>
                    <a:pt x="470" y="32417"/>
                    <a:pt x="-5005" y="3177"/>
                    <a:pt x="2817" y="169"/>
                  </a:cubicBezTo>
                  <a:cubicBezTo>
                    <a:pt x="9555" y="-2418"/>
                    <a:pt x="37528" y="12382"/>
                    <a:pt x="66166" y="33680"/>
                  </a:cubicBezTo>
                  <a:cubicBezTo>
                    <a:pt x="87222" y="49382"/>
                    <a:pt x="143414" y="105874"/>
                    <a:pt x="171270" y="139324"/>
                  </a:cubicBezTo>
                  <a:cubicBezTo>
                    <a:pt x="203455" y="178009"/>
                    <a:pt x="326189" y="336355"/>
                    <a:pt x="326189" y="339123"/>
                  </a:cubicBezTo>
                  <a:cubicBezTo>
                    <a:pt x="326189" y="339544"/>
                    <a:pt x="310546" y="339484"/>
                    <a:pt x="291473" y="339003"/>
                  </a:cubicBezTo>
                  <a:cubicBezTo>
                    <a:pt x="227823" y="337259"/>
                    <a:pt x="181016" y="344839"/>
                    <a:pt x="82169" y="372754"/>
                  </a:cubicBezTo>
                  <a:cubicBezTo>
                    <a:pt x="61051" y="378770"/>
                    <a:pt x="42401" y="383643"/>
                    <a:pt x="40778" y="383643"/>
                  </a:cubicBezTo>
                  <a:cubicBezTo>
                    <a:pt x="38733" y="383643"/>
                    <a:pt x="37708" y="382139"/>
                    <a:pt x="37708" y="379311"/>
                  </a:cubicBezTo>
                  <a:close/>
                </a:path>
              </a:pathLst>
            </a:custGeom>
            <a:solidFill>
              <a:srgbClr val="777876">
                <a:alpha val="11000"/>
              </a:srgbClr>
            </a:solidFill>
            <a:ln w="31820" cap="rnd">
              <a:noFill/>
              <a:custDash>
                <a:ds d="119062" sp="119062"/>
              </a:custDash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468E5F8E-5338-A2A5-2C12-D7657DBD70ED}"/>
                </a:ext>
              </a:extLst>
            </p:cNvPr>
            <p:cNvSpPr/>
            <p:nvPr/>
          </p:nvSpPr>
          <p:spPr>
            <a:xfrm>
              <a:off x="6316627" y="4063046"/>
              <a:ext cx="1199873" cy="955916"/>
            </a:xfrm>
            <a:custGeom>
              <a:avLst/>
              <a:gdLst>
                <a:gd name="csX0" fmla="*/ 1199449 w 1199873"/>
                <a:gd name="csY0" fmla="*/ -169 h 955916"/>
                <a:gd name="csX1" fmla="*/ 721522 w 1199873"/>
                <a:gd name="csY1" fmla="*/ 570589 h 955916"/>
                <a:gd name="csX2" fmla="*/ -424 w 1199873"/>
                <a:gd name="csY2" fmla="*/ 955747 h 95591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199873" h="955916">
                  <a:moveTo>
                    <a:pt x="1199449" y="-169"/>
                  </a:moveTo>
                  <a:cubicBezTo>
                    <a:pt x="990567" y="118711"/>
                    <a:pt x="927518" y="247879"/>
                    <a:pt x="721522" y="570589"/>
                  </a:cubicBezTo>
                  <a:cubicBezTo>
                    <a:pt x="570636" y="806967"/>
                    <a:pt x="-424" y="955747"/>
                    <a:pt x="-424" y="955747"/>
                  </a:cubicBezTo>
                </a:path>
              </a:pathLst>
            </a:custGeom>
            <a:noFill/>
            <a:ln w="15934" cap="rnd">
              <a:solidFill>
                <a:srgbClr val="BB0000"/>
              </a:solidFill>
              <a:prstDash val="dash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A8402FB4-28B4-EC01-4F62-F247AFAD45C0}"/>
                </a:ext>
              </a:extLst>
            </p:cNvPr>
            <p:cNvSpPr/>
            <p:nvPr/>
          </p:nvSpPr>
          <p:spPr>
            <a:xfrm>
              <a:off x="5173545" y="5145884"/>
              <a:ext cx="2059351" cy="166905"/>
            </a:xfrm>
            <a:custGeom>
              <a:avLst/>
              <a:gdLst>
                <a:gd name="csX0" fmla="*/ 2058894 w 2059351"/>
                <a:gd name="csY0" fmla="*/ 81463 h 166905"/>
                <a:gd name="csX1" fmla="*/ 1039085 w 2059351"/>
                <a:gd name="csY1" fmla="*/ 110522 h 166905"/>
                <a:gd name="csX2" fmla="*/ -457 w 2059351"/>
                <a:gd name="csY2" fmla="*/ 29243 h 16690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2059351" h="166905">
                  <a:moveTo>
                    <a:pt x="2058894" y="81463"/>
                  </a:moveTo>
                  <a:cubicBezTo>
                    <a:pt x="1563760" y="209729"/>
                    <a:pt x="1383274" y="170865"/>
                    <a:pt x="1039085" y="110522"/>
                  </a:cubicBezTo>
                  <a:cubicBezTo>
                    <a:pt x="733042" y="56857"/>
                    <a:pt x="345116" y="-52578"/>
                    <a:pt x="-457" y="29243"/>
                  </a:cubicBezTo>
                </a:path>
              </a:pathLst>
            </a:custGeom>
            <a:noFill/>
            <a:ln w="15934" cap="rnd">
              <a:solidFill>
                <a:srgbClr val="BB0000"/>
              </a:solidFill>
              <a:prstDash val="dash"/>
              <a:round/>
            </a:ln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56363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aphique 5">
            <a:extLst>
              <a:ext uri="{FF2B5EF4-FFF2-40B4-BE49-F238E27FC236}">
                <a16:creationId xmlns:a16="http://schemas.microsoft.com/office/drawing/2014/main" id="{0A745B2B-FB98-E1E1-FE68-7198CE210095}"/>
              </a:ext>
            </a:extLst>
          </p:cNvPr>
          <p:cNvGrpSpPr/>
          <p:nvPr/>
        </p:nvGrpSpPr>
        <p:grpSpPr>
          <a:xfrm>
            <a:off x="184221" y="1936152"/>
            <a:ext cx="8905336" cy="2000585"/>
            <a:chOff x="184221" y="1793912"/>
            <a:chExt cx="8905336" cy="2000585"/>
          </a:xfrm>
        </p:grpSpPr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D52B243E-06AA-104A-52FA-D0EC0C15368C}"/>
                </a:ext>
              </a:extLst>
            </p:cNvPr>
            <p:cNvSpPr/>
            <p:nvPr/>
          </p:nvSpPr>
          <p:spPr>
            <a:xfrm>
              <a:off x="194313" y="1793912"/>
              <a:ext cx="8890391" cy="1160585"/>
            </a:xfrm>
            <a:custGeom>
              <a:avLst/>
              <a:gdLst>
                <a:gd name="connsiteX0" fmla="*/ 8409638 w 8890391"/>
                <a:gd name="connsiteY0" fmla="*/ 1039421 h 1160585"/>
                <a:gd name="connsiteX1" fmla="*/ 7448515 w 8890391"/>
                <a:gd name="connsiteY1" fmla="*/ 1039421 h 1160585"/>
                <a:gd name="connsiteX2" fmla="*/ 7688796 w 8890391"/>
                <a:gd name="connsiteY2" fmla="*/ 558859 h 1160585"/>
                <a:gd name="connsiteX3" fmla="*/ 6247111 w 8890391"/>
                <a:gd name="connsiteY3" fmla="*/ 1039421 h 1160585"/>
                <a:gd name="connsiteX4" fmla="*/ 6247111 w 8890391"/>
                <a:gd name="connsiteY4" fmla="*/ 558859 h 1160585"/>
                <a:gd name="connsiteX5" fmla="*/ 4805426 w 8890391"/>
                <a:gd name="connsiteY5" fmla="*/ 1039421 h 1160585"/>
                <a:gd name="connsiteX6" fmla="*/ 4324864 w 8890391"/>
                <a:gd name="connsiteY6" fmla="*/ 558859 h 1160585"/>
                <a:gd name="connsiteX7" fmla="*/ 2883179 w 8890391"/>
                <a:gd name="connsiteY7" fmla="*/ 1039421 h 1160585"/>
                <a:gd name="connsiteX8" fmla="*/ 1441494 w 8890391"/>
                <a:gd name="connsiteY8" fmla="*/ 558859 h 1160585"/>
                <a:gd name="connsiteX9" fmla="*/ -192 w 8890391"/>
                <a:gd name="connsiteY9" fmla="*/ 1039421 h 1160585"/>
                <a:gd name="connsiteX10" fmla="*/ 480370 w 8890391"/>
                <a:gd name="connsiteY10" fmla="*/ 558859 h 1160585"/>
                <a:gd name="connsiteX11" fmla="*/ 1922055 w 8890391"/>
                <a:gd name="connsiteY11" fmla="*/ 78297 h 1160585"/>
                <a:gd name="connsiteX12" fmla="*/ 3363740 w 8890391"/>
                <a:gd name="connsiteY12" fmla="*/ 558859 h 1160585"/>
                <a:gd name="connsiteX13" fmla="*/ 4805426 w 8890391"/>
                <a:gd name="connsiteY13" fmla="*/ 78297 h 1160585"/>
                <a:gd name="connsiteX14" fmla="*/ 5285987 w 8890391"/>
                <a:gd name="connsiteY14" fmla="*/ 558859 h 1160585"/>
                <a:gd name="connsiteX15" fmla="*/ 6727672 w 8890391"/>
                <a:gd name="connsiteY15" fmla="*/ 78297 h 1160585"/>
                <a:gd name="connsiteX16" fmla="*/ 6727672 w 8890391"/>
                <a:gd name="connsiteY16" fmla="*/ 558859 h 1160585"/>
                <a:gd name="connsiteX17" fmla="*/ 8169357 w 8890391"/>
                <a:gd name="connsiteY17" fmla="*/ 78297 h 1160585"/>
                <a:gd name="connsiteX18" fmla="*/ 7929076 w 8890391"/>
                <a:gd name="connsiteY18" fmla="*/ 558859 h 1160585"/>
                <a:gd name="connsiteX19" fmla="*/ 8890200 w 8890391"/>
                <a:gd name="connsiteY19" fmla="*/ 558859 h 1160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890391" h="1160585">
                  <a:moveTo>
                    <a:pt x="8409638" y="1039421"/>
                  </a:moveTo>
                  <a:cubicBezTo>
                    <a:pt x="8409638" y="1039421"/>
                    <a:pt x="7616952" y="1311947"/>
                    <a:pt x="7448515" y="1039421"/>
                  </a:cubicBezTo>
                  <a:cubicBezTo>
                    <a:pt x="7354374" y="887083"/>
                    <a:pt x="7806150" y="694137"/>
                    <a:pt x="7688796" y="558859"/>
                  </a:cubicBezTo>
                  <a:cubicBezTo>
                    <a:pt x="7356919" y="176178"/>
                    <a:pt x="6658040" y="1335591"/>
                    <a:pt x="6247111" y="1039421"/>
                  </a:cubicBezTo>
                  <a:cubicBezTo>
                    <a:pt x="6117168" y="945760"/>
                    <a:pt x="6377053" y="652521"/>
                    <a:pt x="6247111" y="558859"/>
                  </a:cubicBezTo>
                  <a:cubicBezTo>
                    <a:pt x="5836181" y="262670"/>
                    <a:pt x="5298432" y="1155813"/>
                    <a:pt x="4805426" y="1039421"/>
                  </a:cubicBezTo>
                  <a:cubicBezTo>
                    <a:pt x="4584943" y="987376"/>
                    <a:pt x="4545346" y="610904"/>
                    <a:pt x="4324864" y="558859"/>
                  </a:cubicBezTo>
                  <a:cubicBezTo>
                    <a:pt x="3831857" y="442477"/>
                    <a:pt x="3389739" y="1039421"/>
                    <a:pt x="2883179" y="1039421"/>
                  </a:cubicBezTo>
                  <a:cubicBezTo>
                    <a:pt x="2376619" y="1039421"/>
                    <a:pt x="1948053" y="558859"/>
                    <a:pt x="1441494" y="558859"/>
                  </a:cubicBezTo>
                  <a:cubicBezTo>
                    <a:pt x="934934" y="558859"/>
                    <a:pt x="-192" y="1039421"/>
                    <a:pt x="-192" y="1039421"/>
                  </a:cubicBezTo>
                  <a:lnTo>
                    <a:pt x="480370" y="558859"/>
                  </a:lnTo>
                  <a:cubicBezTo>
                    <a:pt x="480370" y="558859"/>
                    <a:pt x="1415496" y="78297"/>
                    <a:pt x="1922055" y="78297"/>
                  </a:cubicBezTo>
                  <a:cubicBezTo>
                    <a:pt x="2428615" y="78297"/>
                    <a:pt x="2857181" y="558859"/>
                    <a:pt x="3363740" y="558859"/>
                  </a:cubicBezTo>
                  <a:cubicBezTo>
                    <a:pt x="3870301" y="558859"/>
                    <a:pt x="4312419" y="-38085"/>
                    <a:pt x="4805426" y="78297"/>
                  </a:cubicBezTo>
                  <a:cubicBezTo>
                    <a:pt x="5025908" y="130347"/>
                    <a:pt x="5065505" y="506810"/>
                    <a:pt x="5285987" y="558859"/>
                  </a:cubicBezTo>
                  <a:cubicBezTo>
                    <a:pt x="5778994" y="675251"/>
                    <a:pt x="6316743" y="-217892"/>
                    <a:pt x="6727672" y="78297"/>
                  </a:cubicBezTo>
                  <a:cubicBezTo>
                    <a:pt x="6857615" y="171959"/>
                    <a:pt x="6597729" y="465198"/>
                    <a:pt x="6727672" y="558859"/>
                  </a:cubicBezTo>
                  <a:cubicBezTo>
                    <a:pt x="7138602" y="855029"/>
                    <a:pt x="7837481" y="-304384"/>
                    <a:pt x="8169357" y="78297"/>
                  </a:cubicBezTo>
                  <a:cubicBezTo>
                    <a:pt x="8286711" y="213595"/>
                    <a:pt x="7834935" y="406512"/>
                    <a:pt x="7929076" y="558859"/>
                  </a:cubicBezTo>
                  <a:cubicBezTo>
                    <a:pt x="8097514" y="831386"/>
                    <a:pt x="8890200" y="558859"/>
                    <a:pt x="8890200" y="558859"/>
                  </a:cubicBezTo>
                  <a:close/>
                </a:path>
              </a:pathLst>
            </a:custGeom>
            <a:solidFill>
              <a:srgbClr val="0078FF">
                <a:alpha val="20000"/>
              </a:srgbClr>
            </a:solidFill>
            <a:ln w="12726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3B531D8-9630-D181-6F4E-AF8AB4CFAED1}"/>
                </a:ext>
              </a:extLst>
            </p:cNvPr>
            <p:cNvSpPr/>
            <p:nvPr/>
          </p:nvSpPr>
          <p:spPr>
            <a:xfrm>
              <a:off x="191622" y="2686018"/>
              <a:ext cx="8896253" cy="754566"/>
            </a:xfrm>
            <a:custGeom>
              <a:avLst/>
              <a:gdLst>
                <a:gd name="connsiteX0" fmla="*/ 6104 w 8896253"/>
                <a:gd name="connsiteY0" fmla="*/ 735755 h 754566"/>
                <a:gd name="connsiteX1" fmla="*/ 199433 w 8896253"/>
                <a:gd name="connsiteY1" fmla="*/ 623063 h 754566"/>
                <a:gd name="connsiteX2" fmla="*/ 1118364 w 8896253"/>
                <a:gd name="connsiteY2" fmla="*/ 233472 h 754566"/>
                <a:gd name="connsiteX3" fmla="*/ 1637131 w 8896253"/>
                <a:gd name="connsiteY3" fmla="*/ 214586 h 754566"/>
                <a:gd name="connsiteX4" fmla="*/ 2476094 w 8896253"/>
                <a:gd name="connsiteY4" fmla="*/ 574142 h 754566"/>
                <a:gd name="connsiteX5" fmla="*/ 3312225 w 8896253"/>
                <a:gd name="connsiteY5" fmla="*/ 560734 h 754566"/>
                <a:gd name="connsiteX6" fmla="*/ 4047002 w 8896253"/>
                <a:gd name="connsiteY6" fmla="*/ 187338 h 754566"/>
                <a:gd name="connsiteX7" fmla="*/ 4100875 w 8896253"/>
                <a:gd name="connsiteY7" fmla="*/ 177006 h 754566"/>
                <a:gd name="connsiteX8" fmla="*/ 4991164 w 8896253"/>
                <a:gd name="connsiteY8" fmla="*/ 647187 h 754566"/>
                <a:gd name="connsiteX9" fmla="*/ 5721184 w 8896253"/>
                <a:gd name="connsiteY9" fmla="*/ 298299 h 754566"/>
                <a:gd name="connsiteX10" fmla="*/ 6249802 w 8896253"/>
                <a:gd name="connsiteY10" fmla="*/ 627917 h 754566"/>
                <a:gd name="connsiteX11" fmla="*/ 7018700 w 8896253"/>
                <a:gd name="connsiteY11" fmla="*/ 339580 h 754566"/>
                <a:gd name="connsiteX12" fmla="*/ 7570384 w 8896253"/>
                <a:gd name="connsiteY12" fmla="*/ 743348 h 754566"/>
                <a:gd name="connsiteX13" fmla="*/ 8415500 w 8896253"/>
                <a:gd name="connsiteY13" fmla="*/ 663959 h 754566"/>
                <a:gd name="connsiteX14" fmla="*/ 8896061 w 8896253"/>
                <a:gd name="connsiteY14" fmla="*/ 183397 h 754566"/>
                <a:gd name="connsiteX15" fmla="*/ 8892025 w 8896253"/>
                <a:gd name="connsiteY15" fmla="*/ 25821 h 754566"/>
                <a:gd name="connsiteX16" fmla="*/ 8411464 w 8896253"/>
                <a:gd name="connsiteY16" fmla="*/ 506383 h 754566"/>
                <a:gd name="connsiteX17" fmla="*/ 7652849 w 8896253"/>
                <a:gd name="connsiteY17" fmla="*/ 599804 h 754566"/>
                <a:gd name="connsiteX18" fmla="*/ 7155612 w 8896253"/>
                <a:gd name="connsiteY18" fmla="*/ 300847 h 754566"/>
                <a:gd name="connsiteX19" fmla="*/ 7162869 w 8896253"/>
                <a:gd name="connsiteY19" fmla="*/ 99299 h 754566"/>
                <a:gd name="connsiteX20" fmla="*/ 6345914 w 8896253"/>
                <a:gd name="connsiteY20" fmla="*/ 531804 h 754566"/>
                <a:gd name="connsiteX21" fmla="*/ 5914514 w 8896253"/>
                <a:gd name="connsiteY21" fmla="*/ 243179 h 754566"/>
                <a:gd name="connsiteX22" fmla="*/ 5874243 w 8896253"/>
                <a:gd name="connsiteY22" fmla="*/ 46005 h 754566"/>
                <a:gd name="connsiteX23" fmla="*/ 5085258 w 8896253"/>
                <a:gd name="connsiteY23" fmla="*/ 474089 h 754566"/>
                <a:gd name="connsiteX24" fmla="*/ 4438277 w 8896253"/>
                <a:gd name="connsiteY24" fmla="*/ 308055 h 754566"/>
                <a:gd name="connsiteX25" fmla="*/ 4190596 w 8896253"/>
                <a:gd name="connsiteY25" fmla="*/ 23178 h 754566"/>
                <a:gd name="connsiteX26" fmla="*/ 4144414 w 8896253"/>
                <a:gd name="connsiteY26" fmla="*/ 640 h 754566"/>
                <a:gd name="connsiteX27" fmla="*/ 3653232 w 8896253"/>
                <a:gd name="connsiteY27" fmla="*/ 232943 h 754566"/>
                <a:gd name="connsiteX28" fmla="*/ 2907399 w 8896253"/>
                <a:gd name="connsiteY28" fmla="*/ 482211 h 754566"/>
                <a:gd name="connsiteX29" fmla="*/ 2020859 w 8896253"/>
                <a:gd name="connsiteY29" fmla="*/ 217854 h 754566"/>
                <a:gd name="connsiteX30" fmla="*/ 1401608 w 8896253"/>
                <a:gd name="connsiteY30" fmla="*/ 21064 h 754566"/>
                <a:gd name="connsiteX31" fmla="*/ 702149 w 8896253"/>
                <a:gd name="connsiteY31" fmla="*/ 213432 h 754566"/>
                <a:gd name="connsiteX32" fmla="*/ -192 w 8896253"/>
                <a:gd name="connsiteY32" fmla="*/ 556553 h 754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896253" h="754566">
                  <a:moveTo>
                    <a:pt x="6104" y="735755"/>
                  </a:moveTo>
                  <a:cubicBezTo>
                    <a:pt x="69442" y="696349"/>
                    <a:pt x="133932" y="658769"/>
                    <a:pt x="199433" y="623063"/>
                  </a:cubicBezTo>
                  <a:cubicBezTo>
                    <a:pt x="494018" y="469812"/>
                    <a:pt x="798021" y="327518"/>
                    <a:pt x="1118364" y="233472"/>
                  </a:cubicBezTo>
                  <a:cubicBezTo>
                    <a:pt x="1284158" y="173738"/>
                    <a:pt x="1468502" y="159033"/>
                    <a:pt x="1637131" y="214586"/>
                  </a:cubicBezTo>
                  <a:cubicBezTo>
                    <a:pt x="1920614" y="325403"/>
                    <a:pt x="2180598" y="494032"/>
                    <a:pt x="2476094" y="574142"/>
                  </a:cubicBezTo>
                  <a:cubicBezTo>
                    <a:pt x="2746987" y="658865"/>
                    <a:pt x="3044070" y="653002"/>
                    <a:pt x="3312225" y="560734"/>
                  </a:cubicBezTo>
                  <a:cubicBezTo>
                    <a:pt x="3589941" y="474618"/>
                    <a:pt x="3777792" y="292196"/>
                    <a:pt x="4047002" y="187338"/>
                  </a:cubicBezTo>
                  <a:cubicBezTo>
                    <a:pt x="4059401" y="187770"/>
                    <a:pt x="4098326" y="158648"/>
                    <a:pt x="4100875" y="177006"/>
                  </a:cubicBezTo>
                  <a:cubicBezTo>
                    <a:pt x="4254415" y="482883"/>
                    <a:pt x="4648186" y="685777"/>
                    <a:pt x="4991164" y="647187"/>
                  </a:cubicBezTo>
                  <a:cubicBezTo>
                    <a:pt x="5279307" y="610521"/>
                    <a:pt x="5483208" y="454963"/>
                    <a:pt x="5721184" y="298299"/>
                  </a:cubicBezTo>
                  <a:cubicBezTo>
                    <a:pt x="5815422" y="513591"/>
                    <a:pt x="6017209" y="606772"/>
                    <a:pt x="6249802" y="627917"/>
                  </a:cubicBezTo>
                  <a:cubicBezTo>
                    <a:pt x="6517715" y="644112"/>
                    <a:pt x="6800717" y="487016"/>
                    <a:pt x="7018700" y="339580"/>
                  </a:cubicBezTo>
                  <a:cubicBezTo>
                    <a:pt x="7065988" y="513687"/>
                    <a:pt x="7371434" y="709276"/>
                    <a:pt x="7570384" y="743348"/>
                  </a:cubicBezTo>
                  <a:cubicBezTo>
                    <a:pt x="7855023" y="778333"/>
                    <a:pt x="8137687" y="725807"/>
                    <a:pt x="8415500" y="663959"/>
                  </a:cubicBezTo>
                  <a:lnTo>
                    <a:pt x="8896061" y="183397"/>
                  </a:lnTo>
                  <a:lnTo>
                    <a:pt x="8892025" y="25821"/>
                  </a:lnTo>
                  <a:lnTo>
                    <a:pt x="8411464" y="506383"/>
                  </a:lnTo>
                  <a:cubicBezTo>
                    <a:pt x="8161765" y="564291"/>
                    <a:pt x="7910142" y="617248"/>
                    <a:pt x="7652849" y="599804"/>
                  </a:cubicBezTo>
                  <a:cubicBezTo>
                    <a:pt x="7461008" y="578803"/>
                    <a:pt x="7257444" y="471926"/>
                    <a:pt x="7155612" y="300847"/>
                  </a:cubicBezTo>
                  <a:cubicBezTo>
                    <a:pt x="7137544" y="267688"/>
                    <a:pt x="7114813" y="174747"/>
                    <a:pt x="7162869" y="99299"/>
                  </a:cubicBezTo>
                  <a:cubicBezTo>
                    <a:pt x="6960311" y="251349"/>
                    <a:pt x="6603494" y="505085"/>
                    <a:pt x="6345914" y="531804"/>
                  </a:cubicBezTo>
                  <a:cubicBezTo>
                    <a:pt x="6137158" y="546606"/>
                    <a:pt x="6000534" y="439873"/>
                    <a:pt x="5914514" y="243179"/>
                  </a:cubicBezTo>
                  <a:cubicBezTo>
                    <a:pt x="5887506" y="181235"/>
                    <a:pt x="5873571" y="113619"/>
                    <a:pt x="5874243" y="46005"/>
                  </a:cubicBezTo>
                  <a:cubicBezTo>
                    <a:pt x="5621132" y="204638"/>
                    <a:pt x="5380417" y="399746"/>
                    <a:pt x="5085258" y="474089"/>
                  </a:cubicBezTo>
                  <a:cubicBezTo>
                    <a:pt x="4860259" y="535553"/>
                    <a:pt x="4604072" y="473897"/>
                    <a:pt x="4438277" y="308055"/>
                  </a:cubicBezTo>
                  <a:cubicBezTo>
                    <a:pt x="4352064" y="227801"/>
                    <a:pt x="4249511" y="123279"/>
                    <a:pt x="4190596" y="23178"/>
                  </a:cubicBezTo>
                  <a:cubicBezTo>
                    <a:pt x="4179685" y="9530"/>
                    <a:pt x="4162913" y="-3013"/>
                    <a:pt x="4144414" y="640"/>
                  </a:cubicBezTo>
                  <a:cubicBezTo>
                    <a:pt x="3945558" y="20823"/>
                    <a:pt x="3827435" y="149566"/>
                    <a:pt x="3653232" y="232943"/>
                  </a:cubicBezTo>
                  <a:cubicBezTo>
                    <a:pt x="3422706" y="358418"/>
                    <a:pt x="3175697" y="480288"/>
                    <a:pt x="2907399" y="482211"/>
                  </a:cubicBezTo>
                  <a:cubicBezTo>
                    <a:pt x="2592727" y="486776"/>
                    <a:pt x="2293769" y="363848"/>
                    <a:pt x="2020859" y="217854"/>
                  </a:cubicBezTo>
                  <a:cubicBezTo>
                    <a:pt x="1828490" y="119578"/>
                    <a:pt x="1624587" y="13374"/>
                    <a:pt x="1401608" y="21064"/>
                  </a:cubicBezTo>
                  <a:cubicBezTo>
                    <a:pt x="1158011" y="29906"/>
                    <a:pt x="929358" y="132458"/>
                    <a:pt x="702149" y="213432"/>
                  </a:cubicBezTo>
                  <a:cubicBezTo>
                    <a:pt x="459610" y="308968"/>
                    <a:pt x="224135" y="423438"/>
                    <a:pt x="-192" y="556553"/>
                  </a:cubicBezTo>
                  <a:close/>
                </a:path>
              </a:pathLst>
            </a:custGeom>
            <a:solidFill>
              <a:srgbClr val="D3D2D2"/>
            </a:solidFill>
            <a:ln w="12726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D32F6C48-5BC4-049B-E2CE-0DB7C6329B01}"/>
                </a:ext>
              </a:extLst>
            </p:cNvPr>
            <p:cNvSpPr/>
            <p:nvPr/>
          </p:nvSpPr>
          <p:spPr>
            <a:xfrm>
              <a:off x="184221" y="3005894"/>
              <a:ext cx="8419102" cy="593255"/>
            </a:xfrm>
            <a:custGeom>
              <a:avLst/>
              <a:gdLst>
                <a:gd name="connsiteX0" fmla="*/ 8418897 w 8419102"/>
                <a:gd name="connsiteY0" fmla="*/ 485959 h 593255"/>
                <a:gd name="connsiteX1" fmla="*/ 7506648 w 8419102"/>
                <a:gd name="connsiteY1" fmla="*/ 522193 h 593255"/>
                <a:gd name="connsiteX2" fmla="*/ 6963086 w 8419102"/>
                <a:gd name="connsiteY2" fmla="*/ 163886 h 593255"/>
                <a:gd name="connsiteX3" fmla="*/ 6161075 w 8419102"/>
                <a:gd name="connsiteY3" fmla="*/ 404167 h 593255"/>
                <a:gd name="connsiteX4" fmla="*/ 5669652 w 8419102"/>
                <a:gd name="connsiteY4" fmla="*/ 140146 h 593255"/>
                <a:gd name="connsiteX5" fmla="*/ 4870622 w 8419102"/>
                <a:gd name="connsiteY5" fmla="*/ 448619 h 593255"/>
                <a:gd name="connsiteX6" fmla="*/ 4032138 w 8419102"/>
                <a:gd name="connsiteY6" fmla="*/ 19718 h 593255"/>
                <a:gd name="connsiteX7" fmla="*/ 3174624 w 8419102"/>
                <a:gd name="connsiteY7" fmla="*/ 422813 h 593255"/>
                <a:gd name="connsiteX8" fmla="*/ 2099848 w 8419102"/>
                <a:gd name="connsiteY8" fmla="*/ 257836 h 593255"/>
                <a:gd name="connsiteX9" fmla="*/ 1448736 w 8419102"/>
                <a:gd name="connsiteY9" fmla="*/ 207 h 593255"/>
                <a:gd name="connsiteX10" fmla="*/ 1390732 w 8419102"/>
                <a:gd name="connsiteY10" fmla="*/ 2370 h 593255"/>
                <a:gd name="connsiteX11" fmla="*/ 1390732 w 8419102"/>
                <a:gd name="connsiteY11" fmla="*/ 2370 h 593255"/>
                <a:gd name="connsiteX12" fmla="*/ 679692 w 8419102"/>
                <a:gd name="connsiteY12" fmla="*/ 230444 h 593255"/>
                <a:gd name="connsiteX13" fmla="*/ -206 w 8419102"/>
                <a:gd name="connsiteY13" fmla="*/ 593268 h 593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419102" h="593255">
                  <a:moveTo>
                    <a:pt x="8418897" y="485959"/>
                  </a:moveTo>
                  <a:cubicBezTo>
                    <a:pt x="8120758" y="549825"/>
                    <a:pt x="7809114" y="578227"/>
                    <a:pt x="7506648" y="522193"/>
                  </a:cubicBezTo>
                  <a:cubicBezTo>
                    <a:pt x="7331339" y="489659"/>
                    <a:pt x="7090049" y="290418"/>
                    <a:pt x="6963086" y="163886"/>
                  </a:cubicBezTo>
                  <a:cubicBezTo>
                    <a:pt x="6720737" y="307478"/>
                    <a:pt x="6444030" y="450253"/>
                    <a:pt x="6161075" y="404167"/>
                  </a:cubicBezTo>
                  <a:cubicBezTo>
                    <a:pt x="5964334" y="363704"/>
                    <a:pt x="5787631" y="303297"/>
                    <a:pt x="5669652" y="140146"/>
                  </a:cubicBezTo>
                  <a:cubicBezTo>
                    <a:pt x="5420050" y="298444"/>
                    <a:pt x="5171551" y="442852"/>
                    <a:pt x="4870622" y="448619"/>
                  </a:cubicBezTo>
                  <a:cubicBezTo>
                    <a:pt x="4549273" y="443958"/>
                    <a:pt x="4210187" y="286333"/>
                    <a:pt x="4032138" y="19718"/>
                  </a:cubicBezTo>
                  <a:cubicBezTo>
                    <a:pt x="3729675" y="159129"/>
                    <a:pt x="3506644" y="358850"/>
                    <a:pt x="3174624" y="422813"/>
                  </a:cubicBezTo>
                  <a:cubicBezTo>
                    <a:pt x="2810791" y="496820"/>
                    <a:pt x="2430956" y="415076"/>
                    <a:pt x="2099848" y="257836"/>
                  </a:cubicBezTo>
                  <a:cubicBezTo>
                    <a:pt x="1886478" y="163982"/>
                    <a:pt x="1684643" y="30819"/>
                    <a:pt x="1448736" y="207"/>
                  </a:cubicBezTo>
                  <a:cubicBezTo>
                    <a:pt x="1429320" y="-466"/>
                    <a:pt x="1410098" y="687"/>
                    <a:pt x="1390732" y="2370"/>
                  </a:cubicBezTo>
                  <a:lnTo>
                    <a:pt x="1390732" y="2370"/>
                  </a:lnTo>
                  <a:cubicBezTo>
                    <a:pt x="1142137" y="26734"/>
                    <a:pt x="909113" y="135197"/>
                    <a:pt x="679692" y="230444"/>
                  </a:cubicBezTo>
                  <a:cubicBezTo>
                    <a:pt x="443305" y="330401"/>
                    <a:pt x="214652" y="451551"/>
                    <a:pt x="-206" y="593268"/>
                  </a:cubicBezTo>
                </a:path>
              </a:pathLst>
            </a:custGeom>
            <a:noFill/>
            <a:ln w="12726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8B5F2B48-4E0C-CADA-3BB8-2B62BD986766}"/>
                </a:ext>
              </a:extLst>
            </p:cNvPr>
            <p:cNvSpPr/>
            <p:nvPr/>
          </p:nvSpPr>
          <p:spPr>
            <a:xfrm>
              <a:off x="194313" y="2833375"/>
              <a:ext cx="12714" cy="961123"/>
            </a:xfrm>
            <a:custGeom>
              <a:avLst/>
              <a:gdLst>
                <a:gd name="connsiteX0" fmla="*/ -449 w 12714"/>
                <a:gd name="connsiteY0" fmla="*/ 13 h 961123"/>
                <a:gd name="connsiteX1" fmla="*/ -449 w 12714"/>
                <a:gd name="connsiteY1" fmla="*/ 961136 h 961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14" h="961123">
                  <a:moveTo>
                    <a:pt x="-449" y="13"/>
                  </a:moveTo>
                  <a:lnTo>
                    <a:pt x="-449" y="961136"/>
                  </a:lnTo>
                </a:path>
              </a:pathLst>
            </a:custGeom>
            <a:noFill/>
            <a:ln w="12726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2AB81D8-345C-2A50-75D1-D07223011C54}"/>
                </a:ext>
              </a:extLst>
            </p:cNvPr>
            <p:cNvSpPr/>
            <p:nvPr/>
          </p:nvSpPr>
          <p:spPr>
            <a:xfrm>
              <a:off x="9084704" y="2352813"/>
              <a:ext cx="12714" cy="961123"/>
            </a:xfrm>
            <a:custGeom>
              <a:avLst/>
              <a:gdLst>
                <a:gd name="connsiteX0" fmla="*/ 66 w 12714"/>
                <a:gd name="connsiteY0" fmla="*/ -15 h 961123"/>
                <a:gd name="connsiteX1" fmla="*/ 66 w 12714"/>
                <a:gd name="connsiteY1" fmla="*/ 961108 h 961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14" h="961123">
                  <a:moveTo>
                    <a:pt x="66" y="-15"/>
                  </a:moveTo>
                  <a:lnTo>
                    <a:pt x="66" y="961108"/>
                  </a:lnTo>
                </a:path>
              </a:pathLst>
            </a:custGeom>
            <a:noFill/>
            <a:ln w="12726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CB5C2563-8C3D-BC9F-6168-9D0A3C1EAED9}"/>
                </a:ext>
              </a:extLst>
            </p:cNvPr>
            <p:cNvSpPr/>
            <p:nvPr/>
          </p:nvSpPr>
          <p:spPr>
            <a:xfrm>
              <a:off x="195081" y="2382514"/>
              <a:ext cx="8894477" cy="749708"/>
            </a:xfrm>
            <a:custGeom>
              <a:avLst/>
              <a:gdLst>
                <a:gd name="connsiteX0" fmla="*/ 8889431 w 8894477"/>
                <a:gd name="connsiteY0" fmla="*/ 162504 h 749708"/>
                <a:gd name="connsiteX1" fmla="*/ 8409832 w 8894477"/>
                <a:gd name="connsiteY1" fmla="*/ 642681 h 749708"/>
                <a:gd name="connsiteX2" fmla="*/ 7898657 w 8894477"/>
                <a:gd name="connsiteY2" fmla="*/ 744224 h 749708"/>
                <a:gd name="connsiteX3" fmla="*/ 7361580 w 8894477"/>
                <a:gd name="connsiteY3" fmla="*/ 625237 h 749708"/>
                <a:gd name="connsiteX4" fmla="*/ 7328231 w 8894477"/>
                <a:gd name="connsiteY4" fmla="*/ 210945 h 749708"/>
                <a:gd name="connsiteX5" fmla="*/ 7416221 w 8894477"/>
                <a:gd name="connsiteY5" fmla="*/ 111612 h 749708"/>
                <a:gd name="connsiteX6" fmla="*/ 6964686 w 8894477"/>
                <a:gd name="connsiteY6" fmla="*/ 425900 h 749708"/>
                <a:gd name="connsiteX7" fmla="*/ 6398152 w 8894477"/>
                <a:gd name="connsiteY7" fmla="*/ 678098 h 749708"/>
                <a:gd name="connsiteX8" fmla="*/ 6041623 w 8894477"/>
                <a:gd name="connsiteY8" fmla="*/ 434886 h 749708"/>
                <a:gd name="connsiteX9" fmla="*/ 6095782 w 8894477"/>
                <a:gd name="connsiteY9" fmla="*/ 96331 h 749708"/>
                <a:gd name="connsiteX10" fmla="*/ 6063201 w 8894477"/>
                <a:gd name="connsiteY10" fmla="*/ 94264 h 749708"/>
                <a:gd name="connsiteX11" fmla="*/ 5700759 w 8894477"/>
                <a:gd name="connsiteY11" fmla="*/ 263134 h 749708"/>
                <a:gd name="connsiteX12" fmla="*/ 4995489 w 8894477"/>
                <a:gd name="connsiteY12" fmla="*/ 632541 h 749708"/>
                <a:gd name="connsiteX13" fmla="*/ 4464372 w 8894477"/>
                <a:gd name="connsiteY13" fmla="*/ 388464 h 749708"/>
                <a:gd name="connsiteX14" fmla="*/ 4268061 w 8894477"/>
                <a:gd name="connsiteY14" fmla="*/ 147030 h 749708"/>
                <a:gd name="connsiteX15" fmla="*/ 3875012 w 8894477"/>
                <a:gd name="connsiteY15" fmla="*/ 230936 h 749708"/>
                <a:gd name="connsiteX16" fmla="*/ 3060700 w 8894477"/>
                <a:gd name="connsiteY16" fmla="*/ 608946 h 749708"/>
                <a:gd name="connsiteX17" fmla="*/ 2286563 w 8894477"/>
                <a:gd name="connsiteY17" fmla="*/ 472610 h 749708"/>
                <a:gd name="connsiteX18" fmla="*/ 1542460 w 8894477"/>
                <a:gd name="connsiteY18" fmla="*/ 162888 h 749708"/>
                <a:gd name="connsiteX19" fmla="*/ 806720 w 8894477"/>
                <a:gd name="connsiteY19" fmla="*/ 300953 h 749708"/>
                <a:gd name="connsiteX20" fmla="*/ 3941 w 8894477"/>
                <a:gd name="connsiteY20" fmla="*/ 665171 h 749708"/>
                <a:gd name="connsiteX21" fmla="*/ -191 w 8894477"/>
                <a:gd name="connsiteY21" fmla="*/ 580592 h 749708"/>
                <a:gd name="connsiteX22" fmla="*/ 839109 w 8894477"/>
                <a:gd name="connsiteY22" fmla="*/ 211906 h 749708"/>
                <a:gd name="connsiteX23" fmla="*/ 1559183 w 8894477"/>
                <a:gd name="connsiteY23" fmla="*/ 88930 h 749708"/>
                <a:gd name="connsiteX24" fmla="*/ 2360665 w 8894477"/>
                <a:gd name="connsiteY24" fmla="*/ 425948 h 749708"/>
                <a:gd name="connsiteX25" fmla="*/ 3065842 w 8894477"/>
                <a:gd name="connsiteY25" fmla="*/ 533305 h 749708"/>
                <a:gd name="connsiteX26" fmla="*/ 3961993 w 8894477"/>
                <a:gd name="connsiteY26" fmla="*/ 111949 h 749708"/>
                <a:gd name="connsiteX27" fmla="*/ 4321934 w 8894477"/>
                <a:gd name="connsiteY27" fmla="*/ 86960 h 749708"/>
                <a:gd name="connsiteX28" fmla="*/ 4595036 w 8894477"/>
                <a:gd name="connsiteY28" fmla="*/ 439548 h 749708"/>
                <a:gd name="connsiteX29" fmla="*/ 5059932 w 8894477"/>
                <a:gd name="connsiteY29" fmla="*/ 542004 h 749708"/>
                <a:gd name="connsiteX30" fmla="*/ 5830946 w 8894477"/>
                <a:gd name="connsiteY30" fmla="*/ 94889 h 749708"/>
                <a:gd name="connsiteX31" fmla="*/ 6145329 w 8894477"/>
                <a:gd name="connsiteY31" fmla="*/ 35924 h 749708"/>
                <a:gd name="connsiteX32" fmla="*/ 6168010 w 8894477"/>
                <a:gd name="connsiteY32" fmla="*/ 111612 h 749708"/>
                <a:gd name="connsiteX33" fmla="*/ 6119954 w 8894477"/>
                <a:gd name="connsiteY33" fmla="*/ 448150 h 749708"/>
                <a:gd name="connsiteX34" fmla="*/ 6440729 w 8894477"/>
                <a:gd name="connsiteY34" fmla="*/ 602987 h 749708"/>
                <a:gd name="connsiteX35" fmla="*/ 7018796 w 8894477"/>
                <a:gd name="connsiteY35" fmla="*/ 294082 h 749708"/>
                <a:gd name="connsiteX36" fmla="*/ 7509019 w 8894477"/>
                <a:gd name="connsiteY36" fmla="*/ 987 h 749708"/>
                <a:gd name="connsiteX37" fmla="*/ 7527518 w 8894477"/>
                <a:gd name="connsiteY37" fmla="*/ 74 h 749708"/>
                <a:gd name="connsiteX38" fmla="*/ 7590234 w 8894477"/>
                <a:gd name="connsiteY38" fmla="*/ 34578 h 749708"/>
                <a:gd name="connsiteX39" fmla="*/ 7344090 w 8894477"/>
                <a:gd name="connsiteY39" fmla="*/ 338101 h 749708"/>
                <a:gd name="connsiteX40" fmla="*/ 7470572 w 8894477"/>
                <a:gd name="connsiteY40" fmla="*/ 613463 h 749708"/>
                <a:gd name="connsiteX41" fmla="*/ 8055658 w 8894477"/>
                <a:gd name="connsiteY41" fmla="*/ 648592 h 749708"/>
                <a:gd name="connsiteX42" fmla="*/ 8413724 w 8894477"/>
                <a:gd name="connsiteY42" fmla="*/ 564830 h 749708"/>
                <a:gd name="connsiteX43" fmla="*/ 8894286 w 8894477"/>
                <a:gd name="connsiteY43" fmla="*/ 84268 h 749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8894477" h="749708">
                  <a:moveTo>
                    <a:pt x="8889431" y="162504"/>
                  </a:moveTo>
                  <a:lnTo>
                    <a:pt x="8409832" y="642681"/>
                  </a:lnTo>
                  <a:cubicBezTo>
                    <a:pt x="8241011" y="681078"/>
                    <a:pt x="8070843" y="717937"/>
                    <a:pt x="7898657" y="744224"/>
                  </a:cubicBezTo>
                  <a:cubicBezTo>
                    <a:pt x="7714411" y="761524"/>
                    <a:pt x="7512477" y="741869"/>
                    <a:pt x="7361580" y="625237"/>
                  </a:cubicBezTo>
                  <a:cubicBezTo>
                    <a:pt x="7245669" y="523550"/>
                    <a:pt x="7227408" y="329403"/>
                    <a:pt x="7328231" y="210945"/>
                  </a:cubicBezTo>
                  <a:cubicBezTo>
                    <a:pt x="7353268" y="174326"/>
                    <a:pt x="7385034" y="142945"/>
                    <a:pt x="7416221" y="111612"/>
                  </a:cubicBezTo>
                  <a:cubicBezTo>
                    <a:pt x="7248603" y="190040"/>
                    <a:pt x="7118179" y="325558"/>
                    <a:pt x="6964686" y="425900"/>
                  </a:cubicBezTo>
                  <a:cubicBezTo>
                    <a:pt x="6797595" y="548299"/>
                    <a:pt x="6610799" y="666421"/>
                    <a:pt x="6398152" y="678098"/>
                  </a:cubicBezTo>
                  <a:cubicBezTo>
                    <a:pt x="6245671" y="682712"/>
                    <a:pt x="6080788" y="588906"/>
                    <a:pt x="6041623" y="434886"/>
                  </a:cubicBezTo>
                  <a:cubicBezTo>
                    <a:pt x="6013221" y="319407"/>
                    <a:pt x="6058250" y="203976"/>
                    <a:pt x="6095782" y="96331"/>
                  </a:cubicBezTo>
                  <a:cubicBezTo>
                    <a:pt x="6085162" y="93880"/>
                    <a:pt x="6074060" y="94168"/>
                    <a:pt x="6063201" y="94264"/>
                  </a:cubicBezTo>
                  <a:cubicBezTo>
                    <a:pt x="5924175" y="98589"/>
                    <a:pt x="5814318" y="194894"/>
                    <a:pt x="5700759" y="263134"/>
                  </a:cubicBezTo>
                  <a:cubicBezTo>
                    <a:pt x="5480230" y="409849"/>
                    <a:pt x="5261191" y="579535"/>
                    <a:pt x="4995489" y="632541"/>
                  </a:cubicBezTo>
                  <a:cubicBezTo>
                    <a:pt x="4791297" y="669689"/>
                    <a:pt x="4564617" y="573528"/>
                    <a:pt x="4464372" y="388464"/>
                  </a:cubicBezTo>
                  <a:cubicBezTo>
                    <a:pt x="4407375" y="302972"/>
                    <a:pt x="4365807" y="194317"/>
                    <a:pt x="4268061" y="147030"/>
                  </a:cubicBezTo>
                  <a:cubicBezTo>
                    <a:pt x="4130718" y="113102"/>
                    <a:pt x="3997361" y="175815"/>
                    <a:pt x="3875012" y="230936"/>
                  </a:cubicBezTo>
                  <a:cubicBezTo>
                    <a:pt x="3604599" y="358333"/>
                    <a:pt x="3358358" y="547578"/>
                    <a:pt x="3060700" y="608946"/>
                  </a:cubicBezTo>
                  <a:cubicBezTo>
                    <a:pt x="2796246" y="662000"/>
                    <a:pt x="2524872" y="586455"/>
                    <a:pt x="2286563" y="472610"/>
                  </a:cubicBezTo>
                  <a:cubicBezTo>
                    <a:pt x="2043397" y="359871"/>
                    <a:pt x="1810710" y="207484"/>
                    <a:pt x="1542460" y="162888"/>
                  </a:cubicBezTo>
                  <a:cubicBezTo>
                    <a:pt x="1289589" y="128144"/>
                    <a:pt x="1042869" y="220219"/>
                    <a:pt x="806720" y="300953"/>
                  </a:cubicBezTo>
                  <a:cubicBezTo>
                    <a:pt x="527177" y="394951"/>
                    <a:pt x="259265" y="518648"/>
                    <a:pt x="3941" y="665171"/>
                  </a:cubicBezTo>
                  <a:lnTo>
                    <a:pt x="-191" y="580592"/>
                  </a:lnTo>
                  <a:cubicBezTo>
                    <a:pt x="265464" y="428879"/>
                    <a:pt x="549043" y="309892"/>
                    <a:pt x="839109" y="211906"/>
                  </a:cubicBezTo>
                  <a:cubicBezTo>
                    <a:pt x="1069347" y="132709"/>
                    <a:pt x="1312319" y="52455"/>
                    <a:pt x="1559183" y="88930"/>
                  </a:cubicBezTo>
                  <a:cubicBezTo>
                    <a:pt x="1849251" y="138188"/>
                    <a:pt x="2095875" y="309652"/>
                    <a:pt x="2360665" y="425948"/>
                  </a:cubicBezTo>
                  <a:cubicBezTo>
                    <a:pt x="2578984" y="524559"/>
                    <a:pt x="2827146" y="591069"/>
                    <a:pt x="3065842" y="533305"/>
                  </a:cubicBezTo>
                  <a:cubicBezTo>
                    <a:pt x="3393201" y="459972"/>
                    <a:pt x="3652512" y="227908"/>
                    <a:pt x="3961993" y="111949"/>
                  </a:cubicBezTo>
                  <a:cubicBezTo>
                    <a:pt x="4076318" y="72783"/>
                    <a:pt x="4205686" y="34963"/>
                    <a:pt x="4321934" y="86960"/>
                  </a:cubicBezTo>
                  <a:cubicBezTo>
                    <a:pt x="4452548" y="169664"/>
                    <a:pt x="4491090" y="332046"/>
                    <a:pt x="4595036" y="439548"/>
                  </a:cubicBezTo>
                  <a:cubicBezTo>
                    <a:pt x="4709026" y="568050"/>
                    <a:pt x="4902500" y="592847"/>
                    <a:pt x="5059932" y="542004"/>
                  </a:cubicBezTo>
                  <a:cubicBezTo>
                    <a:pt x="5349566" y="455935"/>
                    <a:pt x="5571154" y="238673"/>
                    <a:pt x="5830946" y="94889"/>
                  </a:cubicBezTo>
                  <a:cubicBezTo>
                    <a:pt x="5923837" y="42219"/>
                    <a:pt x="6039267" y="-9970"/>
                    <a:pt x="6145329" y="35924"/>
                  </a:cubicBezTo>
                  <a:cubicBezTo>
                    <a:pt x="6181755" y="41546"/>
                    <a:pt x="6179543" y="85566"/>
                    <a:pt x="6168010" y="111612"/>
                  </a:cubicBezTo>
                  <a:cubicBezTo>
                    <a:pt x="6132834" y="218345"/>
                    <a:pt x="6078386" y="335074"/>
                    <a:pt x="6119954" y="448150"/>
                  </a:cubicBezTo>
                  <a:cubicBezTo>
                    <a:pt x="6173440" y="567521"/>
                    <a:pt x="6317608" y="617500"/>
                    <a:pt x="6440729" y="602987"/>
                  </a:cubicBezTo>
                  <a:cubicBezTo>
                    <a:pt x="6662460" y="567954"/>
                    <a:pt x="6844545" y="425467"/>
                    <a:pt x="7018796" y="294082"/>
                  </a:cubicBezTo>
                  <a:cubicBezTo>
                    <a:pt x="7175075" y="185955"/>
                    <a:pt x="7317466" y="40441"/>
                    <a:pt x="7509019" y="987"/>
                  </a:cubicBezTo>
                  <a:cubicBezTo>
                    <a:pt x="7515170" y="843"/>
                    <a:pt x="7521368" y="-359"/>
                    <a:pt x="7527518" y="74"/>
                  </a:cubicBezTo>
                  <a:cubicBezTo>
                    <a:pt x="7549338" y="3294"/>
                    <a:pt x="7593405" y="4351"/>
                    <a:pt x="7590234" y="34578"/>
                  </a:cubicBezTo>
                  <a:cubicBezTo>
                    <a:pt x="7511853" y="138476"/>
                    <a:pt x="7385705" y="208686"/>
                    <a:pt x="7344090" y="338101"/>
                  </a:cubicBezTo>
                  <a:cubicBezTo>
                    <a:pt x="7303384" y="445603"/>
                    <a:pt x="7375134" y="563437"/>
                    <a:pt x="7470572" y="613463"/>
                  </a:cubicBezTo>
                  <a:cubicBezTo>
                    <a:pt x="7653188" y="697561"/>
                    <a:pt x="7862809" y="685355"/>
                    <a:pt x="8055658" y="648592"/>
                  </a:cubicBezTo>
                  <a:cubicBezTo>
                    <a:pt x="8174933" y="620527"/>
                    <a:pt x="8294255" y="592366"/>
                    <a:pt x="8413724" y="564830"/>
                  </a:cubicBezTo>
                  <a:lnTo>
                    <a:pt x="8894286" y="84268"/>
                  </a:lnTo>
                  <a:close/>
                </a:path>
              </a:pathLst>
            </a:custGeom>
            <a:solidFill>
              <a:srgbClr val="DEC08B"/>
            </a:solidFill>
            <a:ln w="12726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6BC6EB61-4377-3555-B734-DE29D75FDD0F}"/>
                </a:ext>
              </a:extLst>
            </p:cNvPr>
            <p:cNvSpPr/>
            <p:nvPr/>
          </p:nvSpPr>
          <p:spPr>
            <a:xfrm>
              <a:off x="8603324" y="3011279"/>
              <a:ext cx="480561" cy="480561"/>
            </a:xfrm>
            <a:custGeom>
              <a:avLst/>
              <a:gdLst>
                <a:gd name="connsiteX0" fmla="*/ 52 w 480561"/>
                <a:gd name="connsiteY0" fmla="*/ 480571 h 480561"/>
                <a:gd name="connsiteX1" fmla="*/ 480613 w 480561"/>
                <a:gd name="connsiteY1" fmla="*/ 9 h 480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0561" h="480561">
                  <a:moveTo>
                    <a:pt x="52" y="480571"/>
                  </a:moveTo>
                  <a:lnTo>
                    <a:pt x="480613" y="9"/>
                  </a:lnTo>
                </a:path>
              </a:pathLst>
            </a:custGeom>
            <a:noFill/>
            <a:ln w="12726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249ACD3F-A593-21B1-9B1C-F6947D7F923F}"/>
                </a:ext>
              </a:extLst>
            </p:cNvPr>
            <p:cNvSpPr/>
            <p:nvPr/>
          </p:nvSpPr>
          <p:spPr>
            <a:xfrm>
              <a:off x="7883300" y="1872251"/>
              <a:ext cx="480561" cy="480561"/>
            </a:xfrm>
            <a:custGeom>
              <a:avLst/>
              <a:gdLst>
                <a:gd name="connsiteX0" fmla="*/ 10 w 480561"/>
                <a:gd name="connsiteY0" fmla="*/ 480505 h 480561"/>
                <a:gd name="connsiteX1" fmla="*/ 480572 w 480561"/>
                <a:gd name="connsiteY1" fmla="*/ -57 h 480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0561" h="480561">
                  <a:moveTo>
                    <a:pt x="10" y="480505"/>
                  </a:moveTo>
                  <a:lnTo>
                    <a:pt x="480572" y="-57"/>
                  </a:lnTo>
                </a:path>
              </a:pathLst>
            </a:custGeom>
            <a:noFill/>
            <a:ln w="12726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63552816-C95E-35E1-16EC-4774D8AA770A}"/>
                </a:ext>
              </a:extLst>
            </p:cNvPr>
            <p:cNvSpPr/>
            <p:nvPr/>
          </p:nvSpPr>
          <p:spPr>
            <a:xfrm>
              <a:off x="6441615" y="1872251"/>
              <a:ext cx="480561" cy="480561"/>
            </a:xfrm>
            <a:custGeom>
              <a:avLst/>
              <a:gdLst>
                <a:gd name="connsiteX0" fmla="*/ -73 w 480561"/>
                <a:gd name="connsiteY0" fmla="*/ 480505 h 480561"/>
                <a:gd name="connsiteX1" fmla="*/ 480488 w 480561"/>
                <a:gd name="connsiteY1" fmla="*/ -57 h 480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0561" h="480561">
                  <a:moveTo>
                    <a:pt x="-73" y="480505"/>
                  </a:moveTo>
                  <a:lnTo>
                    <a:pt x="480488" y="-57"/>
                  </a:lnTo>
                </a:path>
              </a:pathLst>
            </a:custGeom>
            <a:noFill/>
            <a:ln w="12726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B9981CA0-9424-F9C3-67E4-54EFBA152050}"/>
                </a:ext>
              </a:extLst>
            </p:cNvPr>
            <p:cNvSpPr/>
            <p:nvPr/>
          </p:nvSpPr>
          <p:spPr>
            <a:xfrm>
              <a:off x="4519368" y="1872251"/>
              <a:ext cx="480561" cy="480561"/>
            </a:xfrm>
            <a:custGeom>
              <a:avLst/>
              <a:gdLst>
                <a:gd name="connsiteX0" fmla="*/ -185 w 480561"/>
                <a:gd name="connsiteY0" fmla="*/ 480505 h 480561"/>
                <a:gd name="connsiteX1" fmla="*/ 480377 w 480561"/>
                <a:gd name="connsiteY1" fmla="*/ -57 h 480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0561" h="480561">
                  <a:moveTo>
                    <a:pt x="-185" y="480505"/>
                  </a:moveTo>
                  <a:lnTo>
                    <a:pt x="480377" y="-57"/>
                  </a:lnTo>
                </a:path>
              </a:pathLst>
            </a:custGeom>
            <a:noFill/>
            <a:ln w="12726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FAF14895-35AA-629A-57E5-4F9B572DC61F}"/>
                </a:ext>
              </a:extLst>
            </p:cNvPr>
            <p:cNvSpPr/>
            <p:nvPr/>
          </p:nvSpPr>
          <p:spPr>
            <a:xfrm>
              <a:off x="1635998" y="1872251"/>
              <a:ext cx="480561" cy="480561"/>
            </a:xfrm>
            <a:custGeom>
              <a:avLst/>
              <a:gdLst>
                <a:gd name="connsiteX0" fmla="*/ -351 w 480561"/>
                <a:gd name="connsiteY0" fmla="*/ 480505 h 480561"/>
                <a:gd name="connsiteX1" fmla="*/ 480210 w 480561"/>
                <a:gd name="connsiteY1" fmla="*/ -57 h 480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0561" h="480561">
                  <a:moveTo>
                    <a:pt x="-351" y="480505"/>
                  </a:moveTo>
                  <a:lnTo>
                    <a:pt x="480210" y="-57"/>
                  </a:lnTo>
                </a:path>
              </a:pathLst>
            </a:custGeom>
            <a:noFill/>
            <a:ln w="12726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272D1437-2091-4255-1170-D48220098504}"/>
                </a:ext>
              </a:extLst>
            </p:cNvPr>
            <p:cNvSpPr/>
            <p:nvPr/>
          </p:nvSpPr>
          <p:spPr>
            <a:xfrm>
              <a:off x="3077683" y="2352813"/>
              <a:ext cx="480561" cy="480561"/>
            </a:xfrm>
            <a:custGeom>
              <a:avLst/>
              <a:gdLst>
                <a:gd name="connsiteX0" fmla="*/ -268 w 480561"/>
                <a:gd name="connsiteY0" fmla="*/ 480533 h 480561"/>
                <a:gd name="connsiteX1" fmla="*/ 480294 w 480561"/>
                <a:gd name="connsiteY1" fmla="*/ -29 h 480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0561" h="480561">
                  <a:moveTo>
                    <a:pt x="-268" y="480533"/>
                  </a:moveTo>
                  <a:lnTo>
                    <a:pt x="480294" y="-29"/>
                  </a:lnTo>
                </a:path>
              </a:pathLst>
            </a:custGeom>
            <a:noFill/>
            <a:ln w="12726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1B37A6BD-94AA-C361-4878-0549FEE1461D}"/>
                </a:ext>
              </a:extLst>
            </p:cNvPr>
            <p:cNvSpPr/>
            <p:nvPr/>
          </p:nvSpPr>
          <p:spPr>
            <a:xfrm>
              <a:off x="5089026" y="2363337"/>
              <a:ext cx="480561" cy="480561"/>
            </a:xfrm>
            <a:custGeom>
              <a:avLst/>
              <a:gdLst>
                <a:gd name="connsiteX0" fmla="*/ -152 w 480561"/>
                <a:gd name="connsiteY0" fmla="*/ 480533 h 480561"/>
                <a:gd name="connsiteX1" fmla="*/ 480410 w 480561"/>
                <a:gd name="connsiteY1" fmla="*/ -28 h 480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0561" h="480561">
                  <a:moveTo>
                    <a:pt x="-152" y="480533"/>
                  </a:moveTo>
                  <a:lnTo>
                    <a:pt x="480410" y="-28"/>
                  </a:lnTo>
                </a:path>
              </a:pathLst>
            </a:custGeom>
            <a:noFill/>
            <a:ln w="12726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1754BE4D-DE2F-39AD-69E4-E113260806CC}"/>
                </a:ext>
              </a:extLst>
            </p:cNvPr>
            <p:cNvSpPr/>
            <p:nvPr/>
          </p:nvSpPr>
          <p:spPr>
            <a:xfrm>
              <a:off x="6544215" y="2397265"/>
              <a:ext cx="480561" cy="480561"/>
            </a:xfrm>
            <a:custGeom>
              <a:avLst/>
              <a:gdLst>
                <a:gd name="connsiteX0" fmla="*/ -68 w 480561"/>
                <a:gd name="connsiteY0" fmla="*/ 480535 h 480561"/>
                <a:gd name="connsiteX1" fmla="*/ 480494 w 480561"/>
                <a:gd name="connsiteY1" fmla="*/ -26 h 480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0561" h="480561">
                  <a:moveTo>
                    <a:pt x="-68" y="480535"/>
                  </a:moveTo>
                  <a:lnTo>
                    <a:pt x="480494" y="-26"/>
                  </a:lnTo>
                </a:path>
              </a:pathLst>
            </a:custGeom>
            <a:noFill/>
            <a:ln w="12726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7E42C142-46BD-1DB7-41F1-CF9DBE61CD76}"/>
                </a:ext>
              </a:extLst>
            </p:cNvPr>
            <p:cNvSpPr/>
            <p:nvPr/>
          </p:nvSpPr>
          <p:spPr>
            <a:xfrm>
              <a:off x="8604142" y="2833375"/>
              <a:ext cx="12714" cy="961123"/>
            </a:xfrm>
            <a:custGeom>
              <a:avLst/>
              <a:gdLst>
                <a:gd name="connsiteX0" fmla="*/ 38 w 12714"/>
                <a:gd name="connsiteY0" fmla="*/ 13 h 961123"/>
                <a:gd name="connsiteX1" fmla="*/ 38 w 12714"/>
                <a:gd name="connsiteY1" fmla="*/ 961136 h 961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14" h="961123">
                  <a:moveTo>
                    <a:pt x="38" y="13"/>
                  </a:moveTo>
                  <a:lnTo>
                    <a:pt x="38" y="961136"/>
                  </a:lnTo>
                </a:path>
              </a:pathLst>
            </a:custGeom>
            <a:noFill/>
            <a:ln w="12726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3F73DFE5-C779-C22F-BF14-DFDA2FCB718B}"/>
                </a:ext>
              </a:extLst>
            </p:cNvPr>
            <p:cNvSpPr/>
            <p:nvPr/>
          </p:nvSpPr>
          <p:spPr>
            <a:xfrm>
              <a:off x="7787187" y="2448925"/>
              <a:ext cx="480561" cy="480561"/>
            </a:xfrm>
            <a:custGeom>
              <a:avLst/>
              <a:gdLst>
                <a:gd name="connsiteX0" fmla="*/ 4 w 480561"/>
                <a:gd name="connsiteY0" fmla="*/ 480538 h 480561"/>
                <a:gd name="connsiteX1" fmla="*/ 480566 w 480561"/>
                <a:gd name="connsiteY1" fmla="*/ -23 h 480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0561" h="480561">
                  <a:moveTo>
                    <a:pt x="4" y="480538"/>
                  </a:moveTo>
                  <a:lnTo>
                    <a:pt x="480566" y="-23"/>
                  </a:lnTo>
                </a:path>
              </a:pathLst>
            </a:custGeom>
            <a:noFill/>
            <a:ln w="12726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2522EBA8-FDF6-2157-C98B-DD69FB36E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plis : géométrie et plan axial </a:t>
            </a: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23AB55EC-A522-A4D9-E1D7-450731460FD8}"/>
              </a:ext>
            </a:extLst>
          </p:cNvPr>
          <p:cNvSpPr/>
          <p:nvPr/>
        </p:nvSpPr>
        <p:spPr>
          <a:xfrm>
            <a:off x="1539885" y="1774210"/>
            <a:ext cx="576674" cy="1909511"/>
          </a:xfrm>
          <a:custGeom>
            <a:avLst/>
            <a:gdLst>
              <a:gd name="connsiteX0" fmla="*/ 576320 w 576674"/>
              <a:gd name="connsiteY0" fmla="*/ -29 h 1909511"/>
              <a:gd name="connsiteX1" fmla="*/ 95037 w 576674"/>
              <a:gd name="connsiteY1" fmla="*/ 468499 h 1909511"/>
              <a:gd name="connsiteX2" fmla="*/ -354 w 576674"/>
              <a:gd name="connsiteY2" fmla="*/ 563891 h 1909511"/>
              <a:gd name="connsiteX3" fmla="*/ -354 w 576674"/>
              <a:gd name="connsiteY3" fmla="*/ 1909483 h 1909511"/>
              <a:gd name="connsiteX4" fmla="*/ 99796 w 576674"/>
              <a:gd name="connsiteY4" fmla="*/ 1809286 h 1909511"/>
              <a:gd name="connsiteX5" fmla="*/ 99796 w 576674"/>
              <a:gd name="connsiteY5" fmla="*/ 716758 h 1909511"/>
              <a:gd name="connsiteX6" fmla="*/ 576320 w 576674"/>
              <a:gd name="connsiteY6" fmla="*/ 240252 h 1909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6674" h="1909511">
                <a:moveTo>
                  <a:pt x="576320" y="-29"/>
                </a:moveTo>
                <a:lnTo>
                  <a:pt x="95037" y="468499"/>
                </a:lnTo>
                <a:lnTo>
                  <a:pt x="-354" y="563891"/>
                </a:lnTo>
                <a:lnTo>
                  <a:pt x="-354" y="1909483"/>
                </a:lnTo>
                <a:lnTo>
                  <a:pt x="99796" y="1809286"/>
                </a:lnTo>
                <a:lnTo>
                  <a:pt x="99796" y="716758"/>
                </a:lnTo>
                <a:lnTo>
                  <a:pt x="576320" y="240252"/>
                </a:lnTo>
                <a:close/>
              </a:path>
            </a:pathLst>
          </a:custGeom>
          <a:solidFill>
            <a:srgbClr val="AE0000">
              <a:alpha val="25000"/>
            </a:srgbClr>
          </a:solidFill>
          <a:ln w="12726" cap="rnd">
            <a:solidFill>
              <a:srgbClr val="AE0000"/>
            </a:solidFill>
            <a:custDash>
              <a:ds d="59625" sp="59625"/>
            </a:custDash>
            <a:round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953684D9-BB5D-2582-CCD1-B4E95D73C567}"/>
              </a:ext>
            </a:extLst>
          </p:cNvPr>
          <p:cNvSpPr/>
          <p:nvPr/>
        </p:nvSpPr>
        <p:spPr>
          <a:xfrm>
            <a:off x="3935341" y="1778266"/>
            <a:ext cx="1160701" cy="1909492"/>
          </a:xfrm>
          <a:custGeom>
            <a:avLst/>
            <a:gdLst>
              <a:gd name="connsiteX0" fmla="*/ 1160503 w 1160701"/>
              <a:gd name="connsiteY0" fmla="*/ -29 h 1909492"/>
              <a:gd name="connsiteX1" fmla="*/ 679219 w 1160701"/>
              <a:gd name="connsiteY1" fmla="*/ 468500 h 1909492"/>
              <a:gd name="connsiteX2" fmla="*/ 583829 w 1160701"/>
              <a:gd name="connsiteY2" fmla="*/ 563891 h 1909492"/>
              <a:gd name="connsiteX3" fmla="*/ -199 w 1160701"/>
              <a:gd name="connsiteY3" fmla="*/ 1909464 h 1909492"/>
              <a:gd name="connsiteX4" fmla="*/ 99952 w 1160701"/>
              <a:gd name="connsiteY4" fmla="*/ 1809315 h 1909492"/>
              <a:gd name="connsiteX5" fmla="*/ 583829 w 1160701"/>
              <a:gd name="connsiteY5" fmla="*/ 716758 h 1909492"/>
              <a:gd name="connsiteX6" fmla="*/ 1060354 w 1160701"/>
              <a:gd name="connsiteY6" fmla="*/ 240252 h 1909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60701" h="1909492">
                <a:moveTo>
                  <a:pt x="1160503" y="-29"/>
                </a:moveTo>
                <a:lnTo>
                  <a:pt x="679219" y="468500"/>
                </a:lnTo>
                <a:lnTo>
                  <a:pt x="583829" y="563891"/>
                </a:lnTo>
                <a:lnTo>
                  <a:pt x="-199" y="1909464"/>
                </a:lnTo>
                <a:lnTo>
                  <a:pt x="99952" y="1809315"/>
                </a:lnTo>
                <a:lnTo>
                  <a:pt x="583829" y="716758"/>
                </a:lnTo>
                <a:lnTo>
                  <a:pt x="1060354" y="240252"/>
                </a:lnTo>
                <a:close/>
              </a:path>
            </a:pathLst>
          </a:custGeom>
          <a:solidFill>
            <a:srgbClr val="AE0000">
              <a:alpha val="25000"/>
            </a:srgbClr>
          </a:solidFill>
          <a:ln w="12726" cap="rnd">
            <a:solidFill>
              <a:srgbClr val="AE0000"/>
            </a:solidFill>
            <a:custDash>
              <a:ds d="59625" sp="59625"/>
            </a:custDash>
            <a:round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1F5EB482-5F70-988E-2458-3C90E2BF5996}"/>
              </a:ext>
            </a:extLst>
          </p:cNvPr>
          <p:cNvSpPr/>
          <p:nvPr/>
        </p:nvSpPr>
        <p:spPr>
          <a:xfrm>
            <a:off x="6892094" y="1918379"/>
            <a:ext cx="2000384" cy="1769380"/>
          </a:xfrm>
          <a:custGeom>
            <a:avLst/>
            <a:gdLst>
              <a:gd name="connsiteX0" fmla="*/ 2000382 w 2000384"/>
              <a:gd name="connsiteY0" fmla="*/ -25 h 1769380"/>
              <a:gd name="connsiteX1" fmla="*/ 1519098 w 2000384"/>
              <a:gd name="connsiteY1" fmla="*/ 468504 h 1769380"/>
              <a:gd name="connsiteX2" fmla="*/ 1423708 w 2000384"/>
              <a:gd name="connsiteY2" fmla="*/ 563895 h 1769380"/>
              <a:gd name="connsiteX3" fmla="*/ 558696 w 2000384"/>
              <a:gd name="connsiteY3" fmla="*/ 816930 h 1769380"/>
              <a:gd name="connsiteX4" fmla="*/ -3 w 2000384"/>
              <a:gd name="connsiteY4" fmla="*/ 1769355 h 1769380"/>
              <a:gd name="connsiteX5" fmla="*/ 100192 w 2000384"/>
              <a:gd name="connsiteY5" fmla="*/ 1669206 h 1769380"/>
              <a:gd name="connsiteX6" fmla="*/ 598584 w 2000384"/>
              <a:gd name="connsiteY6" fmla="*/ 856624 h 1769380"/>
              <a:gd name="connsiteX7" fmla="*/ 991202 w 2000384"/>
              <a:gd name="connsiteY7" fmla="*/ 576649 h 1769380"/>
              <a:gd name="connsiteX8" fmla="*/ 1467728 w 2000384"/>
              <a:gd name="connsiteY8" fmla="*/ 100143 h 1769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0384" h="1769380">
                <a:moveTo>
                  <a:pt x="2000382" y="-25"/>
                </a:moveTo>
                <a:lnTo>
                  <a:pt x="1519098" y="468504"/>
                </a:lnTo>
                <a:lnTo>
                  <a:pt x="1423708" y="563895"/>
                </a:lnTo>
                <a:cubicBezTo>
                  <a:pt x="1423708" y="563895"/>
                  <a:pt x="831271" y="591354"/>
                  <a:pt x="558696" y="816930"/>
                </a:cubicBezTo>
                <a:cubicBezTo>
                  <a:pt x="278481" y="1048849"/>
                  <a:pt x="-3" y="1769355"/>
                  <a:pt x="-3" y="1769355"/>
                </a:cubicBezTo>
                <a:lnTo>
                  <a:pt x="100192" y="1669206"/>
                </a:lnTo>
                <a:cubicBezTo>
                  <a:pt x="100192" y="1669206"/>
                  <a:pt x="439709" y="1131794"/>
                  <a:pt x="598584" y="856624"/>
                </a:cubicBezTo>
                <a:cubicBezTo>
                  <a:pt x="732469" y="624705"/>
                  <a:pt x="991202" y="576649"/>
                  <a:pt x="991202" y="576649"/>
                </a:cubicBezTo>
                <a:lnTo>
                  <a:pt x="1467728" y="100143"/>
                </a:lnTo>
                <a:close/>
              </a:path>
            </a:pathLst>
          </a:custGeom>
          <a:solidFill>
            <a:srgbClr val="AE0000">
              <a:alpha val="25000"/>
            </a:srgbClr>
          </a:solidFill>
          <a:ln w="12726" cap="rnd">
            <a:solidFill>
              <a:srgbClr val="AE0000"/>
            </a:solidFill>
            <a:custDash>
              <a:ds d="59625" sp="59625"/>
            </a:custDash>
            <a:round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500E6FFB-9F07-55C2-7461-6563EE36297F}"/>
              </a:ext>
            </a:extLst>
          </p:cNvPr>
          <p:cNvSpPr/>
          <p:nvPr/>
        </p:nvSpPr>
        <p:spPr>
          <a:xfrm>
            <a:off x="5668680" y="1778266"/>
            <a:ext cx="1590611" cy="1909492"/>
          </a:xfrm>
          <a:custGeom>
            <a:avLst/>
            <a:gdLst>
              <a:gd name="connsiteX0" fmla="*/ 1590525 w 1590611"/>
              <a:gd name="connsiteY0" fmla="*/ -29 h 1909492"/>
              <a:gd name="connsiteX1" fmla="*/ 1109242 w 1590611"/>
              <a:gd name="connsiteY1" fmla="*/ 468500 h 1909492"/>
              <a:gd name="connsiteX2" fmla="*/ 1013851 w 1590611"/>
              <a:gd name="connsiteY2" fmla="*/ 563891 h 1909492"/>
              <a:gd name="connsiteX3" fmla="*/ 257254 w 1590611"/>
              <a:gd name="connsiteY3" fmla="*/ 1180452 h 1909492"/>
              <a:gd name="connsiteX4" fmla="*/ -86 w 1590611"/>
              <a:gd name="connsiteY4" fmla="*/ 1909464 h 1909492"/>
              <a:gd name="connsiteX5" fmla="*/ 100062 w 1590611"/>
              <a:gd name="connsiteY5" fmla="*/ 1809315 h 1909492"/>
              <a:gd name="connsiteX6" fmla="*/ 314728 w 1590611"/>
              <a:gd name="connsiteY6" fmla="*/ 1199819 h 1909492"/>
              <a:gd name="connsiteX7" fmla="*/ 772849 w 1590611"/>
              <a:gd name="connsiteY7" fmla="*/ 716758 h 1909492"/>
              <a:gd name="connsiteX8" fmla="*/ 1249374 w 1590611"/>
              <a:gd name="connsiteY8" fmla="*/ 240252 h 1909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0611" h="1909492">
                <a:moveTo>
                  <a:pt x="1590525" y="-29"/>
                </a:moveTo>
                <a:lnTo>
                  <a:pt x="1109242" y="468500"/>
                </a:lnTo>
                <a:lnTo>
                  <a:pt x="1013851" y="563891"/>
                </a:lnTo>
                <a:cubicBezTo>
                  <a:pt x="1013851" y="563891"/>
                  <a:pt x="444480" y="914413"/>
                  <a:pt x="257254" y="1180452"/>
                </a:cubicBezTo>
                <a:cubicBezTo>
                  <a:pt x="108953" y="1391226"/>
                  <a:pt x="-86" y="1909464"/>
                  <a:pt x="-86" y="1909464"/>
                </a:cubicBezTo>
                <a:lnTo>
                  <a:pt x="100062" y="1809315"/>
                </a:lnTo>
                <a:cubicBezTo>
                  <a:pt x="100062" y="1809315"/>
                  <a:pt x="202375" y="1383585"/>
                  <a:pt x="314728" y="1199819"/>
                </a:cubicBezTo>
                <a:cubicBezTo>
                  <a:pt x="430495" y="1010477"/>
                  <a:pt x="772849" y="716758"/>
                  <a:pt x="772849" y="716758"/>
                </a:cubicBezTo>
                <a:lnTo>
                  <a:pt x="1249374" y="240252"/>
                </a:lnTo>
                <a:close/>
              </a:path>
            </a:pathLst>
          </a:custGeom>
          <a:solidFill>
            <a:srgbClr val="AE0000">
              <a:alpha val="25000"/>
            </a:srgbClr>
          </a:solidFill>
          <a:ln w="12726" cap="rnd">
            <a:solidFill>
              <a:srgbClr val="AE0000"/>
            </a:solidFill>
            <a:custDash>
              <a:ds d="59625" sp="59625"/>
            </a:custDash>
            <a:round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D86A9E14-7F69-E03A-40E2-ADF25D98776F}"/>
              </a:ext>
            </a:extLst>
          </p:cNvPr>
          <p:cNvSpPr/>
          <p:nvPr/>
        </p:nvSpPr>
        <p:spPr>
          <a:xfrm>
            <a:off x="6201334" y="2171409"/>
            <a:ext cx="1393628" cy="1516350"/>
          </a:xfrm>
          <a:custGeom>
            <a:avLst/>
            <a:gdLst>
              <a:gd name="connsiteX0" fmla="*/ 1393568 w 1393628"/>
              <a:gd name="connsiteY0" fmla="*/ -18 h 1516350"/>
              <a:gd name="connsiteX1" fmla="*/ 912285 w 1393628"/>
              <a:gd name="connsiteY1" fmla="*/ 468516 h 1516350"/>
              <a:gd name="connsiteX2" fmla="*/ 816894 w 1393628"/>
              <a:gd name="connsiteY2" fmla="*/ 563907 h 1516350"/>
              <a:gd name="connsiteX3" fmla="*/ -61 w 1393628"/>
              <a:gd name="connsiteY3" fmla="*/ 1516333 h 1516350"/>
              <a:gd name="connsiteX4" fmla="*/ 100087 w 1393628"/>
              <a:gd name="connsiteY4" fmla="*/ 1416184 h 1516350"/>
              <a:gd name="connsiteX5" fmla="*/ 342820 w 1393628"/>
              <a:gd name="connsiteY5" fmla="*/ 848640 h 1516350"/>
              <a:gd name="connsiteX6" fmla="*/ 819296 w 1393628"/>
              <a:gd name="connsiteY6" fmla="*/ 372115 h 1516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93628" h="1516350">
                <a:moveTo>
                  <a:pt x="1393568" y="-18"/>
                </a:moveTo>
                <a:lnTo>
                  <a:pt x="912285" y="468516"/>
                </a:lnTo>
                <a:lnTo>
                  <a:pt x="816894" y="563907"/>
                </a:lnTo>
                <a:cubicBezTo>
                  <a:pt x="124212" y="996797"/>
                  <a:pt x="153526" y="943070"/>
                  <a:pt x="-61" y="1516333"/>
                </a:cubicBezTo>
                <a:lnTo>
                  <a:pt x="100087" y="1416184"/>
                </a:lnTo>
                <a:cubicBezTo>
                  <a:pt x="213499" y="992953"/>
                  <a:pt x="329844" y="896937"/>
                  <a:pt x="342820" y="848640"/>
                </a:cubicBezTo>
                <a:lnTo>
                  <a:pt x="819296" y="372115"/>
                </a:lnTo>
                <a:close/>
              </a:path>
            </a:pathLst>
          </a:custGeom>
          <a:solidFill>
            <a:srgbClr val="AE0000">
              <a:alpha val="25000"/>
            </a:srgbClr>
          </a:solidFill>
          <a:ln w="12726" cap="rnd">
            <a:solidFill>
              <a:srgbClr val="AE0000"/>
            </a:solidFill>
            <a:custDash>
              <a:ds d="59625" sp="59625"/>
            </a:custDash>
            <a:round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E643F627-D6C2-A7AE-78B8-E6721E089350}"/>
              </a:ext>
            </a:extLst>
          </p:cNvPr>
          <p:cNvSpPr/>
          <p:nvPr/>
        </p:nvSpPr>
        <p:spPr>
          <a:xfrm>
            <a:off x="4707557" y="1778266"/>
            <a:ext cx="1160698" cy="1909492"/>
          </a:xfrm>
          <a:custGeom>
            <a:avLst/>
            <a:gdLst>
              <a:gd name="connsiteX0" fmla="*/ 1160544 w 1160698"/>
              <a:gd name="connsiteY0" fmla="*/ -29 h 1909492"/>
              <a:gd name="connsiteX1" fmla="*/ 679264 w 1160698"/>
              <a:gd name="connsiteY1" fmla="*/ 468500 h 1909492"/>
              <a:gd name="connsiteX2" fmla="*/ 583870 w 1160698"/>
              <a:gd name="connsiteY2" fmla="*/ 563891 h 1909492"/>
              <a:gd name="connsiteX3" fmla="*/ -154 w 1160698"/>
              <a:gd name="connsiteY3" fmla="*/ 1909464 h 1909492"/>
              <a:gd name="connsiteX4" fmla="*/ 99994 w 1160698"/>
              <a:gd name="connsiteY4" fmla="*/ 1809315 h 1909492"/>
              <a:gd name="connsiteX5" fmla="*/ 381315 w 1160698"/>
              <a:gd name="connsiteY5" fmla="*/ 1207844 h 1909492"/>
              <a:gd name="connsiteX6" fmla="*/ 857791 w 1160698"/>
              <a:gd name="connsiteY6" fmla="*/ 731319 h 1909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60698" h="1909492">
                <a:moveTo>
                  <a:pt x="1160544" y="-29"/>
                </a:moveTo>
                <a:lnTo>
                  <a:pt x="679264" y="468500"/>
                </a:lnTo>
                <a:lnTo>
                  <a:pt x="583870" y="563891"/>
                </a:lnTo>
                <a:lnTo>
                  <a:pt x="-154" y="1909464"/>
                </a:lnTo>
                <a:lnTo>
                  <a:pt x="99994" y="1809315"/>
                </a:lnTo>
                <a:lnTo>
                  <a:pt x="381315" y="1207844"/>
                </a:lnTo>
                <a:lnTo>
                  <a:pt x="857791" y="731319"/>
                </a:lnTo>
                <a:close/>
              </a:path>
            </a:pathLst>
          </a:custGeom>
          <a:solidFill>
            <a:srgbClr val="AE0000">
              <a:alpha val="25000"/>
            </a:srgbClr>
          </a:solidFill>
          <a:ln w="12726" cap="rnd">
            <a:solidFill>
              <a:srgbClr val="AE0000"/>
            </a:solidFill>
            <a:custDash>
              <a:ds d="59625" sp="59625"/>
            </a:custDash>
            <a:round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F5B87872-F9AB-B38A-4CE8-0FA18D02ECE5}"/>
              </a:ext>
            </a:extLst>
          </p:cNvPr>
          <p:cNvSpPr/>
          <p:nvPr/>
        </p:nvSpPr>
        <p:spPr>
          <a:xfrm>
            <a:off x="2981571" y="1774210"/>
            <a:ext cx="576674" cy="1909511"/>
          </a:xfrm>
          <a:custGeom>
            <a:avLst/>
            <a:gdLst>
              <a:gd name="connsiteX0" fmla="*/ 576403 w 576674"/>
              <a:gd name="connsiteY0" fmla="*/ -29 h 1909511"/>
              <a:gd name="connsiteX1" fmla="*/ 95120 w 576674"/>
              <a:gd name="connsiteY1" fmla="*/ 468499 h 1909511"/>
              <a:gd name="connsiteX2" fmla="*/ -271 w 576674"/>
              <a:gd name="connsiteY2" fmla="*/ 563891 h 1909511"/>
              <a:gd name="connsiteX3" fmla="*/ -271 w 576674"/>
              <a:gd name="connsiteY3" fmla="*/ 1909483 h 1909511"/>
              <a:gd name="connsiteX4" fmla="*/ 99879 w 576674"/>
              <a:gd name="connsiteY4" fmla="*/ 1809286 h 1909511"/>
              <a:gd name="connsiteX5" fmla="*/ 99879 w 576674"/>
              <a:gd name="connsiteY5" fmla="*/ 1197338 h 1909511"/>
              <a:gd name="connsiteX6" fmla="*/ 576403 w 576674"/>
              <a:gd name="connsiteY6" fmla="*/ 720813 h 1909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6674" h="1909511">
                <a:moveTo>
                  <a:pt x="576403" y="-29"/>
                </a:moveTo>
                <a:lnTo>
                  <a:pt x="95120" y="468499"/>
                </a:lnTo>
                <a:lnTo>
                  <a:pt x="-271" y="563891"/>
                </a:lnTo>
                <a:lnTo>
                  <a:pt x="-271" y="1909483"/>
                </a:lnTo>
                <a:lnTo>
                  <a:pt x="99879" y="1809286"/>
                </a:lnTo>
                <a:lnTo>
                  <a:pt x="99879" y="1197338"/>
                </a:lnTo>
                <a:lnTo>
                  <a:pt x="576403" y="720813"/>
                </a:lnTo>
                <a:close/>
              </a:path>
            </a:pathLst>
          </a:custGeom>
          <a:solidFill>
            <a:srgbClr val="AE0000">
              <a:alpha val="25000"/>
            </a:srgbClr>
          </a:solidFill>
          <a:ln w="12726" cap="rnd">
            <a:solidFill>
              <a:srgbClr val="AE0000"/>
            </a:solidFill>
            <a:custDash>
              <a:ds d="59625" sp="59625"/>
            </a:custDash>
            <a:round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8D115232-829B-767D-74E6-C5A4B07B7D64}"/>
              </a:ext>
            </a:extLst>
          </p:cNvPr>
          <p:cNvSpPr txBox="1"/>
          <p:nvPr/>
        </p:nvSpPr>
        <p:spPr>
          <a:xfrm>
            <a:off x="1306080" y="1068460"/>
            <a:ext cx="16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symétrique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2644764B-7193-F09A-6733-B6AC95D6A167}"/>
              </a:ext>
            </a:extLst>
          </p:cNvPr>
          <p:cNvSpPr txBox="1"/>
          <p:nvPr/>
        </p:nvSpPr>
        <p:spPr>
          <a:xfrm>
            <a:off x="4209421" y="1175781"/>
            <a:ext cx="1773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asymétrique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212DD237-FFE0-F7FB-FBA3-70AE309BE03B}"/>
              </a:ext>
            </a:extLst>
          </p:cNvPr>
          <p:cNvSpPr txBox="1"/>
          <p:nvPr/>
        </p:nvSpPr>
        <p:spPr>
          <a:xfrm>
            <a:off x="6544215" y="1237778"/>
            <a:ext cx="1138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basculé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8AF47C64-4230-B1F0-21D5-C990BB4554F2}"/>
              </a:ext>
            </a:extLst>
          </p:cNvPr>
          <p:cNvSpPr txBox="1"/>
          <p:nvPr/>
        </p:nvSpPr>
        <p:spPr>
          <a:xfrm>
            <a:off x="8042019" y="1317941"/>
            <a:ext cx="11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déversé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59F72464-E1DC-E4C2-9C6E-33449C8CF1EA}"/>
              </a:ext>
            </a:extLst>
          </p:cNvPr>
          <p:cNvSpPr txBox="1"/>
          <p:nvPr/>
        </p:nvSpPr>
        <p:spPr>
          <a:xfrm>
            <a:off x="541727" y="4460240"/>
            <a:ext cx="795528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>
                <a:solidFill>
                  <a:srgbClr val="C00000"/>
                </a:solidFill>
              </a:rPr>
              <a:t>plan axial 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2000" dirty="0"/>
              <a:t>délimite la </a:t>
            </a:r>
            <a:r>
              <a:rPr lang="fr-FR" sz="2000" b="1" dirty="0"/>
              <a:t>séparation entre les deux flans </a:t>
            </a:r>
            <a:r>
              <a:rPr lang="fr-FR" sz="2000" dirty="0"/>
              <a:t>d’un pli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2000" dirty="0"/>
              <a:t>contient </a:t>
            </a:r>
            <a:r>
              <a:rPr lang="fr-FR" sz="2000" b="1" dirty="0"/>
              <a:t>la charnière</a:t>
            </a:r>
            <a:r>
              <a:rPr lang="fr-FR" sz="2000" dirty="0"/>
              <a:t> du pli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2000" dirty="0"/>
              <a:t>contient </a:t>
            </a:r>
            <a:r>
              <a:rPr lang="fr-FR" sz="2000" b="1" dirty="0"/>
              <a:t>la foliation S</a:t>
            </a:r>
            <a:r>
              <a:rPr lang="fr-FR" sz="2000" b="1" baseline="-25000" dirty="0"/>
              <a:t>1 </a:t>
            </a:r>
            <a:r>
              <a:rPr lang="fr-FR" sz="2000" dirty="0"/>
              <a:t>, c-à-d le plan d’aplatissement maximum</a:t>
            </a:r>
            <a:endParaRPr lang="fr-FR" sz="2000" baseline="-25000" dirty="0"/>
          </a:p>
        </p:txBody>
      </p:sp>
    </p:spTree>
    <p:extLst>
      <p:ext uri="{BB962C8B-B14F-4D97-AF65-F5344CB8AC3E}">
        <p14:creationId xmlns:p14="http://schemas.microsoft.com/office/powerpoint/2010/main" val="426079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33" grpId="0"/>
      <p:bldP spid="34" grpId="0"/>
      <p:bldP spid="35" grpId="0"/>
      <p:bldP spid="36" grpId="0"/>
      <p:bldP spid="37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642632-C7DE-4518-0D6B-6A0F4B7BC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plis :  plan axial et foliation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855E3DE-DA03-DCA8-9C3A-054B5F318429}"/>
              </a:ext>
            </a:extLst>
          </p:cNvPr>
          <p:cNvSpPr txBox="1"/>
          <p:nvPr/>
        </p:nvSpPr>
        <p:spPr>
          <a:xfrm>
            <a:off x="51343" y="4460240"/>
            <a:ext cx="672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>
                <a:solidFill>
                  <a:srgbClr val="C00000"/>
                </a:solidFill>
              </a:rPr>
              <a:t>schistosité: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2000" dirty="0"/>
              <a:t>correspond au </a:t>
            </a:r>
            <a:r>
              <a:rPr lang="fr-FR" sz="2000" b="1" dirty="0"/>
              <a:t>plan d’aplatissement maximal </a:t>
            </a:r>
            <a:r>
              <a:rPr lang="fr-FR" sz="2000" dirty="0"/>
              <a:t>ou </a:t>
            </a:r>
            <a:r>
              <a:rPr lang="fr-FR" sz="2000" b="1" dirty="0"/>
              <a:t>plan d’étirement maximal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2000" dirty="0"/>
              <a:t>~parallèle aux </a:t>
            </a:r>
            <a:r>
              <a:rPr lang="fr-FR" sz="2000" b="1" dirty="0"/>
              <a:t>plan axial </a:t>
            </a:r>
            <a:r>
              <a:rPr lang="fr-FR" sz="2000" dirty="0"/>
              <a:t>du pli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2000" dirty="0"/>
              <a:t>correspond à la </a:t>
            </a:r>
            <a:r>
              <a:rPr lang="fr-FR" sz="2000" b="1" dirty="0"/>
              <a:t>la foliation S</a:t>
            </a:r>
            <a:r>
              <a:rPr lang="fr-FR" sz="2000" b="1" baseline="-25000" dirty="0"/>
              <a:t>1 </a:t>
            </a:r>
          </a:p>
        </p:txBody>
      </p:sp>
      <p:pic>
        <p:nvPicPr>
          <p:cNvPr id="5" name="Graphique 4">
            <a:extLst>
              <a:ext uri="{FF2B5EF4-FFF2-40B4-BE49-F238E27FC236}">
                <a16:creationId xmlns:a16="http://schemas.microsoft.com/office/drawing/2014/main" id="{42FFB92C-8271-68F5-6E12-D47733BBDB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7727" y="1768733"/>
            <a:ext cx="3730001" cy="2004378"/>
          </a:xfrm>
          <a:prstGeom prst="rect">
            <a:avLst/>
          </a:prstGeom>
        </p:spPr>
      </p:pic>
      <p:pic>
        <p:nvPicPr>
          <p:cNvPr id="7" name="Graphique 6">
            <a:extLst>
              <a:ext uri="{FF2B5EF4-FFF2-40B4-BE49-F238E27FC236}">
                <a16:creationId xmlns:a16="http://schemas.microsoft.com/office/drawing/2014/main" id="{99C2231A-6889-081A-197A-1EF74653D4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71657" y="1683802"/>
            <a:ext cx="3888052" cy="208930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6797646-94F2-3118-22CB-BFD3659B68AD}"/>
              </a:ext>
            </a:extLst>
          </p:cNvPr>
          <p:cNvSpPr txBox="1"/>
          <p:nvPr/>
        </p:nvSpPr>
        <p:spPr>
          <a:xfrm>
            <a:off x="1210168" y="962747"/>
            <a:ext cx="2427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glissement</a:t>
            </a:r>
          </a:p>
          <a:p>
            <a:pPr algn="ctr"/>
            <a:r>
              <a:rPr lang="fr-FR" b="1" dirty="0"/>
              <a:t>banc sur banc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DE18162-BB87-72EB-19E0-DD0FF31C2A2C}"/>
              </a:ext>
            </a:extLst>
          </p:cNvPr>
          <p:cNvSpPr txBox="1"/>
          <p:nvPr/>
        </p:nvSpPr>
        <p:spPr>
          <a:xfrm>
            <a:off x="5690728" y="962747"/>
            <a:ext cx="2427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glissement</a:t>
            </a:r>
          </a:p>
          <a:p>
            <a:pPr algn="ctr"/>
            <a:r>
              <a:rPr lang="fr-FR" b="1" dirty="0"/>
              <a:t>interne</a:t>
            </a:r>
          </a:p>
        </p:txBody>
      </p:sp>
      <p:grpSp>
        <p:nvGrpSpPr>
          <p:cNvPr id="12" name="Graphique 10">
            <a:extLst>
              <a:ext uri="{FF2B5EF4-FFF2-40B4-BE49-F238E27FC236}">
                <a16:creationId xmlns:a16="http://schemas.microsoft.com/office/drawing/2014/main" id="{D9DD449D-8A1E-D379-D317-4F1E1174B79E}"/>
              </a:ext>
            </a:extLst>
          </p:cNvPr>
          <p:cNvGrpSpPr/>
          <p:nvPr/>
        </p:nvGrpSpPr>
        <p:grpSpPr>
          <a:xfrm>
            <a:off x="6991349" y="4170337"/>
            <a:ext cx="1268360" cy="2211022"/>
            <a:chOff x="7613631" y="3975903"/>
            <a:chExt cx="745561" cy="1299672"/>
          </a:xfrm>
        </p:grpSpPr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2A2CDAA4-915A-34AE-01ED-B0BE3640DA6F}"/>
                </a:ext>
              </a:extLst>
            </p:cNvPr>
            <p:cNvSpPr/>
            <p:nvPr/>
          </p:nvSpPr>
          <p:spPr>
            <a:xfrm>
              <a:off x="8142471" y="4555899"/>
              <a:ext cx="87120" cy="47002"/>
            </a:xfrm>
            <a:custGeom>
              <a:avLst/>
              <a:gdLst>
                <a:gd name="csX0" fmla="*/ 48720 w 49680"/>
                <a:gd name="csY0" fmla="*/ 34999 h 35100"/>
                <a:gd name="csX1" fmla="*/ -960 w 49680"/>
                <a:gd name="csY1" fmla="*/ -101 h 351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49680" h="35100">
                  <a:moveTo>
                    <a:pt x="48720" y="34999"/>
                  </a:moveTo>
                  <a:lnTo>
                    <a:pt x="-960" y="-101"/>
                  </a:lnTo>
                </a:path>
              </a:pathLst>
            </a:custGeom>
            <a:noFill/>
            <a:ln w="19049" cap="rnd">
              <a:solidFill>
                <a:srgbClr val="007200"/>
              </a:solidFill>
              <a:prstDash val="solid"/>
              <a:round/>
              <a:headEnd type="arrow"/>
              <a:tailEnd type="none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5BE12521-26C4-30E8-8EAD-E17E6B98AA92}"/>
                </a:ext>
              </a:extLst>
            </p:cNvPr>
            <p:cNvSpPr/>
            <p:nvPr/>
          </p:nvSpPr>
          <p:spPr>
            <a:xfrm>
              <a:off x="7742151" y="4385833"/>
              <a:ext cx="184319" cy="109476"/>
            </a:xfrm>
            <a:custGeom>
              <a:avLst/>
              <a:gdLst>
                <a:gd name="csX0" fmla="*/ -991 w 184319"/>
                <a:gd name="csY0" fmla="*/ -115 h 109476"/>
                <a:gd name="csX1" fmla="*/ 183329 w 184319"/>
                <a:gd name="csY1" fmla="*/ 109361 h 10947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84319" h="109476">
                  <a:moveTo>
                    <a:pt x="-991" y="-115"/>
                  </a:moveTo>
                  <a:lnTo>
                    <a:pt x="183329" y="109361"/>
                  </a:lnTo>
                </a:path>
              </a:pathLst>
            </a:custGeom>
            <a:noFill/>
            <a:ln w="19049" cap="rnd">
              <a:solidFill>
                <a:srgbClr val="FF0000"/>
              </a:solidFill>
              <a:prstDash val="solid"/>
              <a:round/>
              <a:tailEnd type="arrow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346314D8-3B77-814D-50DA-F37131DA4B89}"/>
                </a:ext>
              </a:extLst>
            </p:cNvPr>
            <p:cNvSpPr/>
            <p:nvPr/>
          </p:nvSpPr>
          <p:spPr>
            <a:xfrm>
              <a:off x="7619030" y="4172967"/>
              <a:ext cx="587880" cy="1102608"/>
            </a:xfrm>
            <a:custGeom>
              <a:avLst/>
              <a:gdLst>
                <a:gd name="csX0" fmla="*/ -980 w 587880"/>
                <a:gd name="csY0" fmla="*/ 1102519 h 1102608"/>
                <a:gd name="csX1" fmla="*/ 227622 w 587880"/>
                <a:gd name="csY1" fmla="*/ 190855 h 1102608"/>
                <a:gd name="csX2" fmla="*/ 586901 w 587880"/>
                <a:gd name="csY2" fmla="*/ -89 h 110260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587880" h="1102608">
                  <a:moveTo>
                    <a:pt x="-980" y="1102519"/>
                  </a:moveTo>
                  <a:cubicBezTo>
                    <a:pt x="95142" y="755443"/>
                    <a:pt x="167500" y="480295"/>
                    <a:pt x="227622" y="190855"/>
                  </a:cubicBezTo>
                  <a:cubicBezTo>
                    <a:pt x="341741" y="69247"/>
                    <a:pt x="502660" y="199"/>
                    <a:pt x="586901" y="-89"/>
                  </a:cubicBezTo>
                </a:path>
              </a:pathLst>
            </a:custGeom>
            <a:noFill/>
            <a:ln w="9540" cap="rnd">
              <a:solidFill>
                <a:srgbClr val="007300"/>
              </a:solidFill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C41AF26B-3C95-A1B2-30E5-0E3C34679993}"/>
                </a:ext>
              </a:extLst>
            </p:cNvPr>
            <p:cNvSpPr/>
            <p:nvPr/>
          </p:nvSpPr>
          <p:spPr>
            <a:xfrm>
              <a:off x="7805509" y="4172967"/>
              <a:ext cx="401401" cy="383508"/>
            </a:xfrm>
            <a:custGeom>
              <a:avLst/>
              <a:gdLst>
                <a:gd name="csX0" fmla="*/ 400429 w 401401"/>
                <a:gd name="csY0" fmla="*/ -117 h 383508"/>
                <a:gd name="csX1" fmla="*/ -972 w 401401"/>
                <a:gd name="csY1" fmla="*/ 383391 h 38350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401401" h="383508">
                  <a:moveTo>
                    <a:pt x="400429" y="-117"/>
                  </a:moveTo>
                  <a:cubicBezTo>
                    <a:pt x="280908" y="139707"/>
                    <a:pt x="136908" y="180099"/>
                    <a:pt x="-972" y="383391"/>
                  </a:cubicBezTo>
                </a:path>
              </a:pathLst>
            </a:custGeom>
            <a:noFill/>
            <a:ln w="9540" cap="rnd">
              <a:solidFill>
                <a:srgbClr val="007300"/>
              </a:solidFill>
              <a:custDash>
                <a:ds d="59625" sp="59625"/>
              </a:custDash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6770B154-42F0-5155-9B0F-D650BAA25FE1}"/>
                </a:ext>
              </a:extLst>
            </p:cNvPr>
            <p:cNvSpPr/>
            <p:nvPr/>
          </p:nvSpPr>
          <p:spPr>
            <a:xfrm>
              <a:off x="7619030" y="4172967"/>
              <a:ext cx="587880" cy="1102608"/>
            </a:xfrm>
            <a:custGeom>
              <a:avLst/>
              <a:gdLst>
                <a:gd name="csX0" fmla="*/ -980 w 587880"/>
                <a:gd name="csY0" fmla="*/ 1102519 h 1102608"/>
                <a:gd name="csX1" fmla="*/ 227622 w 587880"/>
                <a:gd name="csY1" fmla="*/ 190855 h 1102608"/>
                <a:gd name="csX2" fmla="*/ 586901 w 587880"/>
                <a:gd name="csY2" fmla="*/ -89 h 1102608"/>
                <a:gd name="csX3" fmla="*/ -980 w 587880"/>
                <a:gd name="csY3" fmla="*/ 1102519 h 110260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587880" h="1102608">
                  <a:moveTo>
                    <a:pt x="-980" y="1102519"/>
                  </a:moveTo>
                  <a:cubicBezTo>
                    <a:pt x="13782" y="1038404"/>
                    <a:pt x="214302" y="255439"/>
                    <a:pt x="227622" y="190855"/>
                  </a:cubicBezTo>
                  <a:cubicBezTo>
                    <a:pt x="341741" y="69247"/>
                    <a:pt x="502660" y="199"/>
                    <a:pt x="586901" y="-89"/>
                  </a:cubicBezTo>
                  <a:cubicBezTo>
                    <a:pt x="467381" y="139735"/>
                    <a:pt x="588701" y="447643"/>
                    <a:pt x="-980" y="1102519"/>
                  </a:cubicBezTo>
                  <a:close/>
                </a:path>
              </a:pathLst>
            </a:custGeom>
            <a:solidFill>
              <a:srgbClr val="007300">
                <a:alpha val="25000"/>
              </a:srgbClr>
            </a:solidFill>
            <a:ln w="9540" cap="rnd">
              <a:noFill/>
              <a:custDash>
                <a:ds d="59625" sp="59625"/>
              </a:custDash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90C96DC1-282D-EA1C-5D55-FAA6F2ECD844}"/>
                </a:ext>
              </a:extLst>
            </p:cNvPr>
            <p:cNvSpPr/>
            <p:nvPr/>
          </p:nvSpPr>
          <p:spPr>
            <a:xfrm>
              <a:off x="7957791" y="4512553"/>
              <a:ext cx="184680" cy="109476"/>
            </a:xfrm>
            <a:custGeom>
              <a:avLst/>
              <a:gdLst>
                <a:gd name="csX0" fmla="*/ 183706 w 184680"/>
                <a:gd name="csY0" fmla="*/ 109371 h 109476"/>
                <a:gd name="csX1" fmla="*/ -974 w 184680"/>
                <a:gd name="csY1" fmla="*/ -105 h 10947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84680" h="109476">
                  <a:moveTo>
                    <a:pt x="183706" y="109371"/>
                  </a:moveTo>
                  <a:lnTo>
                    <a:pt x="-974" y="-105"/>
                  </a:lnTo>
                </a:path>
              </a:pathLst>
            </a:custGeom>
            <a:noFill/>
            <a:ln w="19049" cap="rnd">
              <a:solidFill>
                <a:srgbClr val="FF0000"/>
              </a:solidFill>
              <a:prstDash val="solid"/>
              <a:round/>
              <a:tailEnd type="arrow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88ACC691-588F-0D02-8494-E11DE0F2FDBB}"/>
                </a:ext>
              </a:extLst>
            </p:cNvPr>
            <p:cNvSpPr/>
            <p:nvPr/>
          </p:nvSpPr>
          <p:spPr>
            <a:xfrm>
              <a:off x="7613631" y="4685067"/>
              <a:ext cx="129959" cy="170784"/>
            </a:xfrm>
            <a:custGeom>
              <a:avLst/>
              <a:gdLst>
                <a:gd name="csX0" fmla="*/ -998 w 129959"/>
                <a:gd name="csY0" fmla="*/ 170699 h 170784"/>
                <a:gd name="csX1" fmla="*/ 128962 w 129959"/>
                <a:gd name="csY1" fmla="*/ -86 h 170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29959" h="170784">
                  <a:moveTo>
                    <a:pt x="-998" y="170699"/>
                  </a:moveTo>
                  <a:lnTo>
                    <a:pt x="128962" y="-86"/>
                  </a:lnTo>
                </a:path>
              </a:pathLst>
            </a:custGeom>
            <a:noFill/>
            <a:ln w="19049" cap="rnd">
              <a:solidFill>
                <a:srgbClr val="007200"/>
              </a:solidFill>
              <a:prstDash val="solid"/>
              <a:round/>
              <a:headEnd type="arrow"/>
              <a:tailEnd type="none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AACAAA91-6C9E-A96C-09A0-31322B6621A4}"/>
                </a:ext>
              </a:extLst>
            </p:cNvPr>
            <p:cNvSpPr/>
            <p:nvPr/>
          </p:nvSpPr>
          <p:spPr>
            <a:xfrm>
              <a:off x="8229591" y="3975903"/>
              <a:ext cx="129601" cy="170819"/>
            </a:xfrm>
            <a:custGeom>
              <a:avLst/>
              <a:gdLst>
                <a:gd name="csX0" fmla="*/ 128651 w 129601"/>
                <a:gd name="csY0" fmla="*/ -140 h 170819"/>
                <a:gd name="csX1" fmla="*/ -950 w 129601"/>
                <a:gd name="csY1" fmla="*/ 170680 h 1708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29601" h="170819">
                  <a:moveTo>
                    <a:pt x="128651" y="-140"/>
                  </a:moveTo>
                  <a:lnTo>
                    <a:pt x="-950" y="170680"/>
                  </a:lnTo>
                </a:path>
              </a:pathLst>
            </a:custGeom>
            <a:noFill/>
            <a:ln w="19049" cap="rnd">
              <a:solidFill>
                <a:srgbClr val="007200"/>
              </a:solidFill>
              <a:prstDash val="solid"/>
              <a:round/>
              <a:headEnd type="arrow"/>
              <a:tailEnd type="none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6D2EA144-A244-8104-4553-7E05DF2D728D}"/>
                </a:ext>
              </a:extLst>
            </p:cNvPr>
            <p:cNvSpPr/>
            <p:nvPr/>
          </p:nvSpPr>
          <p:spPr>
            <a:xfrm>
              <a:off x="7693910" y="4269627"/>
              <a:ext cx="101880" cy="75600"/>
            </a:xfrm>
            <a:custGeom>
              <a:avLst/>
              <a:gdLst>
                <a:gd name="csX0" fmla="*/ -993 w 101880"/>
                <a:gd name="csY0" fmla="*/ -121 h 75600"/>
                <a:gd name="csX1" fmla="*/ 100888 w 101880"/>
                <a:gd name="csY1" fmla="*/ 75479 h 756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01880" h="75600">
                  <a:moveTo>
                    <a:pt x="-993" y="-121"/>
                  </a:moveTo>
                  <a:lnTo>
                    <a:pt x="100888" y="75479"/>
                  </a:lnTo>
                </a:path>
              </a:pathLst>
            </a:custGeom>
            <a:noFill/>
            <a:ln w="19049" cap="rnd">
              <a:solidFill>
                <a:srgbClr val="007200"/>
              </a:solidFill>
              <a:prstDash val="solid"/>
              <a:round/>
              <a:headEnd type="arrow"/>
              <a:tailEnd type="none"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2" name="ZoneTexte 21">
            <a:extLst>
              <a:ext uri="{FF2B5EF4-FFF2-40B4-BE49-F238E27FC236}">
                <a16:creationId xmlns:a16="http://schemas.microsoft.com/office/drawing/2014/main" id="{C1FCE2D0-DF03-1646-99F6-ED453F78EF06}"/>
              </a:ext>
            </a:extLst>
          </p:cNvPr>
          <p:cNvSpPr txBox="1"/>
          <p:nvPr/>
        </p:nvSpPr>
        <p:spPr>
          <a:xfrm>
            <a:off x="6700592" y="4621629"/>
            <a:ext cx="453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E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fr-FR" sz="2400" b="1" baseline="-25000" dirty="0">
                <a:solidFill>
                  <a:srgbClr val="E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fr-FR" sz="2400" b="1" baseline="-25000" dirty="0">
              <a:solidFill>
                <a:srgbClr val="EE0000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0FFCF5A-2896-4944-9F5C-A015D25FB8E8}"/>
              </a:ext>
            </a:extLst>
          </p:cNvPr>
          <p:cNvSpPr txBox="1"/>
          <p:nvPr/>
        </p:nvSpPr>
        <p:spPr>
          <a:xfrm>
            <a:off x="7659210" y="5108172"/>
            <a:ext cx="453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E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fr-FR" sz="2400" b="1" baseline="-25000" dirty="0">
                <a:solidFill>
                  <a:srgbClr val="E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fr-FR" sz="2400" b="1" baseline="-25000" dirty="0">
              <a:solidFill>
                <a:srgbClr val="EE0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CF2B87D7-D73B-CA6D-D635-447E099FF1B4}"/>
              </a:ext>
            </a:extLst>
          </p:cNvPr>
          <p:cNvSpPr txBox="1"/>
          <p:nvPr/>
        </p:nvSpPr>
        <p:spPr>
          <a:xfrm>
            <a:off x="8117452" y="4159964"/>
            <a:ext cx="6254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chemeClr val="accent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fr-FR" sz="2400" b="1" baseline="-25000" dirty="0">
                <a:solidFill>
                  <a:schemeClr val="accent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2-3</a:t>
            </a:r>
            <a:endParaRPr lang="fr-FR" sz="2400" b="1" baseline="-25000" dirty="0">
              <a:solidFill>
                <a:schemeClr val="accent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74BC472-89B0-C736-38D2-515518EB2DE7}"/>
              </a:ext>
            </a:extLst>
          </p:cNvPr>
          <p:cNvSpPr txBox="1"/>
          <p:nvPr/>
        </p:nvSpPr>
        <p:spPr>
          <a:xfrm>
            <a:off x="6476401" y="5499137"/>
            <a:ext cx="6254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chemeClr val="accent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fr-FR" sz="2400" b="1" baseline="-25000" dirty="0">
                <a:solidFill>
                  <a:schemeClr val="accent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2-3</a:t>
            </a:r>
            <a:endParaRPr lang="fr-FR" sz="2400" b="1" baseline="-25000" dirty="0">
              <a:solidFill>
                <a:schemeClr val="accent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64829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- TD">
  <a:themeElements>
    <a:clrScheme name="batlow">
      <a:dk1>
        <a:sysClr val="windowText" lastClr="000000"/>
      </a:dk1>
      <a:lt1>
        <a:sysClr val="window" lastClr="FFFFFF"/>
      </a:lt1>
      <a:dk2>
        <a:srgbClr val="110043"/>
      </a:dk2>
      <a:lt2>
        <a:srgbClr val="C09000"/>
      </a:lt2>
      <a:accent1>
        <a:srgbClr val="000100"/>
      </a:accent1>
      <a:accent2>
        <a:srgbClr val="FACCFA"/>
      </a:accent2>
      <a:accent3>
        <a:srgbClr val="828200"/>
      </a:accent3>
      <a:accent4>
        <a:srgbClr val="220060"/>
      </a:accent4>
      <a:accent5>
        <a:srgbClr val="F29D6D"/>
      </a:accent5>
      <a:accent6>
        <a:srgbClr val="4D7300"/>
      </a:accent6>
      <a:hlink>
        <a:srgbClr val="69A020"/>
      </a:hlink>
      <a:folHlink>
        <a:srgbClr val="8C8C8C"/>
      </a:folHlink>
    </a:clrScheme>
    <a:fontScheme name="Personnalisé - TD">
      <a:majorFont>
        <a:latin typeface="Cavolini"/>
        <a:ea typeface=""/>
        <a:cs typeface=""/>
      </a:majorFont>
      <a:minorFont>
        <a:latin typeface="Cavolini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 TD - white.potx" id="{B239EF72-B2AD-4867-A8BF-E7F206329C4F}" vid="{18F6142F-C2D1-41DE-890B-07F086912DC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TD - white</Template>
  <TotalTime>827</TotalTime>
  <Words>650</Words>
  <Application>Microsoft Office PowerPoint</Application>
  <PresentationFormat>Affichage à l'écran (4:3)</PresentationFormat>
  <Paragraphs>166</Paragraphs>
  <Slides>24</Slides>
  <Notes>1</Notes>
  <HiddenSlides>0</HiddenSlides>
  <MMClips>1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1" baseType="lpstr">
      <vt:lpstr>Aptos</vt:lpstr>
      <vt:lpstr>Arial</vt:lpstr>
      <vt:lpstr>Cavolini</vt:lpstr>
      <vt:lpstr>Courier New</vt:lpstr>
      <vt:lpstr>Fairwater Script</vt:lpstr>
      <vt:lpstr>Times New Roman</vt:lpstr>
      <vt:lpstr>Thème - TD</vt:lpstr>
      <vt:lpstr>TD5 : analyses des plis</vt:lpstr>
      <vt:lpstr>Résumé de notions : contacts, discordance…</vt:lpstr>
      <vt:lpstr>Résumé de notions : projection stéréographique</vt:lpstr>
      <vt:lpstr>Résumé de notions : projection stéréographique</vt:lpstr>
      <vt:lpstr>Les plis</vt:lpstr>
      <vt:lpstr>Les plis</vt:lpstr>
      <vt:lpstr>Les plis : pas des structures infinies</vt:lpstr>
      <vt:lpstr>Les plis : géométrie et plan axial </vt:lpstr>
      <vt:lpstr>Les plis :  plan axial et foliation</vt:lpstr>
      <vt:lpstr>Les plis :  plan axial et foliation</vt:lpstr>
      <vt:lpstr>Les plis :  plan axial et foliation</vt:lpstr>
      <vt:lpstr>Les plis : cylindrage / cintrage par stéréographie</vt:lpstr>
      <vt:lpstr>Exercice 1 :</vt:lpstr>
      <vt:lpstr>Exercice 1 :</vt:lpstr>
      <vt:lpstr>Exercice 1 :</vt:lpstr>
      <vt:lpstr>Exercice 1 :</vt:lpstr>
      <vt:lpstr>Exercice 2 :</vt:lpstr>
      <vt:lpstr>Exercice 3 :</vt:lpstr>
      <vt:lpstr>Exercice 4 :</vt:lpstr>
      <vt:lpstr>Exercice 5 :</vt:lpstr>
      <vt:lpstr>Exercice 5 :</vt:lpstr>
      <vt:lpstr>Exercice 5 :</vt:lpstr>
      <vt:lpstr>Exercice 5 :</vt:lpstr>
      <vt:lpstr>Exercice 5 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Alexis Derycke</dc:creator>
  <cp:lastModifiedBy>Alexis Derycke</cp:lastModifiedBy>
  <cp:revision>11</cp:revision>
  <dcterms:created xsi:type="dcterms:W3CDTF">2025-11-03T13:53:22Z</dcterms:created>
  <dcterms:modified xsi:type="dcterms:W3CDTF">2025-11-12T15:09:51Z</dcterms:modified>
</cp:coreProperties>
</file>