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6"/>
  </p:notesMasterIdLst>
  <p:sldIdLst>
    <p:sldId id="256" r:id="rId2"/>
    <p:sldId id="257" r:id="rId3"/>
    <p:sldId id="299" r:id="rId4"/>
    <p:sldId id="309" r:id="rId5"/>
    <p:sldId id="267" r:id="rId6"/>
    <p:sldId id="272" r:id="rId7"/>
    <p:sldId id="259" r:id="rId8"/>
    <p:sldId id="260" r:id="rId9"/>
    <p:sldId id="261" r:id="rId10"/>
    <p:sldId id="262" r:id="rId11"/>
    <p:sldId id="282" r:id="rId12"/>
    <p:sldId id="264" r:id="rId13"/>
    <p:sldId id="263" r:id="rId14"/>
    <p:sldId id="284" r:id="rId15"/>
    <p:sldId id="265" r:id="rId16"/>
    <p:sldId id="285" r:id="rId17"/>
    <p:sldId id="286" r:id="rId18"/>
    <p:sldId id="266" r:id="rId19"/>
    <p:sldId id="268" r:id="rId20"/>
    <p:sldId id="302" r:id="rId21"/>
    <p:sldId id="269" r:id="rId22"/>
    <p:sldId id="303" r:id="rId23"/>
    <p:sldId id="270" r:id="rId24"/>
    <p:sldId id="274" r:id="rId25"/>
    <p:sldId id="278" r:id="rId26"/>
    <p:sldId id="277" r:id="rId27"/>
    <p:sldId id="305" r:id="rId28"/>
    <p:sldId id="306" r:id="rId29"/>
    <p:sldId id="307" r:id="rId30"/>
    <p:sldId id="287" r:id="rId31"/>
    <p:sldId id="288" r:id="rId32"/>
    <p:sldId id="290" r:id="rId33"/>
    <p:sldId id="291" r:id="rId34"/>
    <p:sldId id="292" r:id="rId35"/>
    <p:sldId id="293" r:id="rId36"/>
    <p:sldId id="294" r:id="rId37"/>
    <p:sldId id="295" r:id="rId38"/>
    <p:sldId id="308" r:id="rId39"/>
    <p:sldId id="310" r:id="rId40"/>
    <p:sldId id="311" r:id="rId41"/>
    <p:sldId id="312" r:id="rId42"/>
    <p:sldId id="313" r:id="rId43"/>
    <p:sldId id="315" r:id="rId44"/>
    <p:sldId id="279"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F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01B8F5-F131-4EBE-8C39-A3423845FE97}" v="372" dt="2026-01-30T09:22:48.8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3"/>
    <p:restoredTop sz="94666"/>
  </p:normalViewPr>
  <p:slideViewPr>
    <p:cSldViewPr snapToGrid="0" snapToObjects="1">
      <p:cViewPr varScale="1">
        <p:scale>
          <a:sx n="99" d="100"/>
          <a:sy n="99" d="100"/>
        </p:scale>
        <p:origin x="846"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élie Marineau-Pelletier" userId="c84778779e89c7a1" providerId="LiveId" clId="{7BDC8E08-46D3-460A-BB61-BD54A5AC363E}"/>
    <pc:docChg chg="undo custSel addSld delSld modSld">
      <pc:chgData name="Amélie Marineau-Pelletier" userId="c84778779e89c7a1" providerId="LiveId" clId="{7BDC8E08-46D3-460A-BB61-BD54A5AC363E}" dt="2026-01-30T12:18:40.175" v="794" actId="1076"/>
      <pc:docMkLst>
        <pc:docMk/>
      </pc:docMkLst>
      <pc:sldChg chg="modSp mod">
        <pc:chgData name="Amélie Marineau-Pelletier" userId="c84778779e89c7a1" providerId="LiveId" clId="{7BDC8E08-46D3-460A-BB61-BD54A5AC363E}" dt="2026-01-30T12:18:40.175" v="794" actId="1076"/>
        <pc:sldMkLst>
          <pc:docMk/>
          <pc:sldMk cId="4145730274" sldId="256"/>
        </pc:sldMkLst>
        <pc:spChg chg="mod">
          <ac:chgData name="Amélie Marineau-Pelletier" userId="c84778779e89c7a1" providerId="LiveId" clId="{7BDC8E08-46D3-460A-BB61-BD54A5AC363E}" dt="2026-01-29T10:01:02.346" v="14" actId="207"/>
          <ac:spMkLst>
            <pc:docMk/>
            <pc:sldMk cId="4145730274" sldId="256"/>
            <ac:spMk id="5" creationId="{F762E894-7938-7F4A-B21B-3FA1ACBFF2A4}"/>
          </ac:spMkLst>
        </pc:spChg>
        <pc:spChg chg="mod">
          <ac:chgData name="Amélie Marineau-Pelletier" userId="c84778779e89c7a1" providerId="LiveId" clId="{7BDC8E08-46D3-460A-BB61-BD54A5AC363E}" dt="2026-01-30T12:18:40.175" v="794" actId="1076"/>
          <ac:spMkLst>
            <pc:docMk/>
            <pc:sldMk cId="4145730274" sldId="256"/>
            <ac:spMk id="6" creationId="{8D8170B0-58B9-584B-A5A2-73B919B2B633}"/>
          </ac:spMkLst>
        </pc:spChg>
        <pc:picChg chg="mod">
          <ac:chgData name="Amélie Marineau-Pelletier" userId="c84778779e89c7a1" providerId="LiveId" clId="{7BDC8E08-46D3-460A-BB61-BD54A5AC363E}" dt="2026-01-29T10:01:02.346" v="14" actId="207"/>
          <ac:picMkLst>
            <pc:docMk/>
            <pc:sldMk cId="4145730274" sldId="256"/>
            <ac:picMk id="4" creationId="{923C8BDD-804E-024E-B9E0-E8A9ABA34A64}"/>
          </ac:picMkLst>
        </pc:picChg>
      </pc:sldChg>
      <pc:sldChg chg="modSp mod">
        <pc:chgData name="Amélie Marineau-Pelletier" userId="c84778779e89c7a1" providerId="LiveId" clId="{7BDC8E08-46D3-460A-BB61-BD54A5AC363E}" dt="2026-01-30T08:27:01.059" v="45" actId="1076"/>
        <pc:sldMkLst>
          <pc:docMk/>
          <pc:sldMk cId="2045510388" sldId="261"/>
        </pc:sldMkLst>
        <pc:spChg chg="mod">
          <ac:chgData name="Amélie Marineau-Pelletier" userId="c84778779e89c7a1" providerId="LiveId" clId="{7BDC8E08-46D3-460A-BB61-BD54A5AC363E}" dt="2026-01-29T10:01:11.416" v="15" actId="27636"/>
          <ac:spMkLst>
            <pc:docMk/>
            <pc:sldMk cId="2045510388" sldId="261"/>
            <ac:spMk id="2" creationId="{CC2A170A-8645-D442-8079-1CF2D26654B9}"/>
          </ac:spMkLst>
        </pc:spChg>
        <pc:spChg chg="mod">
          <ac:chgData name="Amélie Marineau-Pelletier" userId="c84778779e89c7a1" providerId="LiveId" clId="{7BDC8E08-46D3-460A-BB61-BD54A5AC363E}" dt="2026-01-30T08:27:01.059" v="45" actId="1076"/>
          <ac:spMkLst>
            <pc:docMk/>
            <pc:sldMk cId="2045510388" sldId="261"/>
            <ac:spMk id="3" creationId="{B450BDCB-6724-D34A-BF8B-B9DF1483BE95}"/>
          </ac:spMkLst>
        </pc:spChg>
        <pc:spChg chg="mod">
          <ac:chgData name="Amélie Marineau-Pelletier" userId="c84778779e89c7a1" providerId="LiveId" clId="{7BDC8E08-46D3-460A-BB61-BD54A5AC363E}" dt="2026-01-30T08:25:24.849" v="30" actId="207"/>
          <ac:spMkLst>
            <pc:docMk/>
            <pc:sldMk cId="2045510388" sldId="261"/>
            <ac:spMk id="6" creationId="{BC1A89B9-1B79-CD48-950E-D4615E9C379C}"/>
          </ac:spMkLst>
        </pc:spChg>
      </pc:sldChg>
      <pc:sldChg chg="modSp mod">
        <pc:chgData name="Amélie Marineau-Pelletier" userId="c84778779e89c7a1" providerId="LiveId" clId="{7BDC8E08-46D3-460A-BB61-BD54A5AC363E}" dt="2026-01-30T08:27:12.871" v="46" actId="20577"/>
        <pc:sldMkLst>
          <pc:docMk/>
          <pc:sldMk cId="2429438492" sldId="262"/>
        </pc:sldMkLst>
        <pc:spChg chg="mod">
          <ac:chgData name="Amélie Marineau-Pelletier" userId="c84778779e89c7a1" providerId="LiveId" clId="{7BDC8E08-46D3-460A-BB61-BD54A5AC363E}" dt="2026-01-30T08:27:12.871" v="46" actId="20577"/>
          <ac:spMkLst>
            <pc:docMk/>
            <pc:sldMk cId="2429438492" sldId="262"/>
            <ac:spMk id="3" creationId="{714812A2-EEED-144A-AFA6-8EC37F8C8BE3}"/>
          </ac:spMkLst>
        </pc:spChg>
      </pc:sldChg>
      <pc:sldChg chg="modSp mod">
        <pc:chgData name="Amélie Marineau-Pelletier" userId="c84778779e89c7a1" providerId="LiveId" clId="{7BDC8E08-46D3-460A-BB61-BD54A5AC363E}" dt="2026-01-29T10:01:11.544" v="17" actId="27636"/>
        <pc:sldMkLst>
          <pc:docMk/>
          <pc:sldMk cId="2940345453" sldId="263"/>
        </pc:sldMkLst>
        <pc:spChg chg="mod">
          <ac:chgData name="Amélie Marineau-Pelletier" userId="c84778779e89c7a1" providerId="LiveId" clId="{7BDC8E08-46D3-460A-BB61-BD54A5AC363E}" dt="2026-01-29T10:01:11.544" v="17" actId="27636"/>
          <ac:spMkLst>
            <pc:docMk/>
            <pc:sldMk cId="2940345453" sldId="263"/>
            <ac:spMk id="5" creationId="{83A2C399-D5BB-8F44-9EA7-65EF1FF4D420}"/>
          </ac:spMkLst>
        </pc:spChg>
      </pc:sldChg>
      <pc:sldChg chg="modSp mod">
        <pc:chgData name="Amélie Marineau-Pelletier" userId="c84778779e89c7a1" providerId="LiveId" clId="{7BDC8E08-46D3-460A-BB61-BD54A5AC363E}" dt="2026-01-29T10:00:52.425" v="3" actId="27636"/>
        <pc:sldMkLst>
          <pc:docMk/>
          <pc:sldMk cId="3384688114" sldId="264"/>
        </pc:sldMkLst>
        <pc:spChg chg="mod">
          <ac:chgData name="Amélie Marineau-Pelletier" userId="c84778779e89c7a1" providerId="LiveId" clId="{7BDC8E08-46D3-460A-BB61-BD54A5AC363E}" dt="2026-01-29T10:00:52.425" v="3" actId="27636"/>
          <ac:spMkLst>
            <pc:docMk/>
            <pc:sldMk cId="3384688114" sldId="264"/>
            <ac:spMk id="3" creationId="{39DF582C-12F6-0646-AA5B-05E173A7583A}"/>
          </ac:spMkLst>
        </pc:spChg>
      </pc:sldChg>
      <pc:sldChg chg="modSp mod">
        <pc:chgData name="Amélie Marineau-Pelletier" userId="c84778779e89c7a1" providerId="LiveId" clId="{7BDC8E08-46D3-460A-BB61-BD54A5AC363E}" dt="2026-01-30T08:32:18.794" v="58" actId="115"/>
        <pc:sldMkLst>
          <pc:docMk/>
          <pc:sldMk cId="1126085200" sldId="265"/>
        </pc:sldMkLst>
        <pc:spChg chg="mod">
          <ac:chgData name="Amélie Marineau-Pelletier" userId="c84778779e89c7a1" providerId="LiveId" clId="{7BDC8E08-46D3-460A-BB61-BD54A5AC363E}" dt="2026-01-29T10:00:52.549" v="7" actId="27636"/>
          <ac:spMkLst>
            <pc:docMk/>
            <pc:sldMk cId="1126085200" sldId="265"/>
            <ac:spMk id="2" creationId="{05E7507B-37C6-C14E-8BF8-94974070E6C4}"/>
          </ac:spMkLst>
        </pc:spChg>
        <pc:spChg chg="mod">
          <ac:chgData name="Amélie Marineau-Pelletier" userId="c84778779e89c7a1" providerId="LiveId" clId="{7BDC8E08-46D3-460A-BB61-BD54A5AC363E}" dt="2026-01-30T08:32:18.794" v="58" actId="115"/>
          <ac:spMkLst>
            <pc:docMk/>
            <pc:sldMk cId="1126085200" sldId="265"/>
            <ac:spMk id="3" creationId="{B10AD158-BB00-C04D-8B6F-E5FFDBC77ED1}"/>
          </ac:spMkLst>
        </pc:spChg>
      </pc:sldChg>
      <pc:sldChg chg="modSp modAnim">
        <pc:chgData name="Amélie Marineau-Pelletier" userId="c84778779e89c7a1" providerId="LiveId" clId="{7BDC8E08-46D3-460A-BB61-BD54A5AC363E}" dt="2026-01-30T08:37:04.605" v="85" actId="20577"/>
        <pc:sldMkLst>
          <pc:docMk/>
          <pc:sldMk cId="1291125075" sldId="266"/>
        </pc:sldMkLst>
        <pc:spChg chg="mod">
          <ac:chgData name="Amélie Marineau-Pelletier" userId="c84778779e89c7a1" providerId="LiveId" clId="{7BDC8E08-46D3-460A-BB61-BD54A5AC363E}" dt="2026-01-30T08:37:04.605" v="85" actId="20577"/>
          <ac:spMkLst>
            <pc:docMk/>
            <pc:sldMk cId="1291125075" sldId="266"/>
            <ac:spMk id="3" creationId="{ECEDF34D-EBE4-8E4B-8E1B-77894064F689}"/>
          </ac:spMkLst>
        </pc:spChg>
      </pc:sldChg>
      <pc:sldChg chg="modSp mod">
        <pc:chgData name="Amélie Marineau-Pelletier" userId="c84778779e89c7a1" providerId="LiveId" clId="{7BDC8E08-46D3-460A-BB61-BD54A5AC363E}" dt="2026-01-30T08:37:12.169" v="86" actId="207"/>
        <pc:sldMkLst>
          <pc:docMk/>
          <pc:sldMk cId="485063978" sldId="268"/>
        </pc:sldMkLst>
        <pc:spChg chg="mod">
          <ac:chgData name="Amélie Marineau-Pelletier" userId="c84778779e89c7a1" providerId="LiveId" clId="{7BDC8E08-46D3-460A-BB61-BD54A5AC363E}" dt="2026-01-30T08:37:12.169" v="86" actId="207"/>
          <ac:spMkLst>
            <pc:docMk/>
            <pc:sldMk cId="485063978" sldId="268"/>
            <ac:spMk id="4" creationId="{8BFD6A05-A1E1-164F-BF98-6DAAA045BECC}"/>
          </ac:spMkLst>
        </pc:spChg>
      </pc:sldChg>
      <pc:sldChg chg="modSp mod">
        <pc:chgData name="Amélie Marineau-Pelletier" userId="c84778779e89c7a1" providerId="LiveId" clId="{7BDC8E08-46D3-460A-BB61-BD54A5AC363E}" dt="2026-01-30T08:40:27.454" v="91" actId="20577"/>
        <pc:sldMkLst>
          <pc:docMk/>
          <pc:sldMk cId="3375949505" sldId="269"/>
        </pc:sldMkLst>
        <pc:spChg chg="mod">
          <ac:chgData name="Amélie Marineau-Pelletier" userId="c84778779e89c7a1" providerId="LiveId" clId="{7BDC8E08-46D3-460A-BB61-BD54A5AC363E}" dt="2026-01-30T08:40:27.454" v="91" actId="20577"/>
          <ac:spMkLst>
            <pc:docMk/>
            <pc:sldMk cId="3375949505" sldId="269"/>
            <ac:spMk id="6" creationId="{DDFCD182-878F-2B41-ADF6-B0FDA58B022F}"/>
          </ac:spMkLst>
        </pc:spChg>
      </pc:sldChg>
      <pc:sldChg chg="modSp mod">
        <pc:chgData name="Amélie Marineau-Pelletier" userId="c84778779e89c7a1" providerId="LiveId" clId="{7BDC8E08-46D3-460A-BB61-BD54A5AC363E}" dt="2026-01-30T08:45:45.790" v="121" actId="20577"/>
        <pc:sldMkLst>
          <pc:docMk/>
          <pc:sldMk cId="4227384367" sldId="270"/>
        </pc:sldMkLst>
        <pc:spChg chg="mod">
          <ac:chgData name="Amélie Marineau-Pelletier" userId="c84778779e89c7a1" providerId="LiveId" clId="{7BDC8E08-46D3-460A-BB61-BD54A5AC363E}" dt="2026-01-30T08:45:45.790" v="121" actId="20577"/>
          <ac:spMkLst>
            <pc:docMk/>
            <pc:sldMk cId="4227384367" sldId="270"/>
            <ac:spMk id="6" creationId="{DDFCD182-878F-2B41-ADF6-B0FDA58B022F}"/>
          </ac:spMkLst>
        </pc:spChg>
      </pc:sldChg>
      <pc:sldChg chg="modSp mod">
        <pc:chgData name="Amélie Marineau-Pelletier" userId="c84778779e89c7a1" providerId="LiveId" clId="{7BDC8E08-46D3-460A-BB61-BD54A5AC363E}" dt="2026-01-30T08:48:09.918" v="137" actId="1076"/>
        <pc:sldMkLst>
          <pc:docMk/>
          <pc:sldMk cId="2911397809" sldId="274"/>
        </pc:sldMkLst>
        <pc:spChg chg="mod">
          <ac:chgData name="Amélie Marineau-Pelletier" userId="c84778779e89c7a1" providerId="LiveId" clId="{7BDC8E08-46D3-460A-BB61-BD54A5AC363E}" dt="2026-01-30T08:48:09.918" v="137" actId="1076"/>
          <ac:spMkLst>
            <pc:docMk/>
            <pc:sldMk cId="2911397809" sldId="274"/>
            <ac:spMk id="6" creationId="{DDFCD182-878F-2B41-ADF6-B0FDA58B022F}"/>
          </ac:spMkLst>
        </pc:spChg>
        <pc:spChg chg="mod">
          <ac:chgData name="Amélie Marineau-Pelletier" userId="c84778779e89c7a1" providerId="LiveId" clId="{7BDC8E08-46D3-460A-BB61-BD54A5AC363E}" dt="2026-01-30T08:48:07.280" v="136" actId="1076"/>
          <ac:spMkLst>
            <pc:docMk/>
            <pc:sldMk cId="2911397809" sldId="274"/>
            <ac:spMk id="9" creationId="{C09D891B-2CB7-B442-A5C2-859A0B61D5D8}"/>
          </ac:spMkLst>
        </pc:spChg>
      </pc:sldChg>
      <pc:sldChg chg="modSp mod modAnim">
        <pc:chgData name="Amélie Marineau-Pelletier" userId="c84778779e89c7a1" providerId="LiveId" clId="{7BDC8E08-46D3-460A-BB61-BD54A5AC363E}" dt="2026-01-30T09:12:31.383" v="637" actId="1076"/>
        <pc:sldMkLst>
          <pc:docMk/>
          <pc:sldMk cId="3182903907" sldId="279"/>
        </pc:sldMkLst>
        <pc:spChg chg="mod">
          <ac:chgData name="Amélie Marineau-Pelletier" userId="c84778779e89c7a1" providerId="LiveId" clId="{7BDC8E08-46D3-460A-BB61-BD54A5AC363E}" dt="2026-01-29T10:00:52.105" v="0"/>
          <ac:spMkLst>
            <pc:docMk/>
            <pc:sldMk cId="3182903907" sldId="279"/>
            <ac:spMk id="2" creationId="{94D534A8-D487-674A-93F0-FC13650CBCC2}"/>
          </ac:spMkLst>
        </pc:spChg>
        <pc:spChg chg="mod">
          <ac:chgData name="Amélie Marineau-Pelletier" userId="c84778779e89c7a1" providerId="LiveId" clId="{7BDC8E08-46D3-460A-BB61-BD54A5AC363E}" dt="2026-01-30T09:12:31.383" v="637" actId="1076"/>
          <ac:spMkLst>
            <pc:docMk/>
            <pc:sldMk cId="3182903907" sldId="279"/>
            <ac:spMk id="3" creationId="{A714F9F7-CA12-BE40-848E-41EC957D1B0A}"/>
          </ac:spMkLst>
        </pc:spChg>
      </pc:sldChg>
      <pc:sldChg chg="modSp mod">
        <pc:chgData name="Amélie Marineau-Pelletier" userId="c84778779e89c7a1" providerId="LiveId" clId="{7BDC8E08-46D3-460A-BB61-BD54A5AC363E}" dt="2026-01-30T08:28:46.308" v="48" actId="1076"/>
        <pc:sldMkLst>
          <pc:docMk/>
          <pc:sldMk cId="3807581132" sldId="282"/>
        </pc:sldMkLst>
        <pc:spChg chg="mod">
          <ac:chgData name="Amélie Marineau-Pelletier" userId="c84778779e89c7a1" providerId="LiveId" clId="{7BDC8E08-46D3-460A-BB61-BD54A5AC363E}" dt="2026-01-30T08:28:38.991" v="47" actId="255"/>
          <ac:spMkLst>
            <pc:docMk/>
            <pc:sldMk cId="3807581132" sldId="282"/>
            <ac:spMk id="3" creationId="{714812A2-EEED-144A-AFA6-8EC37F8C8BE3}"/>
          </ac:spMkLst>
        </pc:spChg>
        <pc:spChg chg="mod">
          <ac:chgData name="Amélie Marineau-Pelletier" userId="c84778779e89c7a1" providerId="LiveId" clId="{7BDC8E08-46D3-460A-BB61-BD54A5AC363E}" dt="2026-01-30T08:28:46.308" v="48" actId="1076"/>
          <ac:spMkLst>
            <pc:docMk/>
            <pc:sldMk cId="3807581132" sldId="282"/>
            <ac:spMk id="4" creationId="{A7975DF5-647B-CD48-9E2B-A3C9ECEBBC79}"/>
          </ac:spMkLst>
        </pc:spChg>
      </pc:sldChg>
      <pc:sldChg chg="modSp mod">
        <pc:chgData name="Amélie Marineau-Pelletier" userId="c84778779e89c7a1" providerId="LiveId" clId="{7BDC8E08-46D3-460A-BB61-BD54A5AC363E}" dt="2026-01-29T16:34:37.416" v="19" actId="20577"/>
        <pc:sldMkLst>
          <pc:docMk/>
          <pc:sldMk cId="961942975" sldId="284"/>
        </pc:sldMkLst>
        <pc:spChg chg="mod">
          <ac:chgData name="Amélie Marineau-Pelletier" userId="c84778779e89c7a1" providerId="LiveId" clId="{7BDC8E08-46D3-460A-BB61-BD54A5AC363E}" dt="2026-01-29T16:34:37.416" v="19" actId="20577"/>
          <ac:spMkLst>
            <pc:docMk/>
            <pc:sldMk cId="961942975" sldId="284"/>
            <ac:spMk id="3" creationId="{1A0BD23D-682E-3E48-9E9E-6EA91F80D72F}"/>
          </ac:spMkLst>
        </pc:spChg>
      </pc:sldChg>
      <pc:sldChg chg="modSp mod">
        <pc:chgData name="Amélie Marineau-Pelletier" userId="c84778779e89c7a1" providerId="LiveId" clId="{7BDC8E08-46D3-460A-BB61-BD54A5AC363E}" dt="2026-01-30T08:32:24.721" v="59" actId="115"/>
        <pc:sldMkLst>
          <pc:docMk/>
          <pc:sldMk cId="3607574079" sldId="285"/>
        </pc:sldMkLst>
        <pc:spChg chg="mod">
          <ac:chgData name="Amélie Marineau-Pelletier" userId="c84778779e89c7a1" providerId="LiveId" clId="{7BDC8E08-46D3-460A-BB61-BD54A5AC363E}" dt="2026-01-29T10:00:52.598" v="9" actId="27636"/>
          <ac:spMkLst>
            <pc:docMk/>
            <pc:sldMk cId="3607574079" sldId="285"/>
            <ac:spMk id="2" creationId="{05E7507B-37C6-C14E-8BF8-94974070E6C4}"/>
          </ac:spMkLst>
        </pc:spChg>
        <pc:spChg chg="mod">
          <ac:chgData name="Amélie Marineau-Pelletier" userId="c84778779e89c7a1" providerId="LiveId" clId="{7BDC8E08-46D3-460A-BB61-BD54A5AC363E}" dt="2026-01-30T08:32:24.721" v="59" actId="115"/>
          <ac:spMkLst>
            <pc:docMk/>
            <pc:sldMk cId="3607574079" sldId="285"/>
            <ac:spMk id="3" creationId="{B10AD158-BB00-C04D-8B6F-E5FFDBC77ED1}"/>
          </ac:spMkLst>
        </pc:spChg>
      </pc:sldChg>
      <pc:sldChg chg="modSp mod">
        <pc:chgData name="Amélie Marineau-Pelletier" userId="c84778779e89c7a1" providerId="LiveId" clId="{7BDC8E08-46D3-460A-BB61-BD54A5AC363E}" dt="2026-01-30T08:35:26.709" v="76" actId="20577"/>
        <pc:sldMkLst>
          <pc:docMk/>
          <pc:sldMk cId="2115145213" sldId="286"/>
        </pc:sldMkLst>
        <pc:spChg chg="mod">
          <ac:chgData name="Amélie Marineau-Pelletier" userId="c84778779e89c7a1" providerId="LiveId" clId="{7BDC8E08-46D3-460A-BB61-BD54A5AC363E}" dt="2026-01-29T10:00:52.598" v="10" actId="27636"/>
          <ac:spMkLst>
            <pc:docMk/>
            <pc:sldMk cId="2115145213" sldId="286"/>
            <ac:spMk id="2" creationId="{05E7507B-37C6-C14E-8BF8-94974070E6C4}"/>
          </ac:spMkLst>
        </pc:spChg>
        <pc:spChg chg="mod">
          <ac:chgData name="Amélie Marineau-Pelletier" userId="c84778779e89c7a1" providerId="LiveId" clId="{7BDC8E08-46D3-460A-BB61-BD54A5AC363E}" dt="2026-01-30T08:35:26.709" v="76" actId="20577"/>
          <ac:spMkLst>
            <pc:docMk/>
            <pc:sldMk cId="2115145213" sldId="286"/>
            <ac:spMk id="3" creationId="{B10AD158-BB00-C04D-8B6F-E5FFDBC77ED1}"/>
          </ac:spMkLst>
        </pc:spChg>
      </pc:sldChg>
      <pc:sldChg chg="modSp mod">
        <pc:chgData name="Amélie Marineau-Pelletier" userId="c84778779e89c7a1" providerId="LiveId" clId="{7BDC8E08-46D3-460A-BB61-BD54A5AC363E}" dt="2026-01-30T08:54:09.675" v="162" actId="115"/>
        <pc:sldMkLst>
          <pc:docMk/>
          <pc:sldMk cId="2722930150" sldId="287"/>
        </pc:sldMkLst>
        <pc:spChg chg="mod">
          <ac:chgData name="Amélie Marineau-Pelletier" userId="c84778779e89c7a1" providerId="LiveId" clId="{7BDC8E08-46D3-460A-BB61-BD54A5AC363E}" dt="2026-01-30T08:54:09.675" v="162" actId="115"/>
          <ac:spMkLst>
            <pc:docMk/>
            <pc:sldMk cId="2722930150" sldId="287"/>
            <ac:spMk id="3" creationId="{839227D0-0FD8-8749-A42E-E0552ADB550D}"/>
          </ac:spMkLst>
        </pc:spChg>
      </pc:sldChg>
      <pc:sldChg chg="modSp mod">
        <pc:chgData name="Amélie Marineau-Pelletier" userId="c84778779e89c7a1" providerId="LiveId" clId="{7BDC8E08-46D3-460A-BB61-BD54A5AC363E}" dt="2026-01-30T08:56:13.985" v="170" actId="20577"/>
        <pc:sldMkLst>
          <pc:docMk/>
          <pc:sldMk cId="2259510586" sldId="294"/>
        </pc:sldMkLst>
        <pc:spChg chg="mod">
          <ac:chgData name="Amélie Marineau-Pelletier" userId="c84778779e89c7a1" providerId="LiveId" clId="{7BDC8E08-46D3-460A-BB61-BD54A5AC363E}" dt="2026-01-30T08:56:13.985" v="170" actId="20577"/>
          <ac:spMkLst>
            <pc:docMk/>
            <pc:sldMk cId="2259510586" sldId="294"/>
            <ac:spMk id="3" creationId="{839227D0-0FD8-8749-A42E-E0552ADB550D}"/>
          </ac:spMkLst>
        </pc:spChg>
      </pc:sldChg>
      <pc:sldChg chg="modSp mod">
        <pc:chgData name="Amélie Marineau-Pelletier" userId="c84778779e89c7a1" providerId="LiveId" clId="{7BDC8E08-46D3-460A-BB61-BD54A5AC363E}" dt="2026-01-30T08:57:04.139" v="181" actId="20577"/>
        <pc:sldMkLst>
          <pc:docMk/>
          <pc:sldMk cId="3521072643" sldId="295"/>
        </pc:sldMkLst>
        <pc:spChg chg="mod">
          <ac:chgData name="Amélie Marineau-Pelletier" userId="c84778779e89c7a1" providerId="LiveId" clId="{7BDC8E08-46D3-460A-BB61-BD54A5AC363E}" dt="2026-01-30T08:57:04.139" v="181" actId="20577"/>
          <ac:spMkLst>
            <pc:docMk/>
            <pc:sldMk cId="3521072643" sldId="295"/>
            <ac:spMk id="3" creationId="{839227D0-0FD8-8749-A42E-E0552ADB550D}"/>
          </ac:spMkLst>
        </pc:spChg>
      </pc:sldChg>
      <pc:sldChg chg="modSp">
        <pc:chgData name="Amélie Marineau-Pelletier" userId="c84778779e89c7a1" providerId="LiveId" clId="{7BDC8E08-46D3-460A-BB61-BD54A5AC363E}" dt="2026-01-30T08:38:58.504" v="87"/>
        <pc:sldMkLst>
          <pc:docMk/>
          <pc:sldMk cId="1967401014" sldId="302"/>
        </pc:sldMkLst>
        <pc:spChg chg="mod">
          <ac:chgData name="Amélie Marineau-Pelletier" userId="c84778779e89c7a1" providerId="LiveId" clId="{7BDC8E08-46D3-460A-BB61-BD54A5AC363E}" dt="2026-01-30T08:38:58.504" v="87"/>
          <ac:spMkLst>
            <pc:docMk/>
            <pc:sldMk cId="1967401014" sldId="302"/>
            <ac:spMk id="6" creationId="{DDFCD182-878F-2B41-ADF6-B0FDA58B022F}"/>
          </ac:spMkLst>
        </pc:spChg>
      </pc:sldChg>
      <pc:sldChg chg="addSp delSp modSp mod">
        <pc:chgData name="Amélie Marineau-Pelletier" userId="c84778779e89c7a1" providerId="LiveId" clId="{7BDC8E08-46D3-460A-BB61-BD54A5AC363E}" dt="2026-01-30T08:44:03.690" v="106"/>
        <pc:sldMkLst>
          <pc:docMk/>
          <pc:sldMk cId="3894121786" sldId="303"/>
        </pc:sldMkLst>
        <pc:spChg chg="add">
          <ac:chgData name="Amélie Marineau-Pelletier" userId="c84778779e89c7a1" providerId="LiveId" clId="{7BDC8E08-46D3-460A-BB61-BD54A5AC363E}" dt="2026-01-30T08:43:27.100" v="92"/>
          <ac:spMkLst>
            <pc:docMk/>
            <pc:sldMk cId="3894121786" sldId="303"/>
            <ac:spMk id="2" creationId="{3E205525-F79D-F744-06F9-D212D3438255}"/>
          </ac:spMkLst>
        </pc:spChg>
        <pc:spChg chg="add del mod">
          <ac:chgData name="Amélie Marineau-Pelletier" userId="c84778779e89c7a1" providerId="LiveId" clId="{7BDC8E08-46D3-460A-BB61-BD54A5AC363E}" dt="2026-01-30T08:44:03.690" v="106"/>
          <ac:spMkLst>
            <pc:docMk/>
            <pc:sldMk cId="3894121786" sldId="303"/>
            <ac:spMk id="3" creationId="{DA6B4968-4CC3-3A12-F957-EE18DAE4BED6}"/>
          </ac:spMkLst>
        </pc:spChg>
        <pc:spChg chg="mod">
          <ac:chgData name="Amélie Marineau-Pelletier" userId="c84778779e89c7a1" providerId="LiveId" clId="{7BDC8E08-46D3-460A-BB61-BD54A5AC363E}" dt="2026-01-30T08:44:02.925" v="104" actId="20577"/>
          <ac:spMkLst>
            <pc:docMk/>
            <pc:sldMk cId="3894121786" sldId="303"/>
            <ac:spMk id="6" creationId="{DDFCD182-878F-2B41-ADF6-B0FDA58B022F}"/>
          </ac:spMkLst>
        </pc:spChg>
      </pc:sldChg>
      <pc:sldChg chg="addSp delSp modSp mod">
        <pc:chgData name="Amélie Marineau-Pelletier" userId="c84778779e89c7a1" providerId="LiveId" clId="{7BDC8E08-46D3-460A-BB61-BD54A5AC363E}" dt="2026-01-30T08:50:40.558" v="146"/>
        <pc:sldMkLst>
          <pc:docMk/>
          <pc:sldMk cId="679557257" sldId="305"/>
        </pc:sldMkLst>
        <pc:spChg chg="mod">
          <ac:chgData name="Amélie Marineau-Pelletier" userId="c84778779e89c7a1" providerId="LiveId" clId="{7BDC8E08-46D3-460A-BB61-BD54A5AC363E}" dt="2026-01-30T08:50:05.812" v="142" actId="2710"/>
          <ac:spMkLst>
            <pc:docMk/>
            <pc:sldMk cId="679557257" sldId="305"/>
            <ac:spMk id="3" creationId="{E8717EB4-E1DF-0D4C-AF90-61F8423194C2}"/>
          </ac:spMkLst>
        </pc:spChg>
        <pc:spChg chg="mod">
          <ac:chgData name="Amélie Marineau-Pelletier" userId="c84778779e89c7a1" providerId="LiveId" clId="{7BDC8E08-46D3-460A-BB61-BD54A5AC363E}" dt="2026-01-30T08:50:37.617" v="144" actId="120"/>
          <ac:spMkLst>
            <pc:docMk/>
            <pc:sldMk cId="679557257" sldId="305"/>
            <ac:spMk id="4" creationId="{196CF131-0AD6-CB4D-BD6E-7AFFB3227016}"/>
          </ac:spMkLst>
        </pc:spChg>
        <pc:spChg chg="add del mod">
          <ac:chgData name="Amélie Marineau-Pelletier" userId="c84778779e89c7a1" providerId="LiveId" clId="{7BDC8E08-46D3-460A-BB61-BD54A5AC363E}" dt="2026-01-30T08:50:40.558" v="146"/>
          <ac:spMkLst>
            <pc:docMk/>
            <pc:sldMk cId="679557257" sldId="305"/>
            <ac:spMk id="6" creationId="{3850E60A-D013-D0CD-C420-621AF5F2C366}"/>
          </ac:spMkLst>
        </pc:spChg>
      </pc:sldChg>
      <pc:sldChg chg="modSp mod">
        <pc:chgData name="Amélie Marineau-Pelletier" userId="c84778779e89c7a1" providerId="LiveId" clId="{7BDC8E08-46D3-460A-BB61-BD54A5AC363E}" dt="2026-01-30T08:52:47.057" v="152" actId="12"/>
        <pc:sldMkLst>
          <pc:docMk/>
          <pc:sldMk cId="1930884846" sldId="306"/>
        </pc:sldMkLst>
        <pc:spChg chg="mod">
          <ac:chgData name="Amélie Marineau-Pelletier" userId="c84778779e89c7a1" providerId="LiveId" clId="{7BDC8E08-46D3-460A-BB61-BD54A5AC363E}" dt="2026-01-30T08:51:23.804" v="148" actId="27636"/>
          <ac:spMkLst>
            <pc:docMk/>
            <pc:sldMk cId="1930884846" sldId="306"/>
            <ac:spMk id="4" creationId="{267C465E-1ACD-0C4D-895F-E910A6704256}"/>
          </ac:spMkLst>
        </pc:spChg>
        <pc:spChg chg="mod">
          <ac:chgData name="Amélie Marineau-Pelletier" userId="c84778779e89c7a1" providerId="LiveId" clId="{7BDC8E08-46D3-460A-BB61-BD54A5AC363E}" dt="2026-01-30T08:52:47.057" v="152" actId="12"/>
          <ac:spMkLst>
            <pc:docMk/>
            <pc:sldMk cId="1930884846" sldId="306"/>
            <ac:spMk id="8" creationId="{DD0AB7CF-9206-F943-9AC4-545AB0CFFA17}"/>
          </ac:spMkLst>
        </pc:spChg>
      </pc:sldChg>
      <pc:sldChg chg="modSp mod">
        <pc:chgData name="Amélie Marineau-Pelletier" userId="c84778779e89c7a1" providerId="LiveId" clId="{7BDC8E08-46D3-460A-BB61-BD54A5AC363E}" dt="2026-01-29T10:01:11.696" v="18" actId="27636"/>
        <pc:sldMkLst>
          <pc:docMk/>
          <pc:sldMk cId="3116727984" sldId="307"/>
        </pc:sldMkLst>
        <pc:spChg chg="mod">
          <ac:chgData name="Amélie Marineau-Pelletier" userId="c84778779e89c7a1" providerId="LiveId" clId="{7BDC8E08-46D3-460A-BB61-BD54A5AC363E}" dt="2026-01-29T10:01:11.696" v="18" actId="27636"/>
          <ac:spMkLst>
            <pc:docMk/>
            <pc:sldMk cId="3116727984" sldId="307"/>
            <ac:spMk id="4" creationId="{DD6B5E41-A161-864B-BE18-25A1F4952352}"/>
          </ac:spMkLst>
        </pc:spChg>
      </pc:sldChg>
      <pc:sldChg chg="modSp">
        <pc:chgData name="Amélie Marineau-Pelletier" userId="c84778779e89c7a1" providerId="LiveId" clId="{7BDC8E08-46D3-460A-BB61-BD54A5AC363E}" dt="2026-01-29T10:00:52.105" v="0"/>
        <pc:sldMkLst>
          <pc:docMk/>
          <pc:sldMk cId="4241537844" sldId="308"/>
        </pc:sldMkLst>
        <pc:spChg chg="mod">
          <ac:chgData name="Amélie Marineau-Pelletier" userId="c84778779e89c7a1" providerId="LiveId" clId="{7BDC8E08-46D3-460A-BB61-BD54A5AC363E}" dt="2026-01-29T10:00:52.105" v="0"/>
          <ac:spMkLst>
            <pc:docMk/>
            <pc:sldMk cId="4241537844" sldId="308"/>
            <ac:spMk id="2" creationId="{7D842FD8-1378-5E4D-97AA-ECA8BEDF6C6A}"/>
          </ac:spMkLst>
        </pc:spChg>
      </pc:sldChg>
      <pc:sldChg chg="addSp modSp new mod">
        <pc:chgData name="Amélie Marineau-Pelletier" userId="c84778779e89c7a1" providerId="LiveId" clId="{7BDC8E08-46D3-460A-BB61-BD54A5AC363E}" dt="2026-01-30T09:15:04.645" v="643" actId="1076"/>
        <pc:sldMkLst>
          <pc:docMk/>
          <pc:sldMk cId="722329403" sldId="310"/>
        </pc:sldMkLst>
        <pc:spChg chg="add mod">
          <ac:chgData name="Amélie Marineau-Pelletier" userId="c84778779e89c7a1" providerId="LiveId" clId="{7BDC8E08-46D3-460A-BB61-BD54A5AC363E}" dt="2026-01-30T09:14:50.944" v="640" actId="1076"/>
          <ac:spMkLst>
            <pc:docMk/>
            <pc:sldMk cId="722329403" sldId="310"/>
            <ac:spMk id="3" creationId="{BC0899F8-A65F-141F-59D2-E552A77EBA64}"/>
          </ac:spMkLst>
        </pc:spChg>
        <pc:spChg chg="add mod">
          <ac:chgData name="Amélie Marineau-Pelletier" userId="c84778779e89c7a1" providerId="LiveId" clId="{7BDC8E08-46D3-460A-BB61-BD54A5AC363E}" dt="2026-01-30T08:58:50.811" v="191" actId="1076"/>
          <ac:spMkLst>
            <pc:docMk/>
            <pc:sldMk cId="722329403" sldId="310"/>
            <ac:spMk id="5" creationId="{349BAE0E-66E8-6CC3-A43E-244F3E7CDB23}"/>
          </ac:spMkLst>
        </pc:spChg>
        <pc:picChg chg="add mod">
          <ac:chgData name="Amélie Marineau-Pelletier" userId="c84778779e89c7a1" providerId="LiveId" clId="{7BDC8E08-46D3-460A-BB61-BD54A5AC363E}" dt="2026-01-30T09:15:04.645" v="643" actId="1076"/>
          <ac:picMkLst>
            <pc:docMk/>
            <pc:sldMk cId="722329403" sldId="310"/>
            <ac:picMk id="3074" creationId="{58065ECA-7E03-0198-4021-C9E6C29C8F50}"/>
          </ac:picMkLst>
        </pc:picChg>
      </pc:sldChg>
      <pc:sldChg chg="addSp delSp modSp new mod setBg setClrOvrMap">
        <pc:chgData name="Amélie Marineau-Pelletier" userId="c84778779e89c7a1" providerId="LiveId" clId="{7BDC8E08-46D3-460A-BB61-BD54A5AC363E}" dt="2026-01-30T09:19:25.617" v="726" actId="26606"/>
        <pc:sldMkLst>
          <pc:docMk/>
          <pc:sldMk cId="3359414512" sldId="311"/>
        </pc:sldMkLst>
        <pc:spChg chg="add mod ord">
          <ac:chgData name="Amélie Marineau-Pelletier" userId="c84778779e89c7a1" providerId="LiveId" clId="{7BDC8E08-46D3-460A-BB61-BD54A5AC363E}" dt="2026-01-30T09:19:25.617" v="726" actId="26606"/>
          <ac:spMkLst>
            <pc:docMk/>
            <pc:sldMk cId="3359414512" sldId="311"/>
            <ac:spMk id="3" creationId="{E46F2CE7-D5B3-6D40-2E53-283AEE140EA2}"/>
          </ac:spMkLst>
        </pc:spChg>
        <pc:spChg chg="add mod">
          <ac:chgData name="Amélie Marineau-Pelletier" userId="c84778779e89c7a1" providerId="LiveId" clId="{7BDC8E08-46D3-460A-BB61-BD54A5AC363E}" dt="2026-01-30T09:19:25.617" v="726" actId="26606"/>
          <ac:spMkLst>
            <pc:docMk/>
            <pc:sldMk cId="3359414512" sldId="311"/>
            <ac:spMk id="5" creationId="{E4F5E99C-E332-1EFC-9D76-A8DC03100A3E}"/>
          </ac:spMkLst>
        </pc:spChg>
        <pc:spChg chg="add">
          <ac:chgData name="Amélie Marineau-Pelletier" userId="c84778779e89c7a1" providerId="LiveId" clId="{7BDC8E08-46D3-460A-BB61-BD54A5AC363E}" dt="2026-01-30T09:19:25.617" v="726" actId="26606"/>
          <ac:spMkLst>
            <pc:docMk/>
            <pc:sldMk cId="3359414512" sldId="311"/>
            <ac:spMk id="4105" creationId="{95CB840F-8E41-4CA5-B79B-25CC80AD234A}"/>
          </ac:spMkLst>
        </pc:spChg>
        <pc:picChg chg="add mod">
          <ac:chgData name="Amélie Marineau-Pelletier" userId="c84778779e89c7a1" providerId="LiveId" clId="{7BDC8E08-46D3-460A-BB61-BD54A5AC363E}" dt="2026-01-30T09:19:25.617" v="726" actId="26606"/>
          <ac:picMkLst>
            <pc:docMk/>
            <pc:sldMk cId="3359414512" sldId="311"/>
            <ac:picMk id="4098" creationId="{41E987B5-BE98-7800-E896-E2F677EA363D}"/>
          </ac:picMkLst>
        </pc:picChg>
        <pc:picChg chg="add del">
          <ac:chgData name="Amélie Marineau-Pelletier" userId="c84778779e89c7a1" providerId="LiveId" clId="{7BDC8E08-46D3-460A-BB61-BD54A5AC363E}" dt="2026-01-30T09:19:25.606" v="725" actId="26606"/>
          <ac:picMkLst>
            <pc:docMk/>
            <pc:sldMk cId="3359414512" sldId="311"/>
            <ac:picMk id="4103" creationId="{B536FA4E-0152-4E27-91DA-0FC22D1846BB}"/>
          </ac:picMkLst>
        </pc:picChg>
      </pc:sldChg>
      <pc:sldChg chg="addSp modSp new mod setBg">
        <pc:chgData name="Amélie Marineau-Pelletier" userId="c84778779e89c7a1" providerId="LiveId" clId="{7BDC8E08-46D3-460A-BB61-BD54A5AC363E}" dt="2026-01-30T09:22:48.828" v="732" actId="1076"/>
        <pc:sldMkLst>
          <pc:docMk/>
          <pc:sldMk cId="733872900" sldId="312"/>
        </pc:sldMkLst>
        <pc:spChg chg="add mod ord">
          <ac:chgData name="Amélie Marineau-Pelletier" userId="c84778779e89c7a1" providerId="LiveId" clId="{7BDC8E08-46D3-460A-BB61-BD54A5AC363E}" dt="2026-01-30T09:19:02.876" v="722" actId="26606"/>
          <ac:spMkLst>
            <pc:docMk/>
            <pc:sldMk cId="733872900" sldId="312"/>
            <ac:spMk id="3" creationId="{C9927468-3921-328C-B8C5-D007A4EAFA7C}"/>
          </ac:spMkLst>
        </pc:spChg>
        <pc:spChg chg="add mod">
          <ac:chgData name="Amélie Marineau-Pelletier" userId="c84778779e89c7a1" providerId="LiveId" clId="{7BDC8E08-46D3-460A-BB61-BD54A5AC363E}" dt="2026-01-30T09:22:44.082" v="730" actId="1076"/>
          <ac:spMkLst>
            <pc:docMk/>
            <pc:sldMk cId="733872900" sldId="312"/>
            <ac:spMk id="5" creationId="{8F7810E0-AB26-1093-717F-A2FBB9F09911}"/>
          </ac:spMkLst>
        </pc:spChg>
        <pc:spChg chg="add">
          <ac:chgData name="Amélie Marineau-Pelletier" userId="c84778779e89c7a1" providerId="LiveId" clId="{7BDC8E08-46D3-460A-BB61-BD54A5AC363E}" dt="2026-01-30T09:19:02.876" v="722" actId="26606"/>
          <ac:spMkLst>
            <pc:docMk/>
            <pc:sldMk cId="733872900" sldId="312"/>
            <ac:spMk id="10" creationId="{9A6C2C86-63BF-47D5-AA3F-905111A238E2}"/>
          </ac:spMkLst>
        </pc:spChg>
        <pc:picChg chg="add mod">
          <ac:chgData name="Amélie Marineau-Pelletier" userId="c84778779e89c7a1" providerId="LiveId" clId="{7BDC8E08-46D3-460A-BB61-BD54A5AC363E}" dt="2026-01-30T09:22:48.828" v="732" actId="1076"/>
          <ac:picMkLst>
            <pc:docMk/>
            <pc:sldMk cId="733872900" sldId="312"/>
            <ac:picMk id="5122" creationId="{827A4B26-D02F-5B41-8E20-86A135C23604}"/>
          </ac:picMkLst>
        </pc:picChg>
        <pc:cxnChg chg="add">
          <ac:chgData name="Amélie Marineau-Pelletier" userId="c84778779e89c7a1" providerId="LiveId" clId="{7BDC8E08-46D3-460A-BB61-BD54A5AC363E}" dt="2026-01-30T09:19:02.876" v="722" actId="26606"/>
          <ac:cxnSpMkLst>
            <pc:docMk/>
            <pc:sldMk cId="733872900" sldId="312"/>
            <ac:cxnSpMk id="12" creationId="{425A0768-3044-4AA9-A889-D2CAA68C517A}"/>
          </ac:cxnSpMkLst>
        </pc:cxnChg>
      </pc:sldChg>
      <pc:sldChg chg="addSp delSp modSp new mod setBg">
        <pc:chgData name="Amélie Marineau-Pelletier" userId="c84778779e89c7a1" providerId="LiveId" clId="{7BDC8E08-46D3-460A-BB61-BD54A5AC363E}" dt="2026-01-30T09:18:52.984" v="721" actId="26606"/>
        <pc:sldMkLst>
          <pc:docMk/>
          <pc:sldMk cId="1892945038" sldId="313"/>
        </pc:sldMkLst>
        <pc:spChg chg="add del mod">
          <ac:chgData name="Amélie Marineau-Pelletier" userId="c84778779e89c7a1" providerId="LiveId" clId="{7BDC8E08-46D3-460A-BB61-BD54A5AC363E}" dt="2026-01-30T09:05:43.560" v="220" actId="478"/>
          <ac:spMkLst>
            <pc:docMk/>
            <pc:sldMk cId="1892945038" sldId="313"/>
            <ac:spMk id="3" creationId="{C8283233-3489-882B-3913-078FC4FEA01C}"/>
          </ac:spMkLst>
        </pc:spChg>
        <pc:spChg chg="add del mod">
          <ac:chgData name="Amélie Marineau-Pelletier" userId="c84778779e89c7a1" providerId="LiveId" clId="{7BDC8E08-46D3-460A-BB61-BD54A5AC363E}" dt="2026-01-30T09:18:52.984" v="721" actId="26606"/>
          <ac:spMkLst>
            <pc:docMk/>
            <pc:sldMk cId="1892945038" sldId="313"/>
            <ac:spMk id="5" creationId="{379EE71B-1CA8-E4A4-521A-65D15103F5E2}"/>
          </ac:spMkLst>
        </pc:spChg>
        <pc:spChg chg="add mod">
          <ac:chgData name="Amélie Marineau-Pelletier" userId="c84778779e89c7a1" providerId="LiveId" clId="{7BDC8E08-46D3-460A-BB61-BD54A5AC363E}" dt="2026-01-30T09:18:52.984" v="721" actId="26606"/>
          <ac:spMkLst>
            <pc:docMk/>
            <pc:sldMk cId="1892945038" sldId="313"/>
            <ac:spMk id="7" creationId="{AD529764-4CA3-89F8-A63C-1938884ECF39}"/>
          </ac:spMkLst>
        </pc:spChg>
        <pc:spChg chg="add del">
          <ac:chgData name="Amélie Marineau-Pelletier" userId="c84778779e89c7a1" providerId="LiveId" clId="{7BDC8E08-46D3-460A-BB61-BD54A5AC363E}" dt="2026-01-30T09:18:52.926" v="720" actId="26606"/>
          <ac:spMkLst>
            <pc:docMk/>
            <pc:sldMk cId="1892945038" sldId="313"/>
            <ac:spMk id="12" creationId="{69652D62-ECFB-408E-ABE6-155A644F433D}"/>
          </ac:spMkLst>
        </pc:spChg>
        <pc:spChg chg="add del">
          <ac:chgData name="Amélie Marineau-Pelletier" userId="c84778779e89c7a1" providerId="LiveId" clId="{7BDC8E08-46D3-460A-BB61-BD54A5AC363E}" dt="2026-01-30T09:18:52.926" v="720" actId="26606"/>
          <ac:spMkLst>
            <pc:docMk/>
            <pc:sldMk cId="1892945038" sldId="313"/>
            <ac:spMk id="14" creationId="{C1FEA985-924B-4044-8778-32D1E7164C01}"/>
          </ac:spMkLst>
        </pc:spChg>
        <pc:spChg chg="add del">
          <ac:chgData name="Amélie Marineau-Pelletier" userId="c84778779e89c7a1" providerId="LiveId" clId="{7BDC8E08-46D3-460A-BB61-BD54A5AC363E}" dt="2026-01-30T09:18:52.926" v="720" actId="26606"/>
          <ac:spMkLst>
            <pc:docMk/>
            <pc:sldMk cId="1892945038" sldId="313"/>
            <ac:spMk id="15" creationId="{379EE71B-1CA8-E4A4-521A-65D15103F5E2}"/>
          </ac:spMkLst>
        </pc:spChg>
        <pc:spChg chg="add">
          <ac:chgData name="Amélie Marineau-Pelletier" userId="c84778779e89c7a1" providerId="LiveId" clId="{7BDC8E08-46D3-460A-BB61-BD54A5AC363E}" dt="2026-01-30T09:18:52.984" v="721" actId="26606"/>
          <ac:spMkLst>
            <pc:docMk/>
            <pc:sldMk cId="1892945038" sldId="313"/>
            <ac:spMk id="18" creationId="{9A6C2C86-63BF-47D5-AA3F-905111A238E2}"/>
          </ac:spMkLst>
        </pc:spChg>
        <pc:spChg chg="add">
          <ac:chgData name="Amélie Marineau-Pelletier" userId="c84778779e89c7a1" providerId="LiveId" clId="{7BDC8E08-46D3-460A-BB61-BD54A5AC363E}" dt="2026-01-30T09:18:52.984" v="721" actId="26606"/>
          <ac:spMkLst>
            <pc:docMk/>
            <pc:sldMk cId="1892945038" sldId="313"/>
            <ac:spMk id="20" creationId="{379EE71B-1CA8-E4A4-521A-65D15103F5E2}"/>
          </ac:spMkLst>
        </pc:spChg>
        <pc:graphicFrameChg chg="add del">
          <ac:chgData name="Amélie Marineau-Pelletier" userId="c84778779e89c7a1" providerId="LiveId" clId="{7BDC8E08-46D3-460A-BB61-BD54A5AC363E}" dt="2026-01-30T09:18:49.645" v="718" actId="26606"/>
          <ac:graphicFrameMkLst>
            <pc:docMk/>
            <pc:sldMk cId="1892945038" sldId="313"/>
            <ac:graphicFrameMk id="9" creationId="{CE1E574F-9B69-6DF0-65CA-6D6A13C3A868}"/>
          </ac:graphicFrameMkLst>
        </pc:graphicFrameChg>
        <pc:picChg chg="add del">
          <ac:chgData name="Amélie Marineau-Pelletier" userId="c84778779e89c7a1" providerId="LiveId" clId="{7BDC8E08-46D3-460A-BB61-BD54A5AC363E}" dt="2026-01-30T09:18:49.645" v="718" actId="26606"/>
          <ac:picMkLst>
            <pc:docMk/>
            <pc:sldMk cId="1892945038" sldId="313"/>
            <ac:picMk id="13" creationId="{82AABC82-C2D1-4340-A6DF-6E73DF06FCAC}"/>
          </ac:picMkLst>
        </pc:picChg>
        <pc:cxnChg chg="add del">
          <ac:chgData name="Amélie Marineau-Pelletier" userId="c84778779e89c7a1" providerId="LiveId" clId="{7BDC8E08-46D3-460A-BB61-BD54A5AC363E}" dt="2026-01-30T09:18:52.926" v="720" actId="26606"/>
          <ac:cxnSpMkLst>
            <pc:docMk/>
            <pc:sldMk cId="1892945038" sldId="313"/>
            <ac:cxnSpMk id="16" creationId="{96C7F9CB-BCC3-4648-8DEF-07B0887D87D6}"/>
          </ac:cxnSpMkLst>
        </pc:cxnChg>
        <pc:cxnChg chg="add">
          <ac:chgData name="Amélie Marineau-Pelletier" userId="c84778779e89c7a1" providerId="LiveId" clId="{7BDC8E08-46D3-460A-BB61-BD54A5AC363E}" dt="2026-01-30T09:18:52.984" v="721" actId="26606"/>
          <ac:cxnSpMkLst>
            <pc:docMk/>
            <pc:sldMk cId="1892945038" sldId="313"/>
            <ac:cxnSpMk id="19" creationId="{425A0768-3044-4AA9-A889-D2CAA68C517A}"/>
          </ac:cxnSpMkLst>
        </pc:cxnChg>
      </pc:sldChg>
      <pc:sldChg chg="addSp modSp new del mod">
        <pc:chgData name="Amélie Marineau-Pelletier" userId="c84778779e89c7a1" providerId="LiveId" clId="{7BDC8E08-46D3-460A-BB61-BD54A5AC363E}" dt="2026-01-30T09:18:10.662" v="715" actId="47"/>
        <pc:sldMkLst>
          <pc:docMk/>
          <pc:sldMk cId="2066021197" sldId="314"/>
        </pc:sldMkLst>
        <pc:spChg chg="add mod">
          <ac:chgData name="Amélie Marineau-Pelletier" userId="c84778779e89c7a1" providerId="LiveId" clId="{7BDC8E08-46D3-460A-BB61-BD54A5AC363E}" dt="2026-01-30T09:10:17.877" v="306" actId="1076"/>
          <ac:spMkLst>
            <pc:docMk/>
            <pc:sldMk cId="2066021197" sldId="314"/>
            <ac:spMk id="3" creationId="{86ADAE9A-280E-6837-B3BB-9D998A9308EA}"/>
          </ac:spMkLst>
        </pc:spChg>
        <pc:spChg chg="add mod">
          <ac:chgData name="Amélie Marineau-Pelletier" userId="c84778779e89c7a1" providerId="LiveId" clId="{7BDC8E08-46D3-460A-BB61-BD54A5AC363E}" dt="2026-01-30T09:09:53.207" v="301" actId="1076"/>
          <ac:spMkLst>
            <pc:docMk/>
            <pc:sldMk cId="2066021197" sldId="314"/>
            <ac:spMk id="5" creationId="{E39E55F9-890B-D8B0-CB6D-CE742F39AAB4}"/>
          </ac:spMkLst>
        </pc:spChg>
      </pc:sldChg>
      <pc:sldChg chg="addSp delSp modSp new mod setBg">
        <pc:chgData name="Amélie Marineau-Pelletier" userId="c84778779e89c7a1" providerId="LiveId" clId="{7BDC8E08-46D3-460A-BB61-BD54A5AC363E}" dt="2026-01-30T09:19:10.091" v="723" actId="26606"/>
        <pc:sldMkLst>
          <pc:docMk/>
          <pc:sldMk cId="4075073990" sldId="315"/>
        </pc:sldMkLst>
        <pc:spChg chg="add del">
          <ac:chgData name="Amélie Marineau-Pelletier" userId="c84778779e89c7a1" providerId="LiveId" clId="{7BDC8E08-46D3-460A-BB61-BD54A5AC363E}" dt="2026-01-30T09:05:57.832" v="222" actId="478"/>
          <ac:spMkLst>
            <pc:docMk/>
            <pc:sldMk cId="4075073990" sldId="315"/>
            <ac:spMk id="3" creationId="{24FCBF93-A9AE-7CB0-52C0-D6F55E33EC53}"/>
          </ac:spMkLst>
        </pc:spChg>
        <pc:spChg chg="add mod ord">
          <ac:chgData name="Amélie Marineau-Pelletier" userId="c84778779e89c7a1" providerId="LiveId" clId="{7BDC8E08-46D3-460A-BB61-BD54A5AC363E}" dt="2026-01-30T09:19:10.091" v="723" actId="26606"/>
          <ac:spMkLst>
            <pc:docMk/>
            <pc:sldMk cId="4075073990" sldId="315"/>
            <ac:spMk id="5" creationId="{2436602A-05C4-576B-3C4D-52CBA5B5178A}"/>
          </ac:spMkLst>
        </pc:spChg>
        <pc:spChg chg="add mod">
          <ac:chgData name="Amélie Marineau-Pelletier" userId="c84778779e89c7a1" providerId="LiveId" clId="{7BDC8E08-46D3-460A-BB61-BD54A5AC363E}" dt="2026-01-30T09:19:10.091" v="723" actId="26606"/>
          <ac:spMkLst>
            <pc:docMk/>
            <pc:sldMk cId="4075073990" sldId="315"/>
            <ac:spMk id="7" creationId="{B360B912-DFFA-5640-48D0-5E3CF943AABB}"/>
          </ac:spMkLst>
        </pc:spChg>
        <pc:spChg chg="add">
          <ac:chgData name="Amélie Marineau-Pelletier" userId="c84778779e89c7a1" providerId="LiveId" clId="{7BDC8E08-46D3-460A-BB61-BD54A5AC363E}" dt="2026-01-30T09:19:10.091" v="723" actId="26606"/>
          <ac:spMkLst>
            <pc:docMk/>
            <pc:sldMk cId="4075073990" sldId="315"/>
            <ac:spMk id="12" creationId="{9A6C2C86-63BF-47D5-AA3F-905111A238E2}"/>
          </ac:spMkLst>
        </pc:spChg>
        <pc:cxnChg chg="add">
          <ac:chgData name="Amélie Marineau-Pelletier" userId="c84778779e89c7a1" providerId="LiveId" clId="{7BDC8E08-46D3-460A-BB61-BD54A5AC363E}" dt="2026-01-30T09:19:10.091" v="723" actId="26606"/>
          <ac:cxnSpMkLst>
            <pc:docMk/>
            <pc:sldMk cId="4075073990" sldId="315"/>
            <ac:cxnSpMk id="14" creationId="{425A0768-3044-4AA9-A889-D2CAA68C517A}"/>
          </ac:cxnSpMkLst>
        </pc:cxnChg>
      </pc:sldChg>
      <pc:sldChg chg="addSp new del mod">
        <pc:chgData name="Amélie Marineau-Pelletier" userId="c84778779e89c7a1" providerId="LiveId" clId="{7BDC8E08-46D3-460A-BB61-BD54A5AC363E}" dt="2026-01-30T09:06:01.559" v="224" actId="47"/>
        <pc:sldMkLst>
          <pc:docMk/>
          <pc:sldMk cId="1696704688" sldId="316"/>
        </pc:sldMkLst>
        <pc:spChg chg="add">
          <ac:chgData name="Amélie Marineau-Pelletier" userId="c84778779e89c7a1" providerId="LiveId" clId="{7BDC8E08-46D3-460A-BB61-BD54A5AC363E}" dt="2026-01-30T09:03:01.812" v="210" actId="22"/>
          <ac:spMkLst>
            <pc:docMk/>
            <pc:sldMk cId="1696704688" sldId="316"/>
            <ac:spMk id="3" creationId="{7BF02FF6-E557-3D24-2E60-540EBBC8B053}"/>
          </ac:spMkLst>
        </pc:spChg>
      </pc:sldChg>
      <pc:sldChg chg="addSp new del mod">
        <pc:chgData name="Amélie Marineau-Pelletier" userId="c84778779e89c7a1" providerId="LiveId" clId="{7BDC8E08-46D3-460A-BB61-BD54A5AC363E}" dt="2026-01-30T09:06:02.754" v="225" actId="47"/>
        <pc:sldMkLst>
          <pc:docMk/>
          <pc:sldMk cId="1275723857" sldId="317"/>
        </pc:sldMkLst>
        <pc:spChg chg="add">
          <ac:chgData name="Amélie Marineau-Pelletier" userId="c84778779e89c7a1" providerId="LiveId" clId="{7BDC8E08-46D3-460A-BB61-BD54A5AC363E}" dt="2026-01-30T09:03:12.154" v="212" actId="22"/>
          <ac:spMkLst>
            <pc:docMk/>
            <pc:sldMk cId="1275723857" sldId="317"/>
            <ac:spMk id="3" creationId="{91337DE5-A5C6-9703-868F-91435F0FB4F5}"/>
          </ac:spMkLst>
        </pc:spChg>
      </pc:sldChg>
      <pc:sldChg chg="addSp new del mod">
        <pc:chgData name="Amélie Marineau-Pelletier" userId="c84778779e89c7a1" providerId="LiveId" clId="{7BDC8E08-46D3-460A-BB61-BD54A5AC363E}" dt="2026-01-30T09:06:03.837" v="226" actId="47"/>
        <pc:sldMkLst>
          <pc:docMk/>
          <pc:sldMk cId="736722433" sldId="318"/>
        </pc:sldMkLst>
        <pc:spChg chg="add">
          <ac:chgData name="Amélie Marineau-Pelletier" userId="c84778779e89c7a1" providerId="LiveId" clId="{7BDC8E08-46D3-460A-BB61-BD54A5AC363E}" dt="2026-01-30T09:03:21.325" v="214" actId="22"/>
          <ac:spMkLst>
            <pc:docMk/>
            <pc:sldMk cId="736722433" sldId="318"/>
            <ac:spMk id="3" creationId="{B38D8942-1489-ADD0-C8F6-B8D83D88290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0CDAF8-F9B4-4D4F-94E2-F0D4AE184EC6}" type="datetimeFigureOut">
              <a:rPr lang="fr-US" smtClean="0"/>
              <a:t>01/30/2026</a:t>
            </a:fld>
            <a:endParaRPr lang="fr-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481495-6B25-D141-A5A6-1F8ED7EAA68B}" type="slidenum">
              <a:rPr lang="fr-US" smtClean="0"/>
              <a:t>‹N°›</a:t>
            </a:fld>
            <a:endParaRPr lang="fr-US"/>
          </a:p>
        </p:txBody>
      </p:sp>
    </p:spTree>
    <p:extLst>
      <p:ext uri="{BB962C8B-B14F-4D97-AF65-F5344CB8AC3E}">
        <p14:creationId xmlns:p14="http://schemas.microsoft.com/office/powerpoint/2010/main" val="31924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402956D-F523-C448-B416-42DCA7E9AD66}" type="slidenum">
              <a:rPr lang="fr-FR" smtClean="0"/>
              <a:t>9</a:t>
            </a:fld>
            <a:endParaRPr lang="fr-FR"/>
          </a:p>
        </p:txBody>
      </p:sp>
    </p:spTree>
    <p:extLst>
      <p:ext uri="{BB962C8B-B14F-4D97-AF65-F5344CB8AC3E}">
        <p14:creationId xmlns:p14="http://schemas.microsoft.com/office/powerpoint/2010/main" val="524146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36</a:t>
            </a:fld>
            <a:endParaRPr lang="fr-US"/>
          </a:p>
        </p:txBody>
      </p:sp>
    </p:spTree>
    <p:extLst>
      <p:ext uri="{BB962C8B-B14F-4D97-AF65-F5344CB8AC3E}">
        <p14:creationId xmlns:p14="http://schemas.microsoft.com/office/powerpoint/2010/main" val="186035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37</a:t>
            </a:fld>
            <a:endParaRPr lang="fr-US"/>
          </a:p>
        </p:txBody>
      </p:sp>
    </p:spTree>
    <p:extLst>
      <p:ext uri="{BB962C8B-B14F-4D97-AF65-F5344CB8AC3E}">
        <p14:creationId xmlns:p14="http://schemas.microsoft.com/office/powerpoint/2010/main" val="2750015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24</a:t>
            </a:fld>
            <a:endParaRPr lang="fr-US"/>
          </a:p>
        </p:txBody>
      </p:sp>
    </p:spTree>
    <p:extLst>
      <p:ext uri="{BB962C8B-B14F-4D97-AF65-F5344CB8AC3E}">
        <p14:creationId xmlns:p14="http://schemas.microsoft.com/office/powerpoint/2010/main" val="1277036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27</a:t>
            </a:fld>
            <a:endParaRPr lang="fr-US"/>
          </a:p>
        </p:txBody>
      </p:sp>
    </p:spTree>
    <p:extLst>
      <p:ext uri="{BB962C8B-B14F-4D97-AF65-F5344CB8AC3E}">
        <p14:creationId xmlns:p14="http://schemas.microsoft.com/office/powerpoint/2010/main" val="2915832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30</a:t>
            </a:fld>
            <a:endParaRPr lang="fr-US"/>
          </a:p>
        </p:txBody>
      </p:sp>
    </p:spTree>
    <p:extLst>
      <p:ext uri="{BB962C8B-B14F-4D97-AF65-F5344CB8AC3E}">
        <p14:creationId xmlns:p14="http://schemas.microsoft.com/office/powerpoint/2010/main" val="3720927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31</a:t>
            </a:fld>
            <a:endParaRPr lang="fr-US"/>
          </a:p>
        </p:txBody>
      </p:sp>
    </p:spTree>
    <p:extLst>
      <p:ext uri="{BB962C8B-B14F-4D97-AF65-F5344CB8AC3E}">
        <p14:creationId xmlns:p14="http://schemas.microsoft.com/office/powerpoint/2010/main" val="1316549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32</a:t>
            </a:fld>
            <a:endParaRPr lang="fr-US"/>
          </a:p>
        </p:txBody>
      </p:sp>
    </p:spTree>
    <p:extLst>
      <p:ext uri="{BB962C8B-B14F-4D97-AF65-F5344CB8AC3E}">
        <p14:creationId xmlns:p14="http://schemas.microsoft.com/office/powerpoint/2010/main" val="563107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33</a:t>
            </a:fld>
            <a:endParaRPr lang="fr-US"/>
          </a:p>
        </p:txBody>
      </p:sp>
    </p:spTree>
    <p:extLst>
      <p:ext uri="{BB962C8B-B14F-4D97-AF65-F5344CB8AC3E}">
        <p14:creationId xmlns:p14="http://schemas.microsoft.com/office/powerpoint/2010/main" val="228148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34</a:t>
            </a:fld>
            <a:endParaRPr lang="fr-US"/>
          </a:p>
        </p:txBody>
      </p:sp>
    </p:spTree>
    <p:extLst>
      <p:ext uri="{BB962C8B-B14F-4D97-AF65-F5344CB8AC3E}">
        <p14:creationId xmlns:p14="http://schemas.microsoft.com/office/powerpoint/2010/main" val="177100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US" dirty="0"/>
          </a:p>
        </p:txBody>
      </p:sp>
      <p:sp>
        <p:nvSpPr>
          <p:cNvPr id="4" name="Espace réservé du numéro de diapositive 3"/>
          <p:cNvSpPr>
            <a:spLocks noGrp="1"/>
          </p:cNvSpPr>
          <p:nvPr>
            <p:ph type="sldNum" sz="quarter" idx="5"/>
          </p:nvPr>
        </p:nvSpPr>
        <p:spPr/>
        <p:txBody>
          <a:bodyPr/>
          <a:lstStyle/>
          <a:p>
            <a:fld id="{4C86D66C-58C9-B845-AF77-DDE1512CBB90}" type="slidenum">
              <a:rPr lang="fr-US" smtClean="0"/>
              <a:t>35</a:t>
            </a:fld>
            <a:endParaRPr lang="fr-US"/>
          </a:p>
        </p:txBody>
      </p:sp>
    </p:spTree>
    <p:extLst>
      <p:ext uri="{BB962C8B-B14F-4D97-AF65-F5344CB8AC3E}">
        <p14:creationId xmlns:p14="http://schemas.microsoft.com/office/powerpoint/2010/main" val="278224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fr-FR"/>
              <a:t>Modifiez le style du titre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57491FC-2C8B-C743-9CD0-307748BC768A}" type="datetimeFigureOut">
              <a:rPr lang="fr-US" smtClean="0"/>
              <a:t>01/30/2026</a:t>
            </a:fld>
            <a:endParaRPr lang="fr-US"/>
          </a:p>
        </p:txBody>
      </p:sp>
      <p:sp>
        <p:nvSpPr>
          <p:cNvPr id="5" name="Footer Placeholder 4"/>
          <p:cNvSpPr>
            <a:spLocks noGrp="1"/>
          </p:cNvSpPr>
          <p:nvPr>
            <p:ph type="ftr" sz="quarter" idx="11"/>
          </p:nvPr>
        </p:nvSpPr>
        <p:spPr/>
        <p:txBody>
          <a:bodyPr/>
          <a:lstStyle/>
          <a:p>
            <a:endParaRPr lang="fr-US"/>
          </a:p>
        </p:txBody>
      </p:sp>
      <p:sp>
        <p:nvSpPr>
          <p:cNvPr id="6" name="Slide Number Placeholder 5"/>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1052531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fr-FR"/>
              <a:t>Modifiez le style du titre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57491FC-2C8B-C743-9CD0-307748BC768A}" type="datetimeFigureOut">
              <a:rPr lang="fr-US" smtClean="0"/>
              <a:t>01/30/2026</a:t>
            </a:fld>
            <a:endParaRPr lang="fr-US"/>
          </a:p>
        </p:txBody>
      </p:sp>
      <p:sp>
        <p:nvSpPr>
          <p:cNvPr id="6" name="Footer Placeholder 5"/>
          <p:cNvSpPr>
            <a:spLocks noGrp="1"/>
          </p:cNvSpPr>
          <p:nvPr>
            <p:ph type="ftr" sz="quarter" idx="11"/>
          </p:nvPr>
        </p:nvSpPr>
        <p:spPr/>
        <p:txBody>
          <a:bodyPr/>
          <a:lstStyle/>
          <a:p>
            <a:endParaRPr lang="fr-US"/>
          </a:p>
        </p:txBody>
      </p:sp>
      <p:sp>
        <p:nvSpPr>
          <p:cNvPr id="7" name="Slide Number Placeholder 6"/>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3967031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57491FC-2C8B-C743-9CD0-307748BC768A}" type="datetimeFigureOut">
              <a:rPr lang="fr-US" smtClean="0"/>
              <a:t>01/30/2026</a:t>
            </a:fld>
            <a:endParaRPr lang="fr-US"/>
          </a:p>
        </p:txBody>
      </p:sp>
      <p:sp>
        <p:nvSpPr>
          <p:cNvPr id="6" name="Footer Placeholder 5"/>
          <p:cNvSpPr>
            <a:spLocks noGrp="1"/>
          </p:cNvSpPr>
          <p:nvPr>
            <p:ph type="ftr" sz="quarter" idx="11"/>
          </p:nvPr>
        </p:nvSpPr>
        <p:spPr/>
        <p:txBody>
          <a:bodyPr/>
          <a:lstStyle/>
          <a:p>
            <a:endParaRPr lang="fr-US"/>
          </a:p>
        </p:txBody>
      </p:sp>
      <p:sp>
        <p:nvSpPr>
          <p:cNvPr id="7" name="Slide Number Placeholder 6"/>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139367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57491FC-2C8B-C743-9CD0-307748BC768A}" type="datetimeFigureOut">
              <a:rPr lang="fr-US" smtClean="0"/>
              <a:t>01/30/2026</a:t>
            </a:fld>
            <a:endParaRPr lang="fr-US"/>
          </a:p>
        </p:txBody>
      </p:sp>
      <p:sp>
        <p:nvSpPr>
          <p:cNvPr id="6" name="Footer Placeholder 5"/>
          <p:cNvSpPr>
            <a:spLocks noGrp="1"/>
          </p:cNvSpPr>
          <p:nvPr>
            <p:ph type="ftr" sz="quarter" idx="11"/>
          </p:nvPr>
        </p:nvSpPr>
        <p:spPr/>
        <p:txBody>
          <a:bodyPr/>
          <a:lstStyle/>
          <a:p>
            <a:endParaRPr lang="fr-US"/>
          </a:p>
        </p:txBody>
      </p:sp>
      <p:sp>
        <p:nvSpPr>
          <p:cNvPr id="7" name="Slide Number Placeholder 6"/>
          <p:cNvSpPr>
            <a:spLocks noGrp="1"/>
          </p:cNvSpPr>
          <p:nvPr>
            <p:ph type="sldNum" sz="quarter" idx="12"/>
          </p:nvPr>
        </p:nvSpPr>
        <p:spPr/>
        <p:txBody>
          <a:bodyPr/>
          <a:lstStyle/>
          <a:p>
            <a:fld id="{828F4951-9FEF-7846-8EB2-1150D5579135}" type="slidenum">
              <a:rPr lang="fr-US" smtClean="0"/>
              <a:t>‹N°›</a:t>
            </a:fld>
            <a:endParaRPr lang="fr-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21996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57491FC-2C8B-C743-9CD0-307748BC768A}" type="datetimeFigureOut">
              <a:rPr lang="fr-US" smtClean="0"/>
              <a:t>01/30/2026</a:t>
            </a:fld>
            <a:endParaRPr lang="fr-US"/>
          </a:p>
        </p:txBody>
      </p:sp>
      <p:sp>
        <p:nvSpPr>
          <p:cNvPr id="6" name="Footer Placeholder 5"/>
          <p:cNvSpPr>
            <a:spLocks noGrp="1"/>
          </p:cNvSpPr>
          <p:nvPr>
            <p:ph type="ftr" sz="quarter" idx="11"/>
          </p:nvPr>
        </p:nvSpPr>
        <p:spPr/>
        <p:txBody>
          <a:bodyPr/>
          <a:lstStyle/>
          <a:p>
            <a:endParaRPr lang="fr-US"/>
          </a:p>
        </p:txBody>
      </p:sp>
      <p:sp>
        <p:nvSpPr>
          <p:cNvPr id="7" name="Slide Number Placeholder 6"/>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1237427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fr-FR"/>
              <a:t>Modifiez le style du titre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C57491FC-2C8B-C743-9CD0-307748BC768A}" type="datetimeFigureOut">
              <a:rPr lang="fr-US" smtClean="0"/>
              <a:t>01/30/2026</a:t>
            </a:fld>
            <a:endParaRPr lang="fr-US"/>
          </a:p>
        </p:txBody>
      </p:sp>
      <p:sp>
        <p:nvSpPr>
          <p:cNvPr id="4" name="Footer Placeholder 3"/>
          <p:cNvSpPr>
            <a:spLocks noGrp="1"/>
          </p:cNvSpPr>
          <p:nvPr>
            <p:ph type="ftr" sz="quarter" idx="11"/>
          </p:nvPr>
        </p:nvSpPr>
        <p:spPr/>
        <p:txBody>
          <a:bodyPr/>
          <a:lstStyle/>
          <a:p>
            <a:endParaRPr lang="fr-US"/>
          </a:p>
        </p:txBody>
      </p:sp>
      <p:sp>
        <p:nvSpPr>
          <p:cNvPr id="5" name="Slide Number Placeholder 4"/>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22653015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fr-FR"/>
              <a:t>Modifiez le style du titre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C57491FC-2C8B-C743-9CD0-307748BC768A}" type="datetimeFigureOut">
              <a:rPr lang="fr-US" smtClean="0"/>
              <a:t>01/30/2026</a:t>
            </a:fld>
            <a:endParaRPr lang="fr-US"/>
          </a:p>
        </p:txBody>
      </p:sp>
      <p:sp>
        <p:nvSpPr>
          <p:cNvPr id="4" name="Footer Placeholder 3"/>
          <p:cNvSpPr>
            <a:spLocks noGrp="1"/>
          </p:cNvSpPr>
          <p:nvPr>
            <p:ph type="ftr" sz="quarter" idx="11"/>
          </p:nvPr>
        </p:nvSpPr>
        <p:spPr/>
        <p:txBody>
          <a:bodyPr/>
          <a:lstStyle/>
          <a:p>
            <a:endParaRPr lang="fr-US"/>
          </a:p>
        </p:txBody>
      </p:sp>
      <p:sp>
        <p:nvSpPr>
          <p:cNvPr id="5" name="Slide Number Placeholder 4"/>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4110649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57491FC-2C8B-C743-9CD0-307748BC768A}" type="datetimeFigureOut">
              <a:rPr lang="fr-US" smtClean="0"/>
              <a:t>01/30/2026</a:t>
            </a:fld>
            <a:endParaRPr lang="fr-US"/>
          </a:p>
        </p:txBody>
      </p:sp>
      <p:sp>
        <p:nvSpPr>
          <p:cNvPr id="5" name="Footer Placeholder 4"/>
          <p:cNvSpPr>
            <a:spLocks noGrp="1"/>
          </p:cNvSpPr>
          <p:nvPr>
            <p:ph type="ftr" sz="quarter" idx="11"/>
          </p:nvPr>
        </p:nvSpPr>
        <p:spPr/>
        <p:txBody>
          <a:bodyPr/>
          <a:lstStyle/>
          <a:p>
            <a:endParaRPr lang="fr-US"/>
          </a:p>
        </p:txBody>
      </p:sp>
      <p:sp>
        <p:nvSpPr>
          <p:cNvPr id="6" name="Slide Number Placeholder 5"/>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704394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57491FC-2C8B-C743-9CD0-307748BC768A}" type="datetimeFigureOut">
              <a:rPr lang="fr-US" smtClean="0"/>
              <a:t>01/30/2026</a:t>
            </a:fld>
            <a:endParaRPr lang="fr-US"/>
          </a:p>
        </p:txBody>
      </p:sp>
      <p:sp>
        <p:nvSpPr>
          <p:cNvPr id="5" name="Footer Placeholder 4"/>
          <p:cNvSpPr>
            <a:spLocks noGrp="1"/>
          </p:cNvSpPr>
          <p:nvPr>
            <p:ph type="ftr" sz="quarter" idx="11"/>
          </p:nvPr>
        </p:nvSpPr>
        <p:spPr/>
        <p:txBody>
          <a:bodyPr/>
          <a:lstStyle/>
          <a:p>
            <a:endParaRPr lang="fr-US"/>
          </a:p>
        </p:txBody>
      </p:sp>
      <p:sp>
        <p:nvSpPr>
          <p:cNvPr id="6" name="Slide Number Placeholder 5"/>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4028843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57491FC-2C8B-C743-9CD0-307748BC768A}" type="datetimeFigureOut">
              <a:rPr lang="fr-US" smtClean="0"/>
              <a:t>01/30/2026</a:t>
            </a:fld>
            <a:endParaRPr lang="fr-US"/>
          </a:p>
        </p:txBody>
      </p:sp>
      <p:sp>
        <p:nvSpPr>
          <p:cNvPr id="5" name="Footer Placeholder 4"/>
          <p:cNvSpPr>
            <a:spLocks noGrp="1"/>
          </p:cNvSpPr>
          <p:nvPr>
            <p:ph type="ftr" sz="quarter" idx="11"/>
          </p:nvPr>
        </p:nvSpPr>
        <p:spPr/>
        <p:txBody>
          <a:bodyPr/>
          <a:lstStyle/>
          <a:p>
            <a:endParaRPr lang="fr-US"/>
          </a:p>
        </p:txBody>
      </p:sp>
      <p:sp>
        <p:nvSpPr>
          <p:cNvPr id="6" name="Slide Number Placeholder 5"/>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3041569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57491FC-2C8B-C743-9CD0-307748BC768A}" type="datetimeFigureOut">
              <a:rPr lang="fr-US" smtClean="0"/>
              <a:t>01/30/2026</a:t>
            </a:fld>
            <a:endParaRPr lang="fr-US"/>
          </a:p>
        </p:txBody>
      </p:sp>
      <p:sp>
        <p:nvSpPr>
          <p:cNvPr id="5" name="Footer Placeholder 4"/>
          <p:cNvSpPr>
            <a:spLocks noGrp="1"/>
          </p:cNvSpPr>
          <p:nvPr>
            <p:ph type="ftr" sz="quarter" idx="11"/>
          </p:nvPr>
        </p:nvSpPr>
        <p:spPr/>
        <p:txBody>
          <a:bodyPr/>
          <a:lstStyle/>
          <a:p>
            <a:endParaRPr lang="fr-US"/>
          </a:p>
        </p:txBody>
      </p:sp>
      <p:sp>
        <p:nvSpPr>
          <p:cNvPr id="6" name="Slide Number Placeholder 5"/>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2022580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57491FC-2C8B-C743-9CD0-307748BC768A}" type="datetimeFigureOut">
              <a:rPr lang="fr-US" smtClean="0"/>
              <a:t>01/30/2026</a:t>
            </a:fld>
            <a:endParaRPr lang="fr-US"/>
          </a:p>
        </p:txBody>
      </p:sp>
      <p:sp>
        <p:nvSpPr>
          <p:cNvPr id="6" name="Footer Placeholder 5"/>
          <p:cNvSpPr>
            <a:spLocks noGrp="1"/>
          </p:cNvSpPr>
          <p:nvPr>
            <p:ph type="ftr" sz="quarter" idx="11"/>
          </p:nvPr>
        </p:nvSpPr>
        <p:spPr/>
        <p:txBody>
          <a:bodyPr/>
          <a:lstStyle/>
          <a:p>
            <a:endParaRPr lang="fr-US"/>
          </a:p>
        </p:txBody>
      </p:sp>
      <p:sp>
        <p:nvSpPr>
          <p:cNvPr id="7" name="Slide Number Placeholder 6"/>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3970312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57491FC-2C8B-C743-9CD0-307748BC768A}" type="datetimeFigureOut">
              <a:rPr lang="fr-US" smtClean="0"/>
              <a:t>01/30/2026</a:t>
            </a:fld>
            <a:endParaRPr lang="fr-US"/>
          </a:p>
        </p:txBody>
      </p:sp>
      <p:sp>
        <p:nvSpPr>
          <p:cNvPr id="8" name="Footer Placeholder 7"/>
          <p:cNvSpPr>
            <a:spLocks noGrp="1"/>
          </p:cNvSpPr>
          <p:nvPr>
            <p:ph type="ftr" sz="quarter" idx="11"/>
          </p:nvPr>
        </p:nvSpPr>
        <p:spPr/>
        <p:txBody>
          <a:bodyPr/>
          <a:lstStyle/>
          <a:p>
            <a:endParaRPr lang="fr-US"/>
          </a:p>
        </p:txBody>
      </p:sp>
      <p:sp>
        <p:nvSpPr>
          <p:cNvPr id="9" name="Slide Number Placeholder 8"/>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2259182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57491FC-2C8B-C743-9CD0-307748BC768A}" type="datetimeFigureOut">
              <a:rPr lang="fr-US" smtClean="0"/>
              <a:t>01/30/2026</a:t>
            </a:fld>
            <a:endParaRPr lang="fr-US"/>
          </a:p>
        </p:txBody>
      </p:sp>
      <p:sp>
        <p:nvSpPr>
          <p:cNvPr id="4" name="Footer Placeholder 3"/>
          <p:cNvSpPr>
            <a:spLocks noGrp="1"/>
          </p:cNvSpPr>
          <p:nvPr>
            <p:ph type="ftr" sz="quarter" idx="11"/>
          </p:nvPr>
        </p:nvSpPr>
        <p:spPr/>
        <p:txBody>
          <a:bodyPr/>
          <a:lstStyle/>
          <a:p>
            <a:endParaRPr lang="fr-US"/>
          </a:p>
        </p:txBody>
      </p:sp>
      <p:sp>
        <p:nvSpPr>
          <p:cNvPr id="5" name="Slide Number Placeholder 4"/>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953766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7491FC-2C8B-C743-9CD0-307748BC768A}" type="datetimeFigureOut">
              <a:rPr lang="fr-US" smtClean="0"/>
              <a:t>01/30/2026</a:t>
            </a:fld>
            <a:endParaRPr lang="fr-US"/>
          </a:p>
        </p:txBody>
      </p:sp>
      <p:sp>
        <p:nvSpPr>
          <p:cNvPr id="3" name="Footer Placeholder 2"/>
          <p:cNvSpPr>
            <a:spLocks noGrp="1"/>
          </p:cNvSpPr>
          <p:nvPr>
            <p:ph type="ftr" sz="quarter" idx="11"/>
          </p:nvPr>
        </p:nvSpPr>
        <p:spPr/>
        <p:txBody>
          <a:bodyPr/>
          <a:lstStyle/>
          <a:p>
            <a:endParaRPr lang="fr-US"/>
          </a:p>
        </p:txBody>
      </p:sp>
      <p:sp>
        <p:nvSpPr>
          <p:cNvPr id="4" name="Slide Number Placeholder 3"/>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3294320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57491FC-2C8B-C743-9CD0-307748BC768A}" type="datetimeFigureOut">
              <a:rPr lang="fr-US" smtClean="0"/>
              <a:t>01/30/2026</a:t>
            </a:fld>
            <a:endParaRPr lang="fr-US"/>
          </a:p>
        </p:txBody>
      </p:sp>
      <p:sp>
        <p:nvSpPr>
          <p:cNvPr id="6" name="Footer Placeholder 5"/>
          <p:cNvSpPr>
            <a:spLocks noGrp="1"/>
          </p:cNvSpPr>
          <p:nvPr>
            <p:ph type="ftr" sz="quarter" idx="11"/>
          </p:nvPr>
        </p:nvSpPr>
        <p:spPr/>
        <p:txBody>
          <a:bodyPr/>
          <a:lstStyle/>
          <a:p>
            <a:endParaRPr lang="fr-US"/>
          </a:p>
        </p:txBody>
      </p:sp>
      <p:sp>
        <p:nvSpPr>
          <p:cNvPr id="7" name="Slide Number Placeholder 6"/>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1479281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57491FC-2C8B-C743-9CD0-307748BC768A}" type="datetimeFigureOut">
              <a:rPr lang="fr-US" smtClean="0"/>
              <a:t>01/30/2026</a:t>
            </a:fld>
            <a:endParaRPr lang="fr-US"/>
          </a:p>
        </p:txBody>
      </p:sp>
      <p:sp>
        <p:nvSpPr>
          <p:cNvPr id="6" name="Footer Placeholder 5"/>
          <p:cNvSpPr>
            <a:spLocks noGrp="1"/>
          </p:cNvSpPr>
          <p:nvPr>
            <p:ph type="ftr" sz="quarter" idx="11"/>
          </p:nvPr>
        </p:nvSpPr>
        <p:spPr/>
        <p:txBody>
          <a:bodyPr/>
          <a:lstStyle/>
          <a:p>
            <a:endParaRPr lang="fr-US"/>
          </a:p>
        </p:txBody>
      </p:sp>
      <p:sp>
        <p:nvSpPr>
          <p:cNvPr id="7" name="Slide Number Placeholder 6"/>
          <p:cNvSpPr>
            <a:spLocks noGrp="1"/>
          </p:cNvSpPr>
          <p:nvPr>
            <p:ph type="sldNum" sz="quarter" idx="12"/>
          </p:nvPr>
        </p:nvSpPr>
        <p:spPr/>
        <p:txBody>
          <a:bodyPr/>
          <a:lstStyle/>
          <a:p>
            <a:fld id="{828F4951-9FEF-7846-8EB2-1150D5579135}" type="slidenum">
              <a:rPr lang="fr-US" smtClean="0"/>
              <a:t>‹N°›</a:t>
            </a:fld>
            <a:endParaRPr lang="fr-US"/>
          </a:p>
        </p:txBody>
      </p:sp>
    </p:spTree>
    <p:extLst>
      <p:ext uri="{BB962C8B-B14F-4D97-AF65-F5344CB8AC3E}">
        <p14:creationId xmlns:p14="http://schemas.microsoft.com/office/powerpoint/2010/main" val="3101623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57491FC-2C8B-C743-9CD0-307748BC768A}" type="datetimeFigureOut">
              <a:rPr lang="fr-US" smtClean="0"/>
              <a:t>01/30/2026</a:t>
            </a:fld>
            <a:endParaRPr lang="fr-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fr-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28F4951-9FEF-7846-8EB2-1150D5579135}" type="slidenum">
              <a:rPr lang="fr-US" smtClean="0"/>
              <a:t>‹N°›</a:t>
            </a:fld>
            <a:endParaRPr lang="fr-US"/>
          </a:p>
        </p:txBody>
      </p:sp>
    </p:spTree>
    <p:extLst>
      <p:ext uri="{BB962C8B-B14F-4D97-AF65-F5344CB8AC3E}">
        <p14:creationId xmlns:p14="http://schemas.microsoft.com/office/powerpoint/2010/main" val="357903355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ésultat de recherche d'images pour &quot;hugues capet enluminure&quot;">
            <a:extLst>
              <a:ext uri="{FF2B5EF4-FFF2-40B4-BE49-F238E27FC236}">
                <a16:creationId xmlns:a16="http://schemas.microsoft.com/office/drawing/2014/main" id="{923C8BDD-804E-024E-B9E0-E8A9ABA34A64}"/>
              </a:ext>
            </a:extLst>
          </p:cNvPr>
          <p:cNvPicPr>
            <a:picLocks noChangeAspect="1" noChangeArrowheads="1"/>
          </p:cNvPicPr>
          <p:nvPr/>
        </p:nvPicPr>
        <p:blipFill>
          <a:blip r:embed="rId2">
            <a:alphaModFix/>
            <a:extLst>
              <a:ext uri="{28A0092B-C50C-407E-A947-70E740481C1C}">
                <a14:useLocalDpi xmlns:a14="http://schemas.microsoft.com/office/drawing/2010/main"/>
              </a:ext>
            </a:extLst>
          </a:blip>
          <a:srcRect/>
          <a:stretch>
            <a:fillRect/>
          </a:stretch>
        </p:blipFill>
        <p:spPr bwMode="auto">
          <a:xfrm>
            <a:off x="4498326" y="15156"/>
            <a:ext cx="7693674" cy="6842844"/>
          </a:xfrm>
          <a:prstGeom prst="rect">
            <a:avLst/>
          </a:prstGeom>
          <a:noFill/>
          <a:effectLst>
            <a:outerShdw blurRad="50800" dist="50800" dir="5400000" sx="1000" sy="1000" algn="ctr" rotWithShape="0">
              <a:srgbClr val="000000"/>
            </a:outerShdw>
          </a:effectLst>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762E894-7938-7F4A-B21B-3FA1ACBFF2A4}"/>
              </a:ext>
            </a:extLst>
          </p:cNvPr>
          <p:cNvSpPr txBox="1"/>
          <p:nvPr/>
        </p:nvSpPr>
        <p:spPr>
          <a:xfrm>
            <a:off x="-578577" y="6535067"/>
            <a:ext cx="5221869" cy="307777"/>
          </a:xfrm>
          <a:prstGeom prst="rect">
            <a:avLst/>
          </a:prstGeom>
          <a:noFill/>
        </p:spPr>
        <p:txBody>
          <a:bodyPr wrap="square" rtlCol="0">
            <a:spAutoFit/>
          </a:bodyPr>
          <a:lstStyle/>
          <a:p>
            <a:pPr algn="r"/>
            <a:r>
              <a:rPr lang="fr-FR" sz="1400" dirty="0">
                <a:solidFill>
                  <a:schemeClr val="bg2">
                    <a:lumMod val="25000"/>
                    <a:lumOff val="75000"/>
                  </a:schemeClr>
                </a:solidFill>
                <a:latin typeface="+mj-lt"/>
              </a:rPr>
              <a:t>Le sacre d’Hugues Capet en 987 (Miniature du XIV</a:t>
            </a:r>
            <a:r>
              <a:rPr lang="fr-FR" sz="1400" baseline="30000" dirty="0">
                <a:solidFill>
                  <a:schemeClr val="bg2">
                    <a:lumMod val="25000"/>
                    <a:lumOff val="75000"/>
                  </a:schemeClr>
                </a:solidFill>
                <a:latin typeface="+mj-lt"/>
              </a:rPr>
              <a:t>e</a:t>
            </a:r>
            <a:r>
              <a:rPr lang="fr-FR" sz="1400" dirty="0">
                <a:solidFill>
                  <a:schemeClr val="bg2">
                    <a:lumMod val="25000"/>
                    <a:lumOff val="75000"/>
                  </a:schemeClr>
                </a:solidFill>
                <a:latin typeface="+mj-lt"/>
              </a:rPr>
              <a:t> siècle)</a:t>
            </a:r>
          </a:p>
        </p:txBody>
      </p:sp>
      <p:sp>
        <p:nvSpPr>
          <p:cNvPr id="6" name="Titre 1">
            <a:extLst>
              <a:ext uri="{FF2B5EF4-FFF2-40B4-BE49-F238E27FC236}">
                <a16:creationId xmlns:a16="http://schemas.microsoft.com/office/drawing/2014/main" id="{8D8170B0-58B9-584B-A5A2-73B919B2B633}"/>
              </a:ext>
            </a:extLst>
          </p:cNvPr>
          <p:cNvSpPr txBox="1">
            <a:spLocks/>
          </p:cNvSpPr>
          <p:nvPr/>
        </p:nvSpPr>
        <p:spPr>
          <a:xfrm>
            <a:off x="77523" y="3069593"/>
            <a:ext cx="4305300" cy="25223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bg1">
                    <a:lumMod val="85000"/>
                  </a:schemeClr>
                </a:solidFill>
                <a:latin typeface="Baskerville Old Face" panose="02020602080505020303" pitchFamily="18" charset="77"/>
                <a:ea typeface="+mj-ea"/>
                <a:cs typeface="+mj-cs"/>
              </a:defRPr>
            </a:lvl1pPr>
          </a:lstStyle>
          <a:p>
            <a:endParaRPr lang="fr-FR" sz="4000" b="1" dirty="0">
              <a:solidFill>
                <a:schemeClr val="bg2">
                  <a:lumMod val="25000"/>
                  <a:lumOff val="75000"/>
                </a:schemeClr>
              </a:solidFill>
              <a:latin typeface="+mj-lt"/>
            </a:endParaRPr>
          </a:p>
          <a:p>
            <a:r>
              <a:rPr lang="fr-FR" sz="3500" b="1" dirty="0">
                <a:solidFill>
                  <a:schemeClr val="bg2">
                    <a:lumMod val="25000"/>
                    <a:lumOff val="75000"/>
                  </a:schemeClr>
                </a:solidFill>
                <a:latin typeface="+mj-lt"/>
              </a:rPr>
              <a:t>UE206 – Mineure médiévale</a:t>
            </a:r>
          </a:p>
          <a:p>
            <a:endParaRPr lang="fr-FR" sz="3500" b="1" dirty="0">
              <a:solidFill>
                <a:schemeClr val="bg2">
                  <a:lumMod val="25000"/>
                  <a:lumOff val="75000"/>
                </a:schemeClr>
              </a:solidFill>
              <a:latin typeface="+mj-lt"/>
            </a:endParaRPr>
          </a:p>
          <a:p>
            <a:r>
              <a:rPr lang="fr-FR" sz="3500" b="1" dirty="0">
                <a:solidFill>
                  <a:schemeClr val="bg2">
                    <a:lumMod val="25000"/>
                    <a:lumOff val="75000"/>
                  </a:schemeClr>
                </a:solidFill>
                <a:latin typeface="+mj-lt"/>
              </a:rPr>
              <a:t>CM3</a:t>
            </a:r>
            <a:br>
              <a:rPr lang="fr-FR" sz="3500" dirty="0">
                <a:solidFill>
                  <a:schemeClr val="bg2">
                    <a:lumMod val="25000"/>
                    <a:lumOff val="75000"/>
                  </a:schemeClr>
                </a:solidFill>
                <a:latin typeface="+mj-lt"/>
              </a:rPr>
            </a:br>
            <a:r>
              <a:rPr lang="fr-FR" sz="3500" dirty="0">
                <a:solidFill>
                  <a:schemeClr val="bg2">
                    <a:lumMod val="25000"/>
                    <a:lumOff val="75000"/>
                  </a:schemeClr>
                </a:solidFill>
                <a:latin typeface="+mj-lt"/>
              </a:rPr>
              <a:t>Les rois et empereurs du Moyen âge ont-ils toujours été si puissants ?</a:t>
            </a:r>
          </a:p>
          <a:p>
            <a:endParaRPr lang="fr-FR" sz="3500" dirty="0">
              <a:solidFill>
                <a:schemeClr val="bg2">
                  <a:lumMod val="25000"/>
                  <a:lumOff val="75000"/>
                </a:schemeClr>
              </a:solidFill>
              <a:latin typeface="+mj-lt"/>
            </a:endParaRPr>
          </a:p>
          <a:p>
            <a:r>
              <a:rPr lang="fr-FR" sz="2200" dirty="0">
                <a:solidFill>
                  <a:schemeClr val="bg2">
                    <a:lumMod val="25000"/>
                    <a:lumOff val="75000"/>
                  </a:schemeClr>
                </a:solidFill>
                <a:latin typeface="+mj-lt"/>
              </a:rPr>
              <a:t>Amélie Marineau-Pelletier</a:t>
            </a:r>
          </a:p>
        </p:txBody>
      </p:sp>
    </p:spTree>
    <p:extLst>
      <p:ext uri="{BB962C8B-B14F-4D97-AF65-F5344CB8AC3E}">
        <p14:creationId xmlns:p14="http://schemas.microsoft.com/office/powerpoint/2010/main" val="4145730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D9123-3275-5D41-A883-EE15A18DC0AA}"/>
              </a:ext>
            </a:extLst>
          </p:cNvPr>
          <p:cNvSpPr>
            <a:spLocks noGrp="1"/>
          </p:cNvSpPr>
          <p:nvPr>
            <p:ph type="title"/>
          </p:nvPr>
        </p:nvSpPr>
        <p:spPr>
          <a:xfrm>
            <a:off x="838200" y="286900"/>
            <a:ext cx="10515600" cy="1325563"/>
          </a:xfrm>
        </p:spPr>
        <p:txBody>
          <a:bodyPr>
            <a:normAutofit/>
          </a:bodyPr>
          <a:lstStyle/>
          <a:p>
            <a:r>
              <a:rPr lang="fr-FR" dirty="0"/>
              <a:t>2) Un récit des évènements (1) </a:t>
            </a:r>
          </a:p>
        </p:txBody>
      </p:sp>
      <p:sp>
        <p:nvSpPr>
          <p:cNvPr id="3" name="Espace réservé du contenu 2">
            <a:extLst>
              <a:ext uri="{FF2B5EF4-FFF2-40B4-BE49-F238E27FC236}">
                <a16:creationId xmlns:a16="http://schemas.microsoft.com/office/drawing/2014/main" id="{714812A2-EEED-144A-AFA6-8EC37F8C8BE3}"/>
              </a:ext>
            </a:extLst>
          </p:cNvPr>
          <p:cNvSpPr>
            <a:spLocks noGrp="1"/>
          </p:cNvSpPr>
          <p:nvPr>
            <p:ph idx="1"/>
          </p:nvPr>
        </p:nvSpPr>
        <p:spPr>
          <a:xfrm>
            <a:off x="838200" y="1386066"/>
            <a:ext cx="10515600" cy="4205013"/>
          </a:xfrm>
          <a:noFill/>
          <a:ln>
            <a:noFill/>
          </a:ln>
        </p:spPr>
        <p:txBody>
          <a:bodyPr>
            <a:noAutofit/>
          </a:bodyPr>
          <a:lstStyle/>
          <a:p>
            <a:pPr marL="0" indent="0" algn="just">
              <a:lnSpc>
                <a:spcPct val="170000"/>
              </a:lnSpc>
              <a:buNone/>
            </a:pPr>
            <a:r>
              <a:rPr lang="fr-FR" sz="1600" i="1" dirty="0">
                <a:latin typeface="+mj-lt"/>
              </a:rPr>
              <a:t>« </a:t>
            </a:r>
            <a:r>
              <a:rPr lang="fr-FR" sz="1600" dirty="0">
                <a:latin typeface="+mj-lt"/>
              </a:rPr>
              <a:t> [En 887] </a:t>
            </a:r>
            <a:r>
              <a:rPr lang="fr-FR" sz="1600" i="1" dirty="0">
                <a:latin typeface="+mj-lt"/>
              </a:rPr>
              <a:t>L’empereur commença à faiblir de corps et d’esprit. Au mois de novembre, vers la fête de la mort de saint Martin [11 nov.], il vint à </a:t>
            </a:r>
            <a:r>
              <a:rPr lang="fr-FR" sz="1600" i="1" dirty="0" err="1">
                <a:latin typeface="+mj-lt"/>
              </a:rPr>
              <a:t>Trebur</a:t>
            </a:r>
            <a:r>
              <a:rPr lang="fr-FR" sz="1600" i="1" dirty="0">
                <a:latin typeface="+mj-lt"/>
              </a:rPr>
              <a:t> et y convoqua une réunion générale. Les Grands du royaume, voyant que la force physique mais aussi la lucidité l’abandonnaient, prennent l’initiative de placer </a:t>
            </a:r>
            <a:r>
              <a:rPr lang="fr-FR" sz="1600" i="1" dirty="0" err="1">
                <a:latin typeface="+mj-lt"/>
              </a:rPr>
              <a:t>Arnolf</a:t>
            </a:r>
            <a:r>
              <a:rPr lang="fr-FR" sz="1600" i="1" dirty="0">
                <a:latin typeface="+mj-lt"/>
              </a:rPr>
              <a:t>, fils de Carloman, à la tête du royaume et aussitôt conspirent pour quitter le parti de l’empereur et passer à qui mieux mieux dans le camp de l’autre, en sorte qu’au bout de trois jours à peine en restait-il un pour le traiter avec humanité. Il ne reçut plus que nourriture et boisson, aux frais de l’évêque </a:t>
            </a:r>
            <a:r>
              <a:rPr lang="fr-FR" sz="1600" i="1" dirty="0" err="1">
                <a:latin typeface="+mj-lt"/>
              </a:rPr>
              <a:t>Liutbert</a:t>
            </a:r>
            <a:r>
              <a:rPr lang="fr-FR" sz="1600" i="1" dirty="0">
                <a:latin typeface="+mj-lt"/>
              </a:rPr>
              <a:t> [...].  […] Spectacle lamentable que celui d’un empereur opulent non seulement perdre la parure de la bonne fortune mais encore manquer de toute richesse humaine ! Le roi </a:t>
            </a:r>
            <a:r>
              <a:rPr lang="fr-FR" sz="1600" i="1" dirty="0" err="1">
                <a:latin typeface="+mj-lt"/>
              </a:rPr>
              <a:t>Arnolf</a:t>
            </a:r>
            <a:r>
              <a:rPr lang="fr-FR" sz="1600" i="1" dirty="0">
                <a:latin typeface="+mj-lt"/>
              </a:rPr>
              <a:t> lui concéda quelques fiscs en </a:t>
            </a:r>
            <a:r>
              <a:rPr lang="fr-FR" sz="1600" i="1" dirty="0" err="1">
                <a:latin typeface="+mj-lt"/>
              </a:rPr>
              <a:t>Alémanie</a:t>
            </a:r>
            <a:r>
              <a:rPr lang="fr-FR" sz="1600" i="1" dirty="0">
                <a:latin typeface="+mj-lt"/>
              </a:rPr>
              <a:t>, d’où il pût tirer sa subsistance ; ses affaires aussi bien arrangées en </a:t>
            </a:r>
            <a:r>
              <a:rPr lang="fr-FR" sz="1600" i="1" dirty="0" err="1">
                <a:latin typeface="+mj-lt"/>
              </a:rPr>
              <a:t>Francie</a:t>
            </a:r>
            <a:r>
              <a:rPr lang="fr-FR" sz="1600" i="1" dirty="0">
                <a:latin typeface="+mj-lt"/>
              </a:rPr>
              <a:t>, </a:t>
            </a:r>
            <a:r>
              <a:rPr lang="fr-FR" sz="1600" i="1" dirty="0" err="1">
                <a:latin typeface="+mj-lt"/>
              </a:rPr>
              <a:t>Arnolf</a:t>
            </a:r>
            <a:r>
              <a:rPr lang="fr-FR" sz="1600" i="1" dirty="0">
                <a:latin typeface="+mj-lt"/>
              </a:rPr>
              <a:t> retourne en Bavière [...]. An de l’Incarnation du Seigneur 888. L’empereur Charles, troisième du nom dans cette dignité, meurt la veille des ides de janvier [12 janvier] et est enseveli au monastère de </a:t>
            </a:r>
            <a:r>
              <a:rPr lang="fr-FR" sz="1600" i="1" dirty="0" err="1">
                <a:latin typeface="+mj-lt"/>
              </a:rPr>
              <a:t>Reichenau</a:t>
            </a:r>
            <a:r>
              <a:rPr lang="fr-FR" sz="1600" i="1" dirty="0">
                <a:latin typeface="+mj-lt"/>
              </a:rPr>
              <a:t>. »</a:t>
            </a:r>
            <a:endParaRPr lang="fr-FR" sz="1600" dirty="0">
              <a:solidFill>
                <a:schemeClr val="tx1"/>
              </a:solidFill>
              <a:latin typeface="+mj-lt"/>
            </a:endParaRPr>
          </a:p>
        </p:txBody>
      </p:sp>
      <p:sp>
        <p:nvSpPr>
          <p:cNvPr id="4" name="Rectangle 3">
            <a:extLst>
              <a:ext uri="{FF2B5EF4-FFF2-40B4-BE49-F238E27FC236}">
                <a16:creationId xmlns:a16="http://schemas.microsoft.com/office/drawing/2014/main" id="{A7975DF5-647B-CD48-9E2B-A3C9ECEBBC79}"/>
              </a:ext>
            </a:extLst>
          </p:cNvPr>
          <p:cNvSpPr/>
          <p:nvPr/>
        </p:nvSpPr>
        <p:spPr>
          <a:xfrm>
            <a:off x="838200" y="5669003"/>
            <a:ext cx="10515600" cy="646331"/>
          </a:xfrm>
          <a:prstGeom prst="rect">
            <a:avLst/>
          </a:prstGeom>
          <a:noFill/>
          <a:ln>
            <a:noFill/>
          </a:ln>
        </p:spPr>
        <p:txBody>
          <a:bodyPr wrap="square">
            <a:spAutoFit/>
          </a:bodyPr>
          <a:lstStyle/>
          <a:p>
            <a:pPr marL="285750" indent="-285750" algn="just">
              <a:buFont typeface="Wingdings" pitchFamily="2" charset="2"/>
              <a:buChar char="è"/>
            </a:pPr>
            <a:r>
              <a:rPr lang="fr-FR" dirty="0">
                <a:solidFill>
                  <a:schemeClr val="tx1"/>
                </a:solidFill>
                <a:latin typeface="+mj-lt"/>
              </a:rPr>
              <a:t>L'extrait de la chronique de </a:t>
            </a:r>
            <a:r>
              <a:rPr lang="fr-FR" dirty="0" err="1">
                <a:solidFill>
                  <a:schemeClr val="tx1"/>
                </a:solidFill>
                <a:latin typeface="+mj-lt"/>
              </a:rPr>
              <a:t>Réginon</a:t>
            </a:r>
            <a:r>
              <a:rPr lang="fr-FR" dirty="0">
                <a:solidFill>
                  <a:schemeClr val="tx1"/>
                </a:solidFill>
                <a:latin typeface="+mj-lt"/>
              </a:rPr>
              <a:t> de </a:t>
            </a:r>
            <a:r>
              <a:rPr lang="fr-FR" dirty="0" err="1">
                <a:solidFill>
                  <a:schemeClr val="tx1"/>
                </a:solidFill>
                <a:latin typeface="+mj-lt"/>
              </a:rPr>
              <a:t>Prüm</a:t>
            </a:r>
            <a:r>
              <a:rPr lang="fr-FR" dirty="0">
                <a:solidFill>
                  <a:schemeClr val="tx1"/>
                </a:solidFill>
                <a:latin typeface="+mj-lt"/>
              </a:rPr>
              <a:t> montr</a:t>
            </a:r>
            <a:r>
              <a:rPr lang="fr-FR" dirty="0">
                <a:latin typeface="+mj-lt"/>
              </a:rPr>
              <a:t>e la déchéance </a:t>
            </a:r>
            <a:r>
              <a:rPr lang="fr-FR" dirty="0">
                <a:solidFill>
                  <a:schemeClr val="tx1"/>
                </a:solidFill>
                <a:latin typeface="+mj-lt"/>
              </a:rPr>
              <a:t>de l'empereur Charles le Gros entre 887  et  888</a:t>
            </a:r>
          </a:p>
        </p:txBody>
      </p:sp>
    </p:spTree>
    <p:extLst>
      <p:ext uri="{BB962C8B-B14F-4D97-AF65-F5344CB8AC3E}">
        <p14:creationId xmlns:p14="http://schemas.microsoft.com/office/powerpoint/2010/main" val="242943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D9123-3275-5D41-A883-EE15A18DC0AA}"/>
              </a:ext>
            </a:extLst>
          </p:cNvPr>
          <p:cNvSpPr>
            <a:spLocks noGrp="1"/>
          </p:cNvSpPr>
          <p:nvPr>
            <p:ph type="title"/>
          </p:nvPr>
        </p:nvSpPr>
        <p:spPr>
          <a:xfrm>
            <a:off x="838200" y="286900"/>
            <a:ext cx="10515600" cy="1325563"/>
          </a:xfrm>
        </p:spPr>
        <p:txBody>
          <a:bodyPr>
            <a:normAutofit/>
          </a:bodyPr>
          <a:lstStyle/>
          <a:p>
            <a:r>
              <a:rPr lang="fr-FR" dirty="0"/>
              <a:t>2) Le récit des évènements (2) </a:t>
            </a:r>
          </a:p>
        </p:txBody>
      </p:sp>
      <p:sp>
        <p:nvSpPr>
          <p:cNvPr id="3" name="Espace réservé du contenu 2">
            <a:extLst>
              <a:ext uri="{FF2B5EF4-FFF2-40B4-BE49-F238E27FC236}">
                <a16:creationId xmlns:a16="http://schemas.microsoft.com/office/drawing/2014/main" id="{714812A2-EEED-144A-AFA6-8EC37F8C8BE3}"/>
              </a:ext>
            </a:extLst>
          </p:cNvPr>
          <p:cNvSpPr>
            <a:spLocks noGrp="1"/>
          </p:cNvSpPr>
          <p:nvPr>
            <p:ph idx="1"/>
          </p:nvPr>
        </p:nvSpPr>
        <p:spPr>
          <a:xfrm>
            <a:off x="838200" y="1473175"/>
            <a:ext cx="10515600" cy="3393089"/>
          </a:xfrm>
          <a:noFill/>
          <a:ln>
            <a:noFill/>
          </a:ln>
        </p:spPr>
        <p:txBody>
          <a:bodyPr>
            <a:normAutofit fontScale="25000" lnSpcReduction="20000"/>
          </a:bodyPr>
          <a:lstStyle/>
          <a:p>
            <a:pPr marL="0" indent="0" algn="just">
              <a:lnSpc>
                <a:spcPct val="170000"/>
              </a:lnSpc>
              <a:buNone/>
            </a:pPr>
            <a:r>
              <a:rPr lang="fr-FR" sz="7200" i="1" dirty="0">
                <a:latin typeface="+mj-lt"/>
              </a:rPr>
              <a:t>« [Toujours en 888] Après sa mort, les royaumes qui lui avaient été soumis se trouvent pour ainsi dire sans héritier légitime ; ils se séparent de l’assemblage et ne trouvent plus de seigneur naturel, chacun se donne un roi tiré de son sein. […] La terre des Francs aurait en effet engendré de nombreux princes, aptes à assumer le gouvernement, si la Fortune ne les avait armés pour leur perte mutuelle, par l’émulation de la valeur. C’est ainsi qu’une partie du peuple italien se donne pour roi Bérenger, fils d’Evrard, qui tenait le duché de Frioul, pendant que l’autre décide de conférer la même dignité royale à Guy, fils de Lambert et duc de Spolète. Pour finir, Guy l’emporte et chasse Bérenger du royaume. […] Les peuples des Gaules s’assemblent et, avec le consentement d’</a:t>
            </a:r>
            <a:r>
              <a:rPr lang="fr-FR" sz="7200" i="1" dirty="0" err="1">
                <a:latin typeface="+mj-lt"/>
              </a:rPr>
              <a:t>Arnolf</a:t>
            </a:r>
            <a:r>
              <a:rPr lang="fr-FR" sz="7200" i="1" dirty="0">
                <a:latin typeface="+mj-lt"/>
              </a:rPr>
              <a:t>, ils se mettent d’accord pour placer à leur tête et créer roi le duc Eudes […]. Vers le même temps, Rodolphe, occupe la région entre Jura et Alpes pennines ; convoquant certains des Grands et plusieurs prêtres à Saint-Maurice, il prend la couronne et se fait appeler roi [...]. »</a:t>
            </a:r>
          </a:p>
          <a:p>
            <a:pPr marL="0" indent="0" algn="just">
              <a:lnSpc>
                <a:spcPct val="170000"/>
              </a:lnSpc>
              <a:buNone/>
            </a:pPr>
            <a:endParaRPr lang="fr-FR" sz="3800" dirty="0">
              <a:solidFill>
                <a:schemeClr val="tx1"/>
              </a:solidFill>
              <a:latin typeface="+mj-lt"/>
            </a:endParaRPr>
          </a:p>
        </p:txBody>
      </p:sp>
      <p:sp>
        <p:nvSpPr>
          <p:cNvPr id="4" name="Rectangle 3">
            <a:extLst>
              <a:ext uri="{FF2B5EF4-FFF2-40B4-BE49-F238E27FC236}">
                <a16:creationId xmlns:a16="http://schemas.microsoft.com/office/drawing/2014/main" id="{A7975DF5-647B-CD48-9E2B-A3C9ECEBBC79}"/>
              </a:ext>
            </a:extLst>
          </p:cNvPr>
          <p:cNvSpPr/>
          <p:nvPr/>
        </p:nvSpPr>
        <p:spPr>
          <a:xfrm>
            <a:off x="838200" y="5831680"/>
            <a:ext cx="10515600" cy="646331"/>
          </a:xfrm>
          <a:prstGeom prst="rect">
            <a:avLst/>
          </a:prstGeom>
          <a:noFill/>
          <a:ln>
            <a:noFill/>
          </a:ln>
        </p:spPr>
        <p:txBody>
          <a:bodyPr wrap="square">
            <a:spAutoFit/>
          </a:bodyPr>
          <a:lstStyle/>
          <a:p>
            <a:pPr marL="344488" indent="-344488" algn="just"/>
            <a:r>
              <a:rPr lang="fr-FR" dirty="0">
                <a:latin typeface="+mj-lt"/>
                <a:sym typeface="Wingdings" pitchFamily="2" charset="2"/>
              </a:rPr>
              <a:t> </a:t>
            </a:r>
            <a:r>
              <a:rPr lang="fr-FR" dirty="0">
                <a:solidFill>
                  <a:schemeClr val="tx1"/>
                </a:solidFill>
                <a:latin typeface="+mj-lt"/>
              </a:rPr>
              <a:t>L'extrait de la chronique de </a:t>
            </a:r>
            <a:r>
              <a:rPr lang="fr-FR" dirty="0" err="1">
                <a:solidFill>
                  <a:schemeClr val="tx1"/>
                </a:solidFill>
                <a:latin typeface="+mj-lt"/>
              </a:rPr>
              <a:t>Réginon</a:t>
            </a:r>
            <a:r>
              <a:rPr lang="fr-FR" dirty="0">
                <a:solidFill>
                  <a:schemeClr val="tx1"/>
                </a:solidFill>
                <a:latin typeface="+mj-lt"/>
              </a:rPr>
              <a:t> de </a:t>
            </a:r>
            <a:r>
              <a:rPr lang="fr-FR" dirty="0" err="1">
                <a:solidFill>
                  <a:schemeClr val="tx1"/>
                </a:solidFill>
                <a:latin typeface="+mj-lt"/>
              </a:rPr>
              <a:t>Prüm</a:t>
            </a:r>
            <a:r>
              <a:rPr lang="fr-FR" dirty="0">
                <a:solidFill>
                  <a:schemeClr val="tx1"/>
                </a:solidFill>
                <a:latin typeface="+mj-lt"/>
              </a:rPr>
              <a:t> décrit l’émergence de nouveaux royaumes issus de l’Empire        effondré.</a:t>
            </a:r>
          </a:p>
        </p:txBody>
      </p:sp>
    </p:spTree>
    <p:extLst>
      <p:ext uri="{BB962C8B-B14F-4D97-AF65-F5344CB8AC3E}">
        <p14:creationId xmlns:p14="http://schemas.microsoft.com/office/powerpoint/2010/main" val="380758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D141C0BF-688F-A845-9DB8-16C7AB54A550}"/>
              </a:ext>
            </a:extLst>
          </p:cNvPr>
          <p:cNvSpPr>
            <a:spLocks noGrp="1"/>
          </p:cNvSpPr>
          <p:nvPr>
            <p:ph type="title"/>
          </p:nvPr>
        </p:nvSpPr>
        <p:spPr>
          <a:xfrm>
            <a:off x="461555" y="436069"/>
            <a:ext cx="5660571" cy="1325563"/>
          </a:xfrm>
        </p:spPr>
        <p:txBody>
          <a:bodyPr/>
          <a:lstStyle/>
          <a:p>
            <a:pPr algn="ctr"/>
            <a:r>
              <a:rPr lang="fr-US" dirty="0"/>
              <a:t>Panorama des royaumes</a:t>
            </a:r>
          </a:p>
        </p:txBody>
      </p:sp>
      <p:sp>
        <p:nvSpPr>
          <p:cNvPr id="3" name="Espace réservé du contenu 2">
            <a:extLst>
              <a:ext uri="{FF2B5EF4-FFF2-40B4-BE49-F238E27FC236}">
                <a16:creationId xmlns:a16="http://schemas.microsoft.com/office/drawing/2014/main" id="{39DF582C-12F6-0646-AA5B-05E173A7583A}"/>
              </a:ext>
            </a:extLst>
          </p:cNvPr>
          <p:cNvSpPr>
            <a:spLocks noGrp="1"/>
          </p:cNvSpPr>
          <p:nvPr>
            <p:ph idx="1"/>
          </p:nvPr>
        </p:nvSpPr>
        <p:spPr>
          <a:xfrm>
            <a:off x="461555" y="2150995"/>
            <a:ext cx="5660571" cy="4046605"/>
          </a:xfrm>
          <a:noFill/>
          <a:ln>
            <a:noFill/>
          </a:ln>
        </p:spPr>
        <p:txBody>
          <a:bodyPr>
            <a:normAutofit/>
          </a:bodyPr>
          <a:lstStyle/>
          <a:p>
            <a:pPr>
              <a:lnSpc>
                <a:spcPct val="150000"/>
              </a:lnSpc>
              <a:buFontTx/>
              <a:buChar char="-"/>
            </a:pPr>
            <a:r>
              <a:rPr lang="fr-FR" b="1" dirty="0">
                <a:solidFill>
                  <a:schemeClr val="tx1"/>
                </a:solidFill>
                <a:latin typeface="+mj-lt"/>
              </a:rPr>
              <a:t>En Italie : </a:t>
            </a:r>
            <a:r>
              <a:rPr lang="fr-FR" dirty="0">
                <a:solidFill>
                  <a:schemeClr val="tx1"/>
                </a:solidFill>
                <a:latin typeface="+mj-lt"/>
              </a:rPr>
              <a:t>affrontement entre Bérenger duc de Frioul et Guy, duc de Spolète</a:t>
            </a:r>
          </a:p>
          <a:p>
            <a:pPr>
              <a:lnSpc>
                <a:spcPct val="150000"/>
              </a:lnSpc>
              <a:buFontTx/>
              <a:buChar char="-"/>
            </a:pPr>
            <a:r>
              <a:rPr lang="fr-FR" b="1" dirty="0">
                <a:solidFill>
                  <a:schemeClr val="tx1"/>
                </a:solidFill>
                <a:latin typeface="+mj-lt"/>
              </a:rPr>
              <a:t>En Francie occidentale : </a:t>
            </a:r>
            <a:r>
              <a:rPr lang="fr-FR" dirty="0">
                <a:solidFill>
                  <a:schemeClr val="tx1"/>
                </a:solidFill>
                <a:latin typeface="+mj-lt"/>
              </a:rPr>
              <a:t>Eudes, comte de Paris est sacré roi en 888</a:t>
            </a:r>
          </a:p>
          <a:p>
            <a:pPr>
              <a:lnSpc>
                <a:spcPct val="150000"/>
              </a:lnSpc>
              <a:buFontTx/>
              <a:buChar char="-"/>
            </a:pPr>
            <a:r>
              <a:rPr lang="fr-FR" b="1" dirty="0">
                <a:solidFill>
                  <a:schemeClr val="tx1"/>
                </a:solidFill>
                <a:latin typeface="+mj-lt"/>
              </a:rPr>
              <a:t>En Bourgogne – Provence :  </a:t>
            </a:r>
            <a:r>
              <a:rPr lang="fr-FR" dirty="0">
                <a:solidFill>
                  <a:schemeClr val="tx1"/>
                </a:solidFill>
                <a:latin typeface="+mj-lt"/>
              </a:rPr>
              <a:t>Le marquis </a:t>
            </a:r>
            <a:r>
              <a:rPr lang="fr-FR" dirty="0">
                <a:latin typeface="+mj-lt"/>
              </a:rPr>
              <a:t>Rodolphe </a:t>
            </a:r>
            <a:r>
              <a:rPr lang="fr-FR" dirty="0">
                <a:solidFill>
                  <a:schemeClr val="tx1"/>
                </a:solidFill>
                <a:latin typeface="+mj-lt"/>
              </a:rPr>
              <a:t>s’impose. </a:t>
            </a:r>
          </a:p>
        </p:txBody>
      </p:sp>
      <p:pic>
        <p:nvPicPr>
          <p:cNvPr id="4" name="Espace réservé du contenu 4">
            <a:extLst>
              <a:ext uri="{FF2B5EF4-FFF2-40B4-BE49-F238E27FC236}">
                <a16:creationId xmlns:a16="http://schemas.microsoft.com/office/drawing/2014/main" id="{EDAC0320-9B3E-0F4E-B88B-4A4A0CDE5323}"/>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6720"/>
                    </a14:imgEffect>
                    <a14:imgEffect>
                      <a14:brightnessContrast contrast="40000"/>
                    </a14:imgEffect>
                  </a14:imgLayer>
                </a14:imgProps>
              </a:ext>
              <a:ext uri="{28A0092B-C50C-407E-A947-70E740481C1C}">
                <a14:useLocalDpi xmlns:a14="http://schemas.microsoft.com/office/drawing/2010/main"/>
              </a:ext>
            </a:extLst>
          </a:blip>
          <a:srcRect/>
          <a:stretch/>
        </p:blipFill>
        <p:spPr>
          <a:xfrm rot="5400000">
            <a:off x="5953553" y="590938"/>
            <a:ext cx="6816323" cy="5660571"/>
          </a:xfrm>
          <a:prstGeom prst="rect">
            <a:avLst/>
          </a:prstGeom>
          <a:ln w="28575">
            <a:solidFill>
              <a:schemeClr val="tx1"/>
            </a:solidFill>
          </a:ln>
        </p:spPr>
      </p:pic>
    </p:spTree>
    <p:extLst>
      <p:ext uri="{BB962C8B-B14F-4D97-AF65-F5344CB8AC3E}">
        <p14:creationId xmlns:p14="http://schemas.microsoft.com/office/powerpoint/2010/main" val="338468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E38D0-D5CF-F749-A07B-BFFFFF8279C2}"/>
              </a:ext>
            </a:extLst>
          </p:cNvPr>
          <p:cNvSpPr>
            <a:spLocks noGrp="1"/>
          </p:cNvSpPr>
          <p:nvPr>
            <p:ph type="title"/>
          </p:nvPr>
        </p:nvSpPr>
        <p:spPr>
          <a:xfrm>
            <a:off x="364488" y="365125"/>
            <a:ext cx="5731511" cy="1325563"/>
          </a:xfrm>
        </p:spPr>
        <p:txBody>
          <a:bodyPr>
            <a:normAutofit/>
          </a:bodyPr>
          <a:lstStyle/>
          <a:p>
            <a:pPr algn="ctr"/>
            <a:r>
              <a:rPr lang="fr-FR" sz="3500" dirty="0"/>
              <a:t>3) La description de </a:t>
            </a:r>
            <a:br>
              <a:rPr lang="fr-FR" sz="3500" dirty="0"/>
            </a:br>
            <a:r>
              <a:rPr lang="fr-FR" sz="3500" dirty="0"/>
              <a:t>Charles le Gros (839-888)</a:t>
            </a:r>
          </a:p>
        </p:txBody>
      </p:sp>
      <p:sp>
        <p:nvSpPr>
          <p:cNvPr id="5" name="Espace réservé du contenu 2">
            <a:extLst>
              <a:ext uri="{FF2B5EF4-FFF2-40B4-BE49-F238E27FC236}">
                <a16:creationId xmlns:a16="http://schemas.microsoft.com/office/drawing/2014/main" id="{83A2C399-D5BB-8F44-9EA7-65EF1FF4D420}"/>
              </a:ext>
            </a:extLst>
          </p:cNvPr>
          <p:cNvSpPr txBox="1">
            <a:spLocks/>
          </p:cNvSpPr>
          <p:nvPr/>
        </p:nvSpPr>
        <p:spPr>
          <a:xfrm>
            <a:off x="364488" y="1690688"/>
            <a:ext cx="5731511" cy="4936143"/>
          </a:xfrm>
          <a:prstGeom prst="rect">
            <a:avLst/>
          </a:prstGeom>
          <a:noFill/>
          <a:ln w="28575">
            <a:no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85000"/>
                  </a:schemeClr>
                </a:solidFill>
                <a:latin typeface="Baskerville Old Face" panose="02020602080505020303" pitchFamily="18"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70000"/>
              </a:lnSpc>
              <a:buNone/>
            </a:pPr>
            <a:r>
              <a:rPr lang="fr-FR" sz="1400" i="1" dirty="0">
                <a:solidFill>
                  <a:schemeClr val="tx1"/>
                </a:solidFill>
                <a:latin typeface="+mj-lt"/>
              </a:rPr>
              <a:t>« C’était [Charles le Gros] un prince très chrétien, craignant Dieu dont il respectait les ordres de tout son cœur, très respectueux des décisions de l’Eglise, large dans ses aumônes. Sans cesse adonné à la prière et au chant des psaumes, attentif sans répit à louer Dieu, remettant tout espoir et tout avis à la providence divine ; et tout tournait ainsi à son bonheur, en sorte que les royaumes des Francs, que ses prédécesseurs avaient acquis à grand peine et grand massacre, lui avaient échu très facilement, rapidement, sans guerre et sans contestation. Que sur la fin de sa vie il a été privé de ses dignités et dépouillé de tous ses biens, ce fut, croyons-nous, une tentation, non seulement pour le purifier mais encore, chose plus insigne, pour le mettre a l’épreuve : il la supporta, dit-on, avec la plus grande résignation, rendant grâce dans l’adversité comme il l’avait fait dans la prospérité et pour cela il a déjà reçu ou recevra sans aucun doute la couronne de la vie [éternelle] que Dieu a promise à ceux qui l’aiment. »</a:t>
            </a:r>
          </a:p>
          <a:p>
            <a:pPr marL="0" indent="0" algn="just">
              <a:lnSpc>
                <a:spcPct val="170000"/>
              </a:lnSpc>
              <a:buNone/>
            </a:pPr>
            <a:endParaRPr lang="fr-FR" sz="1400" dirty="0">
              <a:solidFill>
                <a:schemeClr val="tx1"/>
              </a:solidFill>
              <a:latin typeface="+mj-lt"/>
            </a:endParaRPr>
          </a:p>
        </p:txBody>
      </p:sp>
      <p:pic>
        <p:nvPicPr>
          <p:cNvPr id="1026" name="Picture 2" descr="Résultat de recherche d'images pour &quot;charles le gros&quot;&quot;">
            <a:extLst>
              <a:ext uri="{FF2B5EF4-FFF2-40B4-BE49-F238E27FC236}">
                <a16:creationId xmlns:a16="http://schemas.microsoft.com/office/drawing/2014/main" id="{05D9D305-27DC-CA4D-BF62-2ED8BB408E4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37325" y="0"/>
            <a:ext cx="56546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345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E38D0-D5CF-F749-A07B-BFFFFF8279C2}"/>
              </a:ext>
            </a:extLst>
          </p:cNvPr>
          <p:cNvSpPr>
            <a:spLocks noGrp="1"/>
          </p:cNvSpPr>
          <p:nvPr>
            <p:ph type="title"/>
          </p:nvPr>
        </p:nvSpPr>
        <p:spPr>
          <a:xfrm>
            <a:off x="364488" y="365125"/>
            <a:ext cx="5731511" cy="1325563"/>
          </a:xfrm>
        </p:spPr>
        <p:txBody>
          <a:bodyPr>
            <a:normAutofit/>
          </a:bodyPr>
          <a:lstStyle/>
          <a:p>
            <a:pPr algn="ctr"/>
            <a:r>
              <a:rPr lang="fr-FR" sz="3500" dirty="0"/>
              <a:t>3) La description de </a:t>
            </a:r>
            <a:br>
              <a:rPr lang="fr-FR" sz="3500" dirty="0"/>
            </a:br>
            <a:r>
              <a:rPr lang="fr-FR" sz="3500" dirty="0"/>
              <a:t>Charles le Gros (839-888)</a:t>
            </a:r>
          </a:p>
        </p:txBody>
      </p:sp>
      <p:sp>
        <p:nvSpPr>
          <p:cNvPr id="3" name="Espace réservé du contenu 2">
            <a:extLst>
              <a:ext uri="{FF2B5EF4-FFF2-40B4-BE49-F238E27FC236}">
                <a16:creationId xmlns:a16="http://schemas.microsoft.com/office/drawing/2014/main" id="{1A0BD23D-682E-3E48-9E9E-6EA91F80D72F}"/>
              </a:ext>
            </a:extLst>
          </p:cNvPr>
          <p:cNvSpPr>
            <a:spLocks noGrp="1"/>
          </p:cNvSpPr>
          <p:nvPr>
            <p:ph idx="1"/>
          </p:nvPr>
        </p:nvSpPr>
        <p:spPr>
          <a:xfrm>
            <a:off x="364487" y="4579625"/>
            <a:ext cx="5731511" cy="1912317"/>
          </a:xfrm>
          <a:noFill/>
          <a:ln w="3175">
            <a:noFill/>
          </a:ln>
        </p:spPr>
        <p:txBody>
          <a:bodyPr>
            <a:normAutofit fontScale="77500" lnSpcReduction="20000"/>
          </a:bodyPr>
          <a:lstStyle/>
          <a:p>
            <a:pPr marL="0" indent="0">
              <a:lnSpc>
                <a:spcPct val="170000"/>
              </a:lnSpc>
              <a:buNone/>
            </a:pPr>
            <a:r>
              <a:rPr lang="fr-FR" dirty="0">
                <a:solidFill>
                  <a:schemeClr val="tx1"/>
                </a:solidFill>
                <a:latin typeface="+mj-lt"/>
              </a:rPr>
              <a:t>Selon </a:t>
            </a:r>
            <a:r>
              <a:rPr lang="fr-FR" dirty="0" err="1">
                <a:solidFill>
                  <a:schemeClr val="tx1"/>
                </a:solidFill>
                <a:latin typeface="+mj-lt"/>
              </a:rPr>
              <a:t>Réginon</a:t>
            </a:r>
            <a:r>
              <a:rPr lang="fr-FR" dirty="0">
                <a:solidFill>
                  <a:schemeClr val="tx1"/>
                </a:solidFill>
                <a:latin typeface="+mj-lt"/>
              </a:rPr>
              <a:t> de </a:t>
            </a:r>
            <a:r>
              <a:rPr lang="fr-FR" dirty="0" err="1">
                <a:solidFill>
                  <a:schemeClr val="tx1"/>
                </a:solidFill>
                <a:latin typeface="+mj-lt"/>
              </a:rPr>
              <a:t>Prüm</a:t>
            </a:r>
            <a:r>
              <a:rPr lang="fr-FR" dirty="0">
                <a:solidFill>
                  <a:schemeClr val="tx1"/>
                </a:solidFill>
                <a:latin typeface="+mj-lt"/>
              </a:rPr>
              <a:t>, Charles le Gros est : </a:t>
            </a:r>
          </a:p>
          <a:p>
            <a:pPr marL="514350" indent="-514350">
              <a:lnSpc>
                <a:spcPct val="170000"/>
              </a:lnSpc>
              <a:buAutoNum type="arabicParenR"/>
            </a:pPr>
            <a:r>
              <a:rPr lang="fr-FR" b="1" dirty="0">
                <a:solidFill>
                  <a:schemeClr val="tx1"/>
                </a:solidFill>
                <a:latin typeface="+mj-lt"/>
              </a:rPr>
              <a:t>L’héritier d’une situation politique favorable</a:t>
            </a:r>
          </a:p>
          <a:p>
            <a:pPr marL="514350" indent="-514350">
              <a:lnSpc>
                <a:spcPct val="170000"/>
              </a:lnSpc>
              <a:buAutoNum type="arabicParenR"/>
            </a:pPr>
            <a:r>
              <a:rPr lang="fr-FR" b="1" dirty="0">
                <a:solidFill>
                  <a:schemeClr val="tx1"/>
                </a:solidFill>
                <a:latin typeface="+mj-lt"/>
              </a:rPr>
              <a:t>Une personne courageuse, cultivée, pieuse </a:t>
            </a:r>
            <a:endParaRPr lang="fr-FR" b="1" dirty="0">
              <a:latin typeface="+mj-lt"/>
            </a:endParaRPr>
          </a:p>
          <a:p>
            <a:pPr marL="514350" indent="-514350">
              <a:lnSpc>
                <a:spcPct val="170000"/>
              </a:lnSpc>
              <a:buAutoNum type="arabicParenR"/>
            </a:pPr>
            <a:r>
              <a:rPr lang="fr-FR" b="1" dirty="0">
                <a:solidFill>
                  <a:schemeClr val="tx1"/>
                </a:solidFill>
                <a:latin typeface="+mj-lt"/>
              </a:rPr>
              <a:t>Une personne fragile personnellement et politiquement </a:t>
            </a:r>
          </a:p>
        </p:txBody>
      </p:sp>
      <p:sp>
        <p:nvSpPr>
          <p:cNvPr id="5" name="Espace réservé du contenu 2">
            <a:extLst>
              <a:ext uri="{FF2B5EF4-FFF2-40B4-BE49-F238E27FC236}">
                <a16:creationId xmlns:a16="http://schemas.microsoft.com/office/drawing/2014/main" id="{83A2C399-D5BB-8F44-9EA7-65EF1FF4D420}"/>
              </a:ext>
            </a:extLst>
          </p:cNvPr>
          <p:cNvSpPr txBox="1">
            <a:spLocks/>
          </p:cNvSpPr>
          <p:nvPr/>
        </p:nvSpPr>
        <p:spPr>
          <a:xfrm>
            <a:off x="364489" y="1829045"/>
            <a:ext cx="5731511" cy="2616832"/>
          </a:xfrm>
          <a:prstGeom prst="rect">
            <a:avLst/>
          </a:prstGeom>
          <a:noFill/>
          <a:ln w="3175">
            <a:noFill/>
          </a:ln>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85000"/>
                  </a:schemeClr>
                </a:solidFill>
                <a:latin typeface="Baskerville Old Face" panose="02020602080505020303" pitchFamily="18"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fr-FR" sz="4000" b="1" dirty="0">
                <a:solidFill>
                  <a:schemeClr val="tx1"/>
                </a:solidFill>
                <a:latin typeface="+mj-lt"/>
              </a:rPr>
              <a:t>Courte biographie de Charles le Gros : </a:t>
            </a:r>
          </a:p>
          <a:p>
            <a:pPr>
              <a:lnSpc>
                <a:spcPct val="120000"/>
              </a:lnSpc>
              <a:buFontTx/>
              <a:buChar char="-"/>
            </a:pPr>
            <a:r>
              <a:rPr lang="fr-FR" sz="4000" b="1" dirty="0">
                <a:solidFill>
                  <a:schemeClr val="tx1"/>
                </a:solidFill>
                <a:latin typeface="+mj-lt"/>
              </a:rPr>
              <a:t>839 : </a:t>
            </a:r>
            <a:r>
              <a:rPr lang="fr-FR" sz="4000" dirty="0">
                <a:solidFill>
                  <a:schemeClr val="tx1"/>
                </a:solidFill>
                <a:latin typeface="+mj-lt"/>
              </a:rPr>
              <a:t>naissance de Charles le Gros, fils de Louis le Germanique (843-876),  à </a:t>
            </a:r>
            <a:r>
              <a:rPr lang="fr-FR" sz="4000" dirty="0" err="1">
                <a:solidFill>
                  <a:schemeClr val="tx1"/>
                </a:solidFill>
                <a:latin typeface="+mj-lt"/>
              </a:rPr>
              <a:t>Neidingen</a:t>
            </a:r>
            <a:r>
              <a:rPr lang="fr-FR" sz="4000" dirty="0">
                <a:solidFill>
                  <a:schemeClr val="tx1"/>
                </a:solidFill>
                <a:latin typeface="+mj-lt"/>
              </a:rPr>
              <a:t> sur le Danube</a:t>
            </a:r>
          </a:p>
          <a:p>
            <a:pPr>
              <a:lnSpc>
                <a:spcPct val="120000"/>
              </a:lnSpc>
              <a:buFontTx/>
              <a:buChar char="-"/>
            </a:pPr>
            <a:r>
              <a:rPr lang="fr-FR" sz="4000" b="1" dirty="0">
                <a:solidFill>
                  <a:schemeClr val="tx1"/>
                </a:solidFill>
                <a:latin typeface="+mj-lt"/>
              </a:rPr>
              <a:t>876 : </a:t>
            </a:r>
            <a:r>
              <a:rPr lang="fr-FR" sz="4000" dirty="0">
                <a:solidFill>
                  <a:schemeClr val="tx1"/>
                </a:solidFill>
                <a:latin typeface="+mj-lt"/>
              </a:rPr>
              <a:t>Héritage de l'</a:t>
            </a:r>
            <a:r>
              <a:rPr lang="fr-FR" sz="4000" dirty="0" err="1">
                <a:solidFill>
                  <a:schemeClr val="tx1"/>
                </a:solidFill>
                <a:latin typeface="+mj-lt"/>
              </a:rPr>
              <a:t>Alémanie</a:t>
            </a:r>
            <a:r>
              <a:rPr lang="fr-FR" sz="4000" dirty="0">
                <a:solidFill>
                  <a:schemeClr val="tx1"/>
                </a:solidFill>
                <a:latin typeface="+mj-lt"/>
              </a:rPr>
              <a:t> et d'une partie de la Lotharingie.</a:t>
            </a:r>
          </a:p>
          <a:p>
            <a:pPr>
              <a:lnSpc>
                <a:spcPct val="120000"/>
              </a:lnSpc>
              <a:buFontTx/>
              <a:buChar char="-"/>
            </a:pPr>
            <a:r>
              <a:rPr lang="fr-FR" sz="4000" b="1" dirty="0">
                <a:solidFill>
                  <a:schemeClr val="tx1"/>
                </a:solidFill>
                <a:latin typeface="+mj-lt"/>
              </a:rPr>
              <a:t>879 : </a:t>
            </a:r>
            <a:r>
              <a:rPr lang="fr-FR" sz="4000" dirty="0">
                <a:solidFill>
                  <a:schemeClr val="tx1"/>
                </a:solidFill>
                <a:latin typeface="+mj-lt"/>
              </a:rPr>
              <a:t>Roi d’Italie</a:t>
            </a:r>
          </a:p>
          <a:p>
            <a:pPr>
              <a:lnSpc>
                <a:spcPct val="120000"/>
              </a:lnSpc>
              <a:buFontTx/>
              <a:buChar char="-"/>
            </a:pPr>
            <a:r>
              <a:rPr lang="fr-FR" sz="4000" b="1" dirty="0">
                <a:solidFill>
                  <a:schemeClr val="tx1"/>
                </a:solidFill>
                <a:latin typeface="+mj-lt"/>
              </a:rPr>
              <a:t>881 : </a:t>
            </a:r>
            <a:r>
              <a:rPr lang="fr-FR" sz="4000" dirty="0">
                <a:solidFill>
                  <a:schemeClr val="tx1"/>
                </a:solidFill>
                <a:latin typeface="+mj-lt"/>
              </a:rPr>
              <a:t>Sacre à Rome</a:t>
            </a:r>
          </a:p>
          <a:p>
            <a:pPr>
              <a:lnSpc>
                <a:spcPct val="120000"/>
              </a:lnSpc>
              <a:buFontTx/>
              <a:buChar char="-"/>
            </a:pPr>
            <a:r>
              <a:rPr lang="fr-FR" sz="4000" b="1" dirty="0">
                <a:solidFill>
                  <a:schemeClr val="tx1"/>
                </a:solidFill>
                <a:latin typeface="+mj-lt"/>
              </a:rPr>
              <a:t>888 : </a:t>
            </a:r>
            <a:r>
              <a:rPr lang="fr-FR" sz="4000" dirty="0">
                <a:solidFill>
                  <a:schemeClr val="tx1"/>
                </a:solidFill>
                <a:latin typeface="+mj-lt"/>
              </a:rPr>
              <a:t>Malade, il meurt rapidement</a:t>
            </a:r>
          </a:p>
          <a:p>
            <a:pPr>
              <a:lnSpc>
                <a:spcPct val="170000"/>
              </a:lnSpc>
              <a:buFontTx/>
              <a:buChar char="-"/>
            </a:pPr>
            <a:endParaRPr lang="fr-FR" dirty="0">
              <a:solidFill>
                <a:schemeClr val="tx1"/>
              </a:solidFill>
              <a:latin typeface="+mj-lt"/>
            </a:endParaRPr>
          </a:p>
        </p:txBody>
      </p:sp>
      <p:pic>
        <p:nvPicPr>
          <p:cNvPr id="1026" name="Picture 2" descr="Résultat de recherche d'images pour &quot;charles le gros&quot;&quot;">
            <a:extLst>
              <a:ext uri="{FF2B5EF4-FFF2-40B4-BE49-F238E27FC236}">
                <a16:creationId xmlns:a16="http://schemas.microsoft.com/office/drawing/2014/main" id="{05D9D305-27DC-CA4D-BF62-2ED8BB408E4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37325" y="0"/>
            <a:ext cx="56546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942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E7507B-37C6-C14E-8BF8-94974070E6C4}"/>
              </a:ext>
            </a:extLst>
          </p:cNvPr>
          <p:cNvSpPr>
            <a:spLocks noGrp="1"/>
          </p:cNvSpPr>
          <p:nvPr>
            <p:ph type="title"/>
          </p:nvPr>
        </p:nvSpPr>
        <p:spPr/>
        <p:txBody>
          <a:bodyPr>
            <a:normAutofit fontScale="90000"/>
          </a:bodyPr>
          <a:lstStyle/>
          <a:p>
            <a:r>
              <a:rPr lang="fr-FR" dirty="0"/>
              <a:t>Comment comprendre la dislocation de l’empire carolingien? </a:t>
            </a:r>
          </a:p>
        </p:txBody>
      </p:sp>
      <p:sp>
        <p:nvSpPr>
          <p:cNvPr id="3" name="Espace réservé du contenu 2">
            <a:extLst>
              <a:ext uri="{FF2B5EF4-FFF2-40B4-BE49-F238E27FC236}">
                <a16:creationId xmlns:a16="http://schemas.microsoft.com/office/drawing/2014/main" id="{B10AD158-BB00-C04D-8B6F-E5FFDBC77ED1}"/>
              </a:ext>
            </a:extLst>
          </p:cNvPr>
          <p:cNvSpPr>
            <a:spLocks noGrp="1"/>
          </p:cNvSpPr>
          <p:nvPr>
            <p:ph idx="1"/>
          </p:nvPr>
        </p:nvSpPr>
        <p:spPr>
          <a:xfrm>
            <a:off x="596767" y="2058100"/>
            <a:ext cx="11203806" cy="3310059"/>
          </a:xfrm>
          <a:noFill/>
          <a:ln>
            <a:noFill/>
          </a:ln>
        </p:spPr>
        <p:txBody>
          <a:bodyPr>
            <a:normAutofit/>
          </a:bodyPr>
          <a:lstStyle/>
          <a:p>
            <a:pPr marL="514350" indent="-514350">
              <a:lnSpc>
                <a:spcPct val="170000"/>
              </a:lnSpc>
              <a:buAutoNum type="arabicParenR"/>
            </a:pPr>
            <a:r>
              <a:rPr lang="fr-CA" b="1" u="sng" dirty="0"/>
              <a:t>Les nouveaux principes vassaliques</a:t>
            </a:r>
            <a:br>
              <a:rPr lang="fr-CA" dirty="0"/>
            </a:br>
            <a:r>
              <a:rPr lang="fr-CA" dirty="0" err="1"/>
              <a:t>Réginon</a:t>
            </a:r>
            <a:r>
              <a:rPr lang="fr-CA" dirty="0"/>
              <a:t> évoque le fait « d’entrer dans la fidélité » d’un seigneur.</a:t>
            </a:r>
            <a:br>
              <a:rPr lang="fr-CA" dirty="0"/>
            </a:br>
            <a:r>
              <a:rPr lang="fr-CA" dirty="0"/>
              <a:t>La </a:t>
            </a:r>
            <a:r>
              <a:rPr lang="fr-CA" u="sng" dirty="0"/>
              <a:t>vassalité</a:t>
            </a:r>
            <a:r>
              <a:rPr lang="fr-CA" dirty="0"/>
              <a:t> est un lien personnel : le vassal promet aide et conseil en échange de protection et d’entretien.</a:t>
            </a:r>
            <a:br>
              <a:rPr lang="fr-CA" dirty="0"/>
            </a:br>
            <a:r>
              <a:rPr lang="fr-CA" dirty="0"/>
              <a:t>Le </a:t>
            </a:r>
            <a:r>
              <a:rPr lang="fr-CA" u="sng" dirty="0"/>
              <a:t>serment</a:t>
            </a:r>
            <a:r>
              <a:rPr lang="fr-CA" dirty="0"/>
              <a:t>, prêté lors d’un rituel (main dans la main, sur des reliques), engage pour la vie.</a:t>
            </a:r>
            <a:br>
              <a:rPr lang="fr-CA" dirty="0"/>
            </a:br>
            <a:r>
              <a:rPr lang="fr-CA" dirty="0"/>
              <a:t>Cette pratique apparaît dès Charles Martel et se diffuse largement sous Charlemagne.</a:t>
            </a:r>
            <a:endParaRPr lang="fr-FR" dirty="0"/>
          </a:p>
        </p:txBody>
      </p:sp>
      <p:sp>
        <p:nvSpPr>
          <p:cNvPr id="4" name="Espace réservé du contenu 2">
            <a:extLst>
              <a:ext uri="{FF2B5EF4-FFF2-40B4-BE49-F238E27FC236}">
                <a16:creationId xmlns:a16="http://schemas.microsoft.com/office/drawing/2014/main" id="{7AE27CD9-B387-7949-8D3D-C03714341A1D}"/>
              </a:ext>
            </a:extLst>
          </p:cNvPr>
          <p:cNvSpPr txBox="1">
            <a:spLocks/>
          </p:cNvSpPr>
          <p:nvPr/>
        </p:nvSpPr>
        <p:spPr>
          <a:xfrm>
            <a:off x="838200" y="5466079"/>
            <a:ext cx="10515600" cy="1123907"/>
          </a:xfrm>
          <a:prstGeom prst="rect">
            <a:avLst/>
          </a:prstGeom>
          <a:no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70000"/>
              </a:lnSpc>
              <a:buNone/>
            </a:pPr>
            <a:r>
              <a:rPr lang="fr-FR" sz="2000" b="1" dirty="0">
                <a:latin typeface="+mj-lt"/>
                <a:sym typeface="Wingdings" pitchFamily="2" charset="2"/>
              </a:rPr>
              <a:t> </a:t>
            </a:r>
            <a:r>
              <a:rPr lang="fr-FR" sz="2000" b="1" dirty="0">
                <a:latin typeface="+mj-lt"/>
              </a:rPr>
              <a:t>La pratique du serment vassalique va conduire les puissants à tisser des relations interpersonnelles qui échappent de plus en plus au pouvoir impérial. </a:t>
            </a:r>
          </a:p>
        </p:txBody>
      </p:sp>
    </p:spTree>
    <p:extLst>
      <p:ext uri="{BB962C8B-B14F-4D97-AF65-F5344CB8AC3E}">
        <p14:creationId xmlns:p14="http://schemas.microsoft.com/office/powerpoint/2010/main" val="112608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E7507B-37C6-C14E-8BF8-94974070E6C4}"/>
              </a:ext>
            </a:extLst>
          </p:cNvPr>
          <p:cNvSpPr>
            <a:spLocks noGrp="1"/>
          </p:cNvSpPr>
          <p:nvPr>
            <p:ph type="title"/>
          </p:nvPr>
        </p:nvSpPr>
        <p:spPr/>
        <p:txBody>
          <a:bodyPr>
            <a:normAutofit fontScale="90000"/>
          </a:bodyPr>
          <a:lstStyle/>
          <a:p>
            <a:r>
              <a:rPr lang="fr-FR" dirty="0"/>
              <a:t>Comment comprendre la dislocation de l’empire carolingien? </a:t>
            </a:r>
          </a:p>
        </p:txBody>
      </p:sp>
      <p:sp>
        <p:nvSpPr>
          <p:cNvPr id="3" name="Espace réservé du contenu 2">
            <a:extLst>
              <a:ext uri="{FF2B5EF4-FFF2-40B4-BE49-F238E27FC236}">
                <a16:creationId xmlns:a16="http://schemas.microsoft.com/office/drawing/2014/main" id="{B10AD158-BB00-C04D-8B6F-E5FFDBC77ED1}"/>
              </a:ext>
            </a:extLst>
          </p:cNvPr>
          <p:cNvSpPr>
            <a:spLocks noGrp="1"/>
          </p:cNvSpPr>
          <p:nvPr>
            <p:ph idx="1"/>
          </p:nvPr>
        </p:nvSpPr>
        <p:spPr>
          <a:xfrm>
            <a:off x="838200" y="1844091"/>
            <a:ext cx="10515600" cy="4342700"/>
          </a:xfrm>
          <a:noFill/>
          <a:ln>
            <a:noFill/>
          </a:ln>
        </p:spPr>
        <p:txBody>
          <a:bodyPr>
            <a:normAutofit fontScale="92500" lnSpcReduction="20000"/>
          </a:bodyPr>
          <a:lstStyle/>
          <a:p>
            <a:pPr marL="0" indent="0">
              <a:lnSpc>
                <a:spcPct val="170000"/>
              </a:lnSpc>
              <a:buNone/>
            </a:pPr>
            <a:r>
              <a:rPr lang="fr-FR" b="1" u="sng" dirty="0">
                <a:latin typeface="+mj-lt"/>
              </a:rPr>
              <a:t>2) Le « principe électif » : les critères pour être élu</a:t>
            </a:r>
            <a:endParaRPr lang="fr-FR" u="sng" dirty="0">
              <a:latin typeface="+mj-lt"/>
            </a:endParaRPr>
          </a:p>
          <a:p>
            <a:pPr marL="0" lvl="0" indent="0">
              <a:lnSpc>
                <a:spcPct val="170000"/>
              </a:lnSpc>
              <a:buNone/>
            </a:pPr>
            <a:r>
              <a:rPr lang="fr-FR" dirty="0" err="1">
                <a:latin typeface="+mj-lt"/>
              </a:rPr>
              <a:t>Réginon</a:t>
            </a:r>
            <a:r>
              <a:rPr lang="fr-FR" dirty="0">
                <a:latin typeface="+mj-lt"/>
              </a:rPr>
              <a:t> de </a:t>
            </a:r>
            <a:r>
              <a:rPr lang="fr-FR" dirty="0" err="1">
                <a:latin typeface="+mj-lt"/>
              </a:rPr>
              <a:t>Prüm</a:t>
            </a:r>
            <a:r>
              <a:rPr lang="fr-FR" dirty="0">
                <a:latin typeface="+mj-lt"/>
              </a:rPr>
              <a:t> montre qu’après la mort de Charles le Gros, les puissants se trouvaient « sans héritier légitime ». Il y a un vide à pourvoir. </a:t>
            </a:r>
            <a:endParaRPr lang="fr-US" dirty="0">
              <a:latin typeface="+mj-lt"/>
            </a:endParaRPr>
          </a:p>
          <a:p>
            <a:pPr lvl="0">
              <a:lnSpc>
                <a:spcPct val="170000"/>
              </a:lnSpc>
              <a:buFont typeface="Wingdings" pitchFamily="2" charset="2"/>
              <a:buChar char="è"/>
            </a:pPr>
            <a:r>
              <a:rPr lang="fr-FR" b="1" dirty="0">
                <a:latin typeface="+mj-lt"/>
              </a:rPr>
              <a:t>Critères de sélection </a:t>
            </a:r>
            <a:r>
              <a:rPr lang="fr-FR" dirty="0">
                <a:latin typeface="+mj-lt"/>
              </a:rPr>
              <a:t>du nouveau mode de succession pour devenir empereur :</a:t>
            </a:r>
          </a:p>
          <a:p>
            <a:pPr lvl="0">
              <a:lnSpc>
                <a:spcPct val="170000"/>
              </a:lnSpc>
              <a:buFontTx/>
              <a:buChar char="-"/>
            </a:pPr>
            <a:r>
              <a:rPr lang="fr-FR" b="1" dirty="0">
                <a:latin typeface="+mj-lt"/>
              </a:rPr>
              <a:t>L'origine sociale</a:t>
            </a:r>
            <a:r>
              <a:rPr lang="fr-FR" dirty="0">
                <a:latin typeface="+mj-lt"/>
              </a:rPr>
              <a:t> : il faut faire partir des pouvoirs locaux, ex-représentants du pouvoir impérial</a:t>
            </a:r>
          </a:p>
          <a:p>
            <a:pPr lvl="0">
              <a:lnSpc>
                <a:spcPct val="170000"/>
              </a:lnSpc>
              <a:buFontTx/>
              <a:buChar char="-"/>
            </a:pPr>
            <a:r>
              <a:rPr lang="fr-FR" b="1" dirty="0">
                <a:latin typeface="+mj-lt"/>
              </a:rPr>
              <a:t>La « sagesse : </a:t>
            </a:r>
            <a:r>
              <a:rPr lang="fr-FR" dirty="0">
                <a:latin typeface="+mj-lt"/>
              </a:rPr>
              <a:t>Il faut montrer que l’on fait partie des hommes  instruits</a:t>
            </a:r>
          </a:p>
          <a:p>
            <a:pPr lvl="0">
              <a:lnSpc>
                <a:spcPct val="170000"/>
              </a:lnSpc>
              <a:buFontTx/>
              <a:buChar char="-"/>
            </a:pPr>
            <a:r>
              <a:rPr lang="fr-FR" b="1" dirty="0">
                <a:latin typeface="+mj-lt"/>
              </a:rPr>
              <a:t>La « Valeur »</a:t>
            </a:r>
            <a:r>
              <a:rPr lang="fr-FR" dirty="0">
                <a:latin typeface="+mj-lt"/>
              </a:rPr>
              <a:t> et la « </a:t>
            </a:r>
            <a:r>
              <a:rPr lang="fr-FR" b="1" dirty="0">
                <a:latin typeface="+mj-lt"/>
              </a:rPr>
              <a:t>puissance</a:t>
            </a:r>
            <a:r>
              <a:rPr lang="fr-FR" dirty="0">
                <a:latin typeface="+mj-lt"/>
              </a:rPr>
              <a:t> » : Il faut démontrer sa puissance guerrière</a:t>
            </a:r>
          </a:p>
          <a:p>
            <a:pPr marL="0" lvl="0" indent="0">
              <a:lnSpc>
                <a:spcPct val="170000"/>
              </a:lnSpc>
              <a:buNone/>
            </a:pPr>
            <a:r>
              <a:rPr lang="fr-FR" dirty="0">
                <a:latin typeface="+mj-lt"/>
              </a:rPr>
              <a:t>!!! Sur les autres plans, les futurs monarques doivent être égaux aux autres. </a:t>
            </a:r>
            <a:endParaRPr lang="fr-FR" dirty="0">
              <a:solidFill>
                <a:srgbClr val="002060"/>
              </a:solidFill>
              <a:latin typeface="+mj-lt"/>
            </a:endParaRPr>
          </a:p>
        </p:txBody>
      </p:sp>
    </p:spTree>
    <p:extLst>
      <p:ext uri="{BB962C8B-B14F-4D97-AF65-F5344CB8AC3E}">
        <p14:creationId xmlns:p14="http://schemas.microsoft.com/office/powerpoint/2010/main" val="360757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E7507B-37C6-C14E-8BF8-94974070E6C4}"/>
              </a:ext>
            </a:extLst>
          </p:cNvPr>
          <p:cNvSpPr>
            <a:spLocks noGrp="1"/>
          </p:cNvSpPr>
          <p:nvPr>
            <p:ph type="title"/>
          </p:nvPr>
        </p:nvSpPr>
        <p:spPr/>
        <p:txBody>
          <a:bodyPr>
            <a:normAutofit fontScale="90000"/>
          </a:bodyPr>
          <a:lstStyle/>
          <a:p>
            <a:r>
              <a:rPr lang="fr-FR" dirty="0"/>
              <a:t>Comment comprendre la dislocation de l’empire carolingien? </a:t>
            </a:r>
          </a:p>
        </p:txBody>
      </p:sp>
      <p:sp>
        <p:nvSpPr>
          <p:cNvPr id="3" name="Espace réservé du contenu 2">
            <a:extLst>
              <a:ext uri="{FF2B5EF4-FFF2-40B4-BE49-F238E27FC236}">
                <a16:creationId xmlns:a16="http://schemas.microsoft.com/office/drawing/2014/main" id="{B10AD158-BB00-C04D-8B6F-E5FFDBC77ED1}"/>
              </a:ext>
            </a:extLst>
          </p:cNvPr>
          <p:cNvSpPr>
            <a:spLocks noGrp="1"/>
          </p:cNvSpPr>
          <p:nvPr>
            <p:ph idx="1"/>
          </p:nvPr>
        </p:nvSpPr>
        <p:spPr>
          <a:xfrm>
            <a:off x="838200" y="1798395"/>
            <a:ext cx="10515600" cy="4485673"/>
          </a:xfrm>
          <a:noFill/>
          <a:ln>
            <a:noFill/>
          </a:ln>
        </p:spPr>
        <p:txBody>
          <a:bodyPr>
            <a:noAutofit/>
          </a:bodyPr>
          <a:lstStyle/>
          <a:p>
            <a:pPr marL="0" indent="0" algn="just">
              <a:lnSpc>
                <a:spcPct val="170000"/>
              </a:lnSpc>
              <a:buNone/>
            </a:pPr>
            <a:r>
              <a:rPr lang="fr-FR" sz="1800" b="1" u="sng" dirty="0">
                <a:latin typeface="+mj-lt"/>
              </a:rPr>
              <a:t>2) Le « principe électif » : une élection effectuée par les Grands </a:t>
            </a:r>
          </a:p>
          <a:p>
            <a:pPr>
              <a:lnSpc>
                <a:spcPct val="170000"/>
              </a:lnSpc>
            </a:pPr>
            <a:r>
              <a:rPr lang="fr-CA" sz="1600" dirty="0"/>
              <a:t>Années 860 : face aux raids vikings, Charles le Chauve renforce les pouvoirs régionaux confiés aux comtes.</a:t>
            </a:r>
          </a:p>
          <a:p>
            <a:pPr>
              <a:lnSpc>
                <a:spcPct val="170000"/>
              </a:lnSpc>
            </a:pPr>
            <a:r>
              <a:rPr lang="fr-CA" sz="1600" dirty="0"/>
              <a:t>877 (Capitulaire de Quierzy) : le roi gouverne avec les Grands ; affirmation d’un lien politique entre roi et aristocratie.</a:t>
            </a:r>
          </a:p>
          <a:p>
            <a:pPr>
              <a:lnSpc>
                <a:spcPct val="170000"/>
              </a:lnSpc>
            </a:pPr>
            <a:r>
              <a:rPr lang="fr-CA" sz="1600" dirty="0"/>
              <a:t>877 : à la mort de Charles le Chauve, Louis II doit négocier son élection → recul de l’hérédité, montée du principe électif (« monarchie sous tutelle »).</a:t>
            </a:r>
          </a:p>
          <a:p>
            <a:pPr>
              <a:lnSpc>
                <a:spcPct val="170000"/>
              </a:lnSpc>
            </a:pPr>
            <a:r>
              <a:rPr lang="fr-CA" sz="1600" dirty="0"/>
              <a:t>877–888 : multiplication de règnes courts → affirmation durable du rôle des Grands dans le choix du roi.</a:t>
            </a:r>
            <a:endParaRPr lang="fr-FR" sz="1600" dirty="0">
              <a:latin typeface="+mj-lt"/>
            </a:endParaRPr>
          </a:p>
        </p:txBody>
      </p:sp>
    </p:spTree>
    <p:extLst>
      <p:ext uri="{BB962C8B-B14F-4D97-AF65-F5344CB8AC3E}">
        <p14:creationId xmlns:p14="http://schemas.microsoft.com/office/powerpoint/2010/main" val="2115145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2932B9-4DA6-1741-A48A-A999E6DAAF07}"/>
              </a:ext>
            </a:extLst>
          </p:cNvPr>
          <p:cNvSpPr>
            <a:spLocks noGrp="1"/>
          </p:cNvSpPr>
          <p:nvPr>
            <p:ph type="title"/>
          </p:nvPr>
        </p:nvSpPr>
        <p:spPr>
          <a:xfrm>
            <a:off x="838199" y="365125"/>
            <a:ext cx="10997630" cy="1325563"/>
          </a:xfrm>
        </p:spPr>
        <p:txBody>
          <a:bodyPr/>
          <a:lstStyle/>
          <a:p>
            <a:r>
              <a:rPr lang="fr-FR" dirty="0"/>
              <a:t>Conclusion : un pouvoir central en mutation</a:t>
            </a:r>
          </a:p>
        </p:txBody>
      </p:sp>
      <p:sp>
        <p:nvSpPr>
          <p:cNvPr id="3" name="Espace réservé du contenu 2">
            <a:extLst>
              <a:ext uri="{FF2B5EF4-FFF2-40B4-BE49-F238E27FC236}">
                <a16:creationId xmlns:a16="http://schemas.microsoft.com/office/drawing/2014/main" id="{ECEDF34D-EBE4-8E4B-8E1B-77894064F689}"/>
              </a:ext>
            </a:extLst>
          </p:cNvPr>
          <p:cNvSpPr>
            <a:spLocks noGrp="1"/>
          </p:cNvSpPr>
          <p:nvPr>
            <p:ph idx="1"/>
          </p:nvPr>
        </p:nvSpPr>
        <p:spPr>
          <a:xfrm>
            <a:off x="838200" y="1825625"/>
            <a:ext cx="10515600" cy="4370894"/>
          </a:xfrm>
          <a:noFill/>
          <a:ln>
            <a:noFill/>
          </a:ln>
        </p:spPr>
        <p:txBody>
          <a:bodyPr>
            <a:normAutofit/>
          </a:bodyPr>
          <a:lstStyle/>
          <a:p>
            <a:pPr marL="36900" indent="0">
              <a:buNone/>
            </a:pPr>
            <a:r>
              <a:rPr lang="fr-CA" sz="2600" dirty="0" err="1"/>
              <a:t>Réginon</a:t>
            </a:r>
            <a:r>
              <a:rPr lang="fr-CA" sz="2600" dirty="0"/>
              <a:t> de </a:t>
            </a:r>
            <a:r>
              <a:rPr lang="fr-CA" sz="2600" dirty="0" err="1"/>
              <a:t>Prüm</a:t>
            </a:r>
            <a:r>
              <a:rPr lang="fr-CA" sz="2600" dirty="0"/>
              <a:t> : un triple intérêt</a:t>
            </a:r>
          </a:p>
          <a:p>
            <a:pPr marL="36900" indent="0">
              <a:buNone/>
            </a:pPr>
            <a:endParaRPr lang="fr-CA" sz="2600" dirty="0"/>
          </a:p>
          <a:p>
            <a:r>
              <a:rPr lang="fr-CA" dirty="0"/>
              <a:t>Explique la fin de l’Empire carolingien</a:t>
            </a:r>
          </a:p>
          <a:p>
            <a:endParaRPr lang="fr-CA" dirty="0"/>
          </a:p>
          <a:p>
            <a:r>
              <a:rPr lang="fr-CA" dirty="0"/>
              <a:t>Montre l’émergence de nouveaux pouvoirs et modes de succession</a:t>
            </a:r>
          </a:p>
          <a:p>
            <a:endParaRPr lang="fr-CA" dirty="0"/>
          </a:p>
          <a:p>
            <a:r>
              <a:rPr lang="fr-CA" dirty="0"/>
              <a:t>Regard nostalgique d’un clerc du Xe siècle sur la dislocation de l’Empire</a:t>
            </a:r>
          </a:p>
          <a:p>
            <a:pPr marL="0" indent="0" algn="just">
              <a:buNone/>
            </a:pPr>
            <a:endParaRPr lang="fr-FR" dirty="0">
              <a:latin typeface="+mj-lt"/>
            </a:endParaRPr>
          </a:p>
        </p:txBody>
      </p:sp>
    </p:spTree>
    <p:extLst>
      <p:ext uri="{BB962C8B-B14F-4D97-AF65-F5344CB8AC3E}">
        <p14:creationId xmlns:p14="http://schemas.microsoft.com/office/powerpoint/2010/main" val="129112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Le Prince Charmant, personnage dans &quot;Cendrillon&quot;. | Disney-Planet">
            <a:extLst>
              <a:ext uri="{FF2B5EF4-FFF2-40B4-BE49-F238E27FC236}">
                <a16:creationId xmlns:a16="http://schemas.microsoft.com/office/drawing/2014/main" id="{28FED05C-6DB6-ED4E-B895-47D839A17F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89" r="40878" b="3889"/>
          <a:stretch/>
        </p:blipFill>
        <p:spPr bwMode="auto">
          <a:xfrm>
            <a:off x="4051300" y="0"/>
            <a:ext cx="3192780" cy="65913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8BFD6A05-A1E1-164F-BF98-6DAAA045BECC}"/>
              </a:ext>
            </a:extLst>
          </p:cNvPr>
          <p:cNvSpPr txBox="1"/>
          <p:nvPr/>
        </p:nvSpPr>
        <p:spPr>
          <a:xfrm>
            <a:off x="0" y="2018377"/>
            <a:ext cx="4051300" cy="2554545"/>
          </a:xfrm>
          <a:prstGeom prst="rect">
            <a:avLst/>
          </a:prstGeom>
          <a:noFill/>
        </p:spPr>
        <p:txBody>
          <a:bodyPr wrap="square" rtlCol="0">
            <a:spAutoFit/>
          </a:bodyPr>
          <a:lstStyle/>
          <a:p>
            <a:pPr algn="ctr"/>
            <a:r>
              <a:rPr lang="fr-FR" sz="3200" dirty="0">
                <a:solidFill>
                  <a:schemeClr val="bg2">
                    <a:lumMod val="10000"/>
                    <a:lumOff val="90000"/>
                  </a:schemeClr>
                </a:solidFill>
                <a:latin typeface="+mj-lt"/>
              </a:rPr>
              <a:t>II. </a:t>
            </a:r>
            <a:r>
              <a:rPr lang="fr-FR" sz="3200" b="1" dirty="0">
                <a:solidFill>
                  <a:schemeClr val="bg2">
                    <a:lumMod val="10000"/>
                    <a:lumOff val="90000"/>
                  </a:schemeClr>
                </a:solidFill>
                <a:latin typeface="+mj-lt"/>
              </a:rPr>
              <a:t>Les princes</a:t>
            </a:r>
            <a:r>
              <a:rPr lang="fr-FR" sz="3200" dirty="0">
                <a:solidFill>
                  <a:schemeClr val="bg2">
                    <a:lumMod val="10000"/>
                    <a:lumOff val="90000"/>
                  </a:schemeClr>
                </a:solidFill>
                <a:latin typeface="+mj-lt"/>
              </a:rPr>
              <a:t> </a:t>
            </a:r>
          </a:p>
          <a:p>
            <a:pPr algn="ctr"/>
            <a:r>
              <a:rPr lang="fr-FR" sz="3200" dirty="0">
                <a:solidFill>
                  <a:schemeClr val="bg2">
                    <a:lumMod val="10000"/>
                    <a:lumOff val="90000"/>
                  </a:schemeClr>
                </a:solidFill>
                <a:latin typeface="+mj-lt"/>
              </a:rPr>
              <a:t>Nouveaux modèles et concurrences au pouvoir souverain</a:t>
            </a:r>
          </a:p>
          <a:p>
            <a:pPr algn="ctr"/>
            <a:r>
              <a:rPr lang="fr-FR" sz="3200" dirty="0">
                <a:solidFill>
                  <a:schemeClr val="bg2">
                    <a:lumMod val="10000"/>
                    <a:lumOff val="90000"/>
                  </a:schemeClr>
                </a:solidFill>
                <a:latin typeface="+mj-lt"/>
              </a:rPr>
              <a:t>(X</a:t>
            </a:r>
            <a:r>
              <a:rPr lang="fr-FR" sz="3200" baseline="30000" dirty="0">
                <a:solidFill>
                  <a:schemeClr val="bg2">
                    <a:lumMod val="10000"/>
                    <a:lumOff val="90000"/>
                  </a:schemeClr>
                </a:solidFill>
                <a:latin typeface="+mj-lt"/>
              </a:rPr>
              <a:t>e</a:t>
            </a:r>
            <a:r>
              <a:rPr lang="fr-FR" sz="3200" dirty="0">
                <a:solidFill>
                  <a:schemeClr val="bg2">
                    <a:lumMod val="10000"/>
                    <a:lumOff val="90000"/>
                  </a:schemeClr>
                </a:solidFill>
                <a:latin typeface="+mj-lt"/>
              </a:rPr>
              <a:t>-XI</a:t>
            </a:r>
            <a:r>
              <a:rPr lang="fr-FR" sz="3200" baseline="30000" dirty="0">
                <a:solidFill>
                  <a:schemeClr val="bg2">
                    <a:lumMod val="10000"/>
                    <a:lumOff val="90000"/>
                  </a:schemeClr>
                </a:solidFill>
                <a:latin typeface="+mj-lt"/>
              </a:rPr>
              <a:t>e</a:t>
            </a:r>
            <a:r>
              <a:rPr lang="fr-FR" sz="3200" dirty="0">
                <a:solidFill>
                  <a:schemeClr val="bg2">
                    <a:lumMod val="10000"/>
                    <a:lumOff val="90000"/>
                  </a:schemeClr>
                </a:solidFill>
                <a:latin typeface="+mj-lt"/>
              </a:rPr>
              <a:t> siècles) </a:t>
            </a:r>
          </a:p>
        </p:txBody>
      </p:sp>
      <p:pic>
        <p:nvPicPr>
          <p:cNvPr id="2054" name="Picture 6" descr="Oberyn Martell | Wiki Game of Thrones | Fandom">
            <a:extLst>
              <a:ext uri="{FF2B5EF4-FFF2-40B4-BE49-F238E27FC236}">
                <a16:creationId xmlns:a16="http://schemas.microsoft.com/office/drawing/2014/main" id="{E7284A29-6002-F74E-A2EE-E33C939B72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889"/>
          <a:stretch/>
        </p:blipFill>
        <p:spPr bwMode="auto">
          <a:xfrm>
            <a:off x="7343775" y="0"/>
            <a:ext cx="4848225" cy="659130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239034A-27A0-534F-9E9C-BC2F318586A3}"/>
              </a:ext>
            </a:extLst>
          </p:cNvPr>
          <p:cNvSpPr txBox="1"/>
          <p:nvPr/>
        </p:nvSpPr>
        <p:spPr>
          <a:xfrm>
            <a:off x="4051300" y="6591300"/>
            <a:ext cx="3192780" cy="276999"/>
          </a:xfrm>
          <a:prstGeom prst="rect">
            <a:avLst/>
          </a:prstGeom>
          <a:noFill/>
        </p:spPr>
        <p:txBody>
          <a:bodyPr wrap="square" rtlCol="0">
            <a:spAutoFit/>
          </a:bodyPr>
          <a:lstStyle/>
          <a:p>
            <a:pPr algn="r"/>
            <a:r>
              <a:rPr lang="fr-US" sz="1200" dirty="0">
                <a:latin typeface="+mj-lt"/>
              </a:rPr>
              <a:t>Le prince charmant dans </a:t>
            </a:r>
            <a:r>
              <a:rPr lang="fr-US" sz="1200" i="1" dirty="0">
                <a:latin typeface="+mj-lt"/>
              </a:rPr>
              <a:t>Cendrillon </a:t>
            </a:r>
            <a:r>
              <a:rPr lang="fr-US" sz="1200" dirty="0">
                <a:latin typeface="+mj-lt"/>
              </a:rPr>
              <a:t>(1950) </a:t>
            </a:r>
          </a:p>
        </p:txBody>
      </p:sp>
      <p:sp>
        <p:nvSpPr>
          <p:cNvPr id="9" name="ZoneTexte 8">
            <a:extLst>
              <a:ext uri="{FF2B5EF4-FFF2-40B4-BE49-F238E27FC236}">
                <a16:creationId xmlns:a16="http://schemas.microsoft.com/office/drawing/2014/main" id="{8E723771-F15D-0C49-9C01-F16D680C0076}"/>
              </a:ext>
            </a:extLst>
          </p:cNvPr>
          <p:cNvSpPr txBox="1"/>
          <p:nvPr/>
        </p:nvSpPr>
        <p:spPr>
          <a:xfrm>
            <a:off x="8999220" y="6581001"/>
            <a:ext cx="3192780" cy="276999"/>
          </a:xfrm>
          <a:prstGeom prst="rect">
            <a:avLst/>
          </a:prstGeom>
          <a:noFill/>
        </p:spPr>
        <p:txBody>
          <a:bodyPr wrap="square" rtlCol="0">
            <a:spAutoFit/>
          </a:bodyPr>
          <a:lstStyle/>
          <a:p>
            <a:pPr algn="r"/>
            <a:r>
              <a:rPr lang="fr-US" sz="1200" dirty="0">
                <a:latin typeface="+mj-lt"/>
              </a:rPr>
              <a:t>Oberyn Martell dans </a:t>
            </a:r>
            <a:r>
              <a:rPr lang="fr-US" sz="1200" i="1" dirty="0">
                <a:latin typeface="+mj-lt"/>
              </a:rPr>
              <a:t>Game of Thrones</a:t>
            </a:r>
            <a:endParaRPr lang="fr-US" sz="1200" dirty="0">
              <a:latin typeface="+mj-lt"/>
            </a:endParaRPr>
          </a:p>
        </p:txBody>
      </p:sp>
    </p:spTree>
    <p:extLst>
      <p:ext uri="{BB962C8B-B14F-4D97-AF65-F5344CB8AC3E}">
        <p14:creationId xmlns:p14="http://schemas.microsoft.com/office/powerpoint/2010/main" val="485063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obert Baratheon | Wiki Game of Thrones | Fandom">
            <a:extLst>
              <a:ext uri="{FF2B5EF4-FFF2-40B4-BE49-F238E27FC236}">
                <a16:creationId xmlns:a16="http://schemas.microsoft.com/office/drawing/2014/main" id="{2AACE16F-99C9-C54F-A3C9-D2510CFAB1E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627937" y="0"/>
            <a:ext cx="4564063" cy="662940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0B8A8CE-06D7-CB41-98E0-846D83082B54}"/>
              </a:ext>
            </a:extLst>
          </p:cNvPr>
          <p:cNvSpPr txBox="1"/>
          <p:nvPr/>
        </p:nvSpPr>
        <p:spPr>
          <a:xfrm>
            <a:off x="7795995" y="6581754"/>
            <a:ext cx="4427537" cy="307777"/>
          </a:xfrm>
          <a:prstGeom prst="rect">
            <a:avLst/>
          </a:prstGeom>
          <a:noFill/>
        </p:spPr>
        <p:txBody>
          <a:bodyPr wrap="square" rtlCol="0">
            <a:spAutoFit/>
          </a:bodyPr>
          <a:lstStyle/>
          <a:p>
            <a:pPr algn="r"/>
            <a:r>
              <a:rPr lang="fr-FR" sz="1400" dirty="0">
                <a:latin typeface="+mj-lt"/>
              </a:rPr>
              <a:t>Robert </a:t>
            </a:r>
            <a:r>
              <a:rPr lang="fr-FR" sz="1400" dirty="0" err="1">
                <a:latin typeface="+mj-lt"/>
              </a:rPr>
              <a:t>Baratheon</a:t>
            </a:r>
            <a:r>
              <a:rPr lang="fr-FR" sz="1400" dirty="0">
                <a:latin typeface="+mj-lt"/>
              </a:rPr>
              <a:t> dans Game of </a:t>
            </a:r>
            <a:r>
              <a:rPr lang="fr-FR" sz="1400" dirty="0" err="1">
                <a:latin typeface="+mj-lt"/>
              </a:rPr>
              <a:t>Thrones</a:t>
            </a:r>
            <a:endParaRPr lang="fr-US" sz="1400" dirty="0">
              <a:latin typeface="+mj-lt"/>
            </a:endParaRPr>
          </a:p>
        </p:txBody>
      </p:sp>
      <p:pic>
        <p:nvPicPr>
          <p:cNvPr id="1032" name="Picture 8" descr="Roi-Sorcier d'Angmar — Wikipédia">
            <a:extLst>
              <a:ext uri="{FF2B5EF4-FFF2-40B4-BE49-F238E27FC236}">
                <a16:creationId xmlns:a16="http://schemas.microsoft.com/office/drawing/2014/main" id="{2E3DF31A-52D5-714B-97C7-7B5D5F5E151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8153" y="-15260"/>
            <a:ext cx="4643572" cy="664466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3974956C-3CEE-7848-BBD3-81ED3F956F05}"/>
              </a:ext>
            </a:extLst>
          </p:cNvPr>
          <p:cNvSpPr txBox="1"/>
          <p:nvPr/>
        </p:nvSpPr>
        <p:spPr>
          <a:xfrm>
            <a:off x="3242674" y="6581755"/>
            <a:ext cx="4427537" cy="307777"/>
          </a:xfrm>
          <a:prstGeom prst="rect">
            <a:avLst/>
          </a:prstGeom>
          <a:noFill/>
        </p:spPr>
        <p:txBody>
          <a:bodyPr wrap="square" rtlCol="0">
            <a:spAutoFit/>
          </a:bodyPr>
          <a:lstStyle/>
          <a:p>
            <a:pPr algn="r"/>
            <a:r>
              <a:rPr lang="fr-FR" sz="1400" dirty="0">
                <a:latin typeface="+mj-lt"/>
              </a:rPr>
              <a:t>Le roi-sorcier d’</a:t>
            </a:r>
            <a:r>
              <a:rPr lang="fr-FR" sz="1400" dirty="0" err="1">
                <a:latin typeface="+mj-lt"/>
              </a:rPr>
              <a:t>Angmar</a:t>
            </a:r>
            <a:r>
              <a:rPr lang="fr-FR" sz="1400" dirty="0">
                <a:latin typeface="+mj-lt"/>
              </a:rPr>
              <a:t> dans le Seigneur des Anneaux </a:t>
            </a:r>
            <a:endParaRPr lang="fr-US" sz="1400" dirty="0">
              <a:latin typeface="+mj-lt"/>
            </a:endParaRPr>
          </a:p>
        </p:txBody>
      </p:sp>
      <p:sp>
        <p:nvSpPr>
          <p:cNvPr id="6" name="ZoneTexte 5">
            <a:extLst>
              <a:ext uri="{FF2B5EF4-FFF2-40B4-BE49-F238E27FC236}">
                <a16:creationId xmlns:a16="http://schemas.microsoft.com/office/drawing/2014/main" id="{CD372E8F-2D67-7D4B-94B5-7CEB20017920}"/>
              </a:ext>
            </a:extLst>
          </p:cNvPr>
          <p:cNvSpPr txBox="1"/>
          <p:nvPr/>
        </p:nvSpPr>
        <p:spPr>
          <a:xfrm>
            <a:off x="1" y="633726"/>
            <a:ext cx="2948152" cy="2400657"/>
          </a:xfrm>
          <a:prstGeom prst="rect">
            <a:avLst/>
          </a:prstGeom>
          <a:noFill/>
        </p:spPr>
        <p:txBody>
          <a:bodyPr wrap="square" rtlCol="0">
            <a:spAutoFit/>
          </a:bodyPr>
          <a:lstStyle/>
          <a:p>
            <a:pPr algn="ctr"/>
            <a:r>
              <a:rPr lang="fr-US" sz="2500" dirty="0">
                <a:latin typeface="+mj-lt"/>
              </a:rPr>
              <a:t>La figure royale et impériale dans la culture populaire : l’incarnation de la puissance et de la majesté  </a:t>
            </a:r>
          </a:p>
        </p:txBody>
      </p:sp>
      <p:sp>
        <p:nvSpPr>
          <p:cNvPr id="12" name="ZoneTexte 11">
            <a:extLst>
              <a:ext uri="{FF2B5EF4-FFF2-40B4-BE49-F238E27FC236}">
                <a16:creationId xmlns:a16="http://schemas.microsoft.com/office/drawing/2014/main" id="{F2BF365C-4C6D-7A41-8133-FE15735CDF27}"/>
              </a:ext>
            </a:extLst>
          </p:cNvPr>
          <p:cNvSpPr txBox="1"/>
          <p:nvPr/>
        </p:nvSpPr>
        <p:spPr>
          <a:xfrm>
            <a:off x="0" y="3547721"/>
            <a:ext cx="2948154" cy="2400657"/>
          </a:xfrm>
          <a:prstGeom prst="rect">
            <a:avLst/>
          </a:prstGeom>
          <a:noFill/>
        </p:spPr>
        <p:txBody>
          <a:bodyPr wrap="square" rtlCol="0">
            <a:spAutoFit/>
          </a:bodyPr>
          <a:lstStyle/>
          <a:p>
            <a:pPr algn="ctr"/>
            <a:r>
              <a:rPr lang="fr-US" sz="2500" dirty="0">
                <a:latin typeface="+mj-lt"/>
                <a:sym typeface="Wingdings" pitchFamily="2" charset="2"/>
              </a:rPr>
              <a:t> Qu’en est-il en réalité? Peut-on systématiquement associer le pouvoir royal à la puissance et à la majesté? </a:t>
            </a:r>
            <a:endParaRPr lang="fr-US" sz="2500" dirty="0">
              <a:latin typeface="+mj-lt"/>
            </a:endParaRPr>
          </a:p>
        </p:txBody>
      </p:sp>
    </p:spTree>
    <p:extLst>
      <p:ext uri="{BB962C8B-B14F-4D97-AF65-F5344CB8AC3E}">
        <p14:creationId xmlns:p14="http://schemas.microsoft.com/office/powerpoint/2010/main" val="10700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DFCD182-878F-2B41-ADF6-B0FDA58B022F}"/>
              </a:ext>
            </a:extLst>
          </p:cNvPr>
          <p:cNvSpPr txBox="1"/>
          <p:nvPr/>
        </p:nvSpPr>
        <p:spPr>
          <a:xfrm>
            <a:off x="233944" y="1239635"/>
            <a:ext cx="7187935" cy="3949671"/>
          </a:xfrm>
          <a:prstGeom prst="rect">
            <a:avLst/>
          </a:prstGeom>
          <a:noFill/>
          <a:ln>
            <a:noFill/>
          </a:ln>
        </p:spPr>
        <p:txBody>
          <a:bodyPr wrap="square" rtlCol="0">
            <a:spAutoFit/>
          </a:bodyPr>
          <a:lstStyle/>
          <a:p>
            <a:pPr>
              <a:lnSpc>
                <a:spcPct val="150000"/>
              </a:lnSpc>
            </a:pPr>
            <a:r>
              <a:rPr lang="fr-FR" sz="3000" b="1" dirty="0">
                <a:latin typeface="+mj-lt"/>
              </a:rPr>
              <a:t>L’émergence de nouveaux pouvoirs : </a:t>
            </a:r>
          </a:p>
          <a:p>
            <a:pPr algn="just">
              <a:lnSpc>
                <a:spcPct val="150000"/>
              </a:lnSpc>
            </a:pPr>
            <a:r>
              <a:rPr lang="fr-CA" sz="2800" dirty="0"/>
              <a:t>La dislocation du pouvoir impérial entraîne une recomposition régionale et l’apparition de principautés territoriales dirigées par des princes (ducs, marquis, comtes, vicomtes), qui tendent à s’approprier les anciennes prérogatives royales.</a:t>
            </a:r>
            <a:endParaRPr lang="fr-FR" sz="2500" dirty="0">
              <a:latin typeface="+mj-lt"/>
            </a:endParaRPr>
          </a:p>
        </p:txBody>
      </p:sp>
      <p:pic>
        <p:nvPicPr>
          <p:cNvPr id="7" name="Espace réservé du contenu 6">
            <a:extLst>
              <a:ext uri="{FF2B5EF4-FFF2-40B4-BE49-F238E27FC236}">
                <a16:creationId xmlns:a16="http://schemas.microsoft.com/office/drawing/2014/main" id="{CEF19AAF-1210-4242-886B-DD76E09D00B9}"/>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725" t="7726" r="2822" b="10995"/>
          <a:stretch/>
        </p:blipFill>
        <p:spPr>
          <a:xfrm rot="5400000">
            <a:off x="6466905" y="1145475"/>
            <a:ext cx="6870570" cy="4579620"/>
          </a:xfrm>
        </p:spPr>
      </p:pic>
    </p:spTree>
    <p:extLst>
      <p:ext uri="{BB962C8B-B14F-4D97-AF65-F5344CB8AC3E}">
        <p14:creationId xmlns:p14="http://schemas.microsoft.com/office/powerpoint/2010/main" val="1967401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DFCD182-878F-2B41-ADF6-B0FDA58B022F}"/>
              </a:ext>
            </a:extLst>
          </p:cNvPr>
          <p:cNvSpPr txBox="1"/>
          <p:nvPr/>
        </p:nvSpPr>
        <p:spPr>
          <a:xfrm>
            <a:off x="218704" y="703574"/>
            <a:ext cx="7187935" cy="4619854"/>
          </a:xfrm>
          <a:prstGeom prst="rect">
            <a:avLst/>
          </a:prstGeom>
          <a:noFill/>
          <a:ln>
            <a:noFill/>
          </a:ln>
        </p:spPr>
        <p:txBody>
          <a:bodyPr wrap="square" rtlCol="0">
            <a:spAutoFit/>
          </a:bodyPr>
          <a:lstStyle/>
          <a:p>
            <a:pPr>
              <a:lnSpc>
                <a:spcPct val="150000"/>
              </a:lnSpc>
            </a:pPr>
            <a:r>
              <a:rPr lang="fr-CA" b="1" dirty="0"/>
              <a:t>Naissance des principautés (IXe–XIe s.)</a:t>
            </a:r>
            <a:br>
              <a:rPr lang="fr-CA" dirty="0"/>
            </a:br>
            <a:r>
              <a:rPr lang="fr-CA" dirty="0"/>
              <a:t>Pouvoirs régionaux fondés sur des lignées princières et des réseaux de fidélité, aux territoires encore mouvants. Stabilisation progressive au début du XIe siècle.</a:t>
            </a:r>
          </a:p>
          <a:p>
            <a:pPr>
              <a:lnSpc>
                <a:spcPct val="150000"/>
              </a:lnSpc>
            </a:pPr>
            <a:endParaRPr lang="fr-CA" dirty="0"/>
          </a:p>
          <a:p>
            <a:pPr>
              <a:lnSpc>
                <a:spcPct val="150000"/>
              </a:lnSpc>
            </a:pPr>
            <a:r>
              <a:rPr lang="fr-CA" b="1" dirty="0"/>
              <a:t>Trois vagues :</a:t>
            </a:r>
            <a:endParaRPr lang="fr-CA" dirty="0"/>
          </a:p>
          <a:p>
            <a:pPr marL="285750" indent="-285750">
              <a:lnSpc>
                <a:spcPct val="150000"/>
              </a:lnSpc>
              <a:buFont typeface="Arial" panose="020B0604020202020204" pitchFamily="34" charset="0"/>
              <a:buChar char="•"/>
            </a:pPr>
            <a:r>
              <a:rPr lang="fr-CA" b="1" dirty="0"/>
              <a:t>Fin IXe–début Xe</a:t>
            </a:r>
            <a:r>
              <a:rPr lang="fr-CA" dirty="0"/>
              <a:t> : Flandre, Normandie, Aquitaine, Toulouse, Catalogne, Gascogne, Bourgogne</a:t>
            </a:r>
          </a:p>
          <a:p>
            <a:pPr marL="285750" indent="-285750">
              <a:lnSpc>
                <a:spcPct val="150000"/>
              </a:lnSpc>
              <a:buFont typeface="Arial" panose="020B0604020202020204" pitchFamily="34" charset="0"/>
              <a:buChar char="•"/>
            </a:pPr>
            <a:r>
              <a:rPr lang="fr-CA" b="1" dirty="0"/>
              <a:t>Milieu Xe</a:t>
            </a:r>
            <a:r>
              <a:rPr lang="fr-CA" dirty="0"/>
              <a:t> : Anjou, Blois, Auvergne</a:t>
            </a:r>
          </a:p>
          <a:p>
            <a:pPr marL="285750" indent="-285750">
              <a:lnSpc>
                <a:spcPct val="150000"/>
              </a:lnSpc>
              <a:buFont typeface="Arial" panose="020B0604020202020204" pitchFamily="34" charset="0"/>
              <a:buChar char="•"/>
            </a:pPr>
            <a:r>
              <a:rPr lang="fr-CA" b="1" dirty="0"/>
              <a:t>Début XIe</a:t>
            </a:r>
            <a:r>
              <a:rPr lang="fr-CA" dirty="0"/>
              <a:t> : Comté de Bourgogne, Savoie, Viennois, Champagne, Bretagne</a:t>
            </a:r>
          </a:p>
        </p:txBody>
      </p:sp>
      <p:pic>
        <p:nvPicPr>
          <p:cNvPr id="7" name="Espace réservé du contenu 6">
            <a:extLst>
              <a:ext uri="{FF2B5EF4-FFF2-40B4-BE49-F238E27FC236}">
                <a16:creationId xmlns:a16="http://schemas.microsoft.com/office/drawing/2014/main" id="{CEF19AAF-1210-4242-886B-DD76E09D00B9}"/>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725" t="7726" r="2822" b="10995"/>
          <a:stretch/>
        </p:blipFill>
        <p:spPr>
          <a:xfrm rot="5400000">
            <a:off x="6466905" y="1145475"/>
            <a:ext cx="6870570" cy="4579620"/>
          </a:xfrm>
        </p:spPr>
      </p:pic>
    </p:spTree>
    <p:extLst>
      <p:ext uri="{BB962C8B-B14F-4D97-AF65-F5344CB8AC3E}">
        <p14:creationId xmlns:p14="http://schemas.microsoft.com/office/powerpoint/2010/main" val="3375949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DFCD182-878F-2B41-ADF6-B0FDA58B022F}"/>
              </a:ext>
            </a:extLst>
          </p:cNvPr>
          <p:cNvSpPr txBox="1"/>
          <p:nvPr/>
        </p:nvSpPr>
        <p:spPr>
          <a:xfrm>
            <a:off x="226324" y="726657"/>
            <a:ext cx="7187935" cy="4939814"/>
          </a:xfrm>
          <a:prstGeom prst="rect">
            <a:avLst/>
          </a:prstGeom>
          <a:noFill/>
          <a:ln>
            <a:noFill/>
          </a:ln>
        </p:spPr>
        <p:txBody>
          <a:bodyPr wrap="square" rtlCol="0">
            <a:spAutoFit/>
          </a:bodyPr>
          <a:lstStyle/>
          <a:p>
            <a:r>
              <a:rPr lang="fr-FR" sz="3000" b="1" dirty="0">
                <a:latin typeface="+mj-lt"/>
              </a:rPr>
              <a:t>Les caractéristiques communes des principautés : </a:t>
            </a:r>
          </a:p>
          <a:p>
            <a:endParaRPr lang="fr-FR" sz="3000" b="1" dirty="0">
              <a:latin typeface="+mj-lt"/>
            </a:endParaRPr>
          </a:p>
          <a:p>
            <a:pPr lvl="0" defTabSz="914400" eaLnBrk="0" fontAlgn="base" hangingPunct="0">
              <a:lnSpc>
                <a:spcPct val="150000"/>
              </a:lnSpc>
              <a:spcBef>
                <a:spcPct val="0"/>
              </a:spcBef>
              <a:spcAft>
                <a:spcPct val="0"/>
              </a:spcAft>
              <a:buFontTx/>
              <a:buChar char="•"/>
            </a:pPr>
            <a:r>
              <a:rPr lang="fr-FR" altLang="fr-FR" b="1" dirty="0">
                <a:latin typeface="+mj-lt"/>
              </a:rPr>
              <a:t>Fondements</a:t>
            </a:r>
            <a:r>
              <a:rPr lang="fr-FR" altLang="fr-FR" dirty="0">
                <a:latin typeface="+mj-lt"/>
              </a:rPr>
              <a:t> : titre comtal, contrôle de </a:t>
            </a:r>
            <a:r>
              <a:rPr lang="fr-FR" altLang="fr-FR" i="1" dirty="0">
                <a:latin typeface="+mj-lt"/>
              </a:rPr>
              <a:t>pagi</a:t>
            </a:r>
            <a:r>
              <a:rPr lang="fr-FR" altLang="fr-FR" dirty="0">
                <a:latin typeface="+mj-lt"/>
              </a:rPr>
              <a:t> et d’établissements ecclésiastiques</a:t>
            </a:r>
          </a:p>
          <a:p>
            <a:pPr lvl="0" defTabSz="914400" eaLnBrk="0" fontAlgn="base" hangingPunct="0">
              <a:lnSpc>
                <a:spcPct val="150000"/>
              </a:lnSpc>
              <a:spcBef>
                <a:spcPct val="0"/>
              </a:spcBef>
              <a:spcAft>
                <a:spcPct val="0"/>
              </a:spcAft>
              <a:buFontTx/>
              <a:buChar char="•"/>
            </a:pPr>
            <a:endParaRPr lang="fr-FR" altLang="fr-FR" dirty="0">
              <a:latin typeface="+mj-lt"/>
            </a:endParaRPr>
          </a:p>
          <a:p>
            <a:pPr lvl="0" defTabSz="914400" eaLnBrk="0" fontAlgn="base" hangingPunct="0">
              <a:lnSpc>
                <a:spcPct val="150000"/>
              </a:lnSpc>
              <a:spcBef>
                <a:spcPct val="0"/>
              </a:spcBef>
              <a:spcAft>
                <a:spcPct val="0"/>
              </a:spcAft>
              <a:buFontTx/>
              <a:buChar char="•"/>
            </a:pPr>
            <a:r>
              <a:rPr lang="fr-FR" altLang="fr-FR" b="1" dirty="0">
                <a:latin typeface="+mj-lt"/>
              </a:rPr>
              <a:t>Pouvoir inégal</a:t>
            </a:r>
            <a:r>
              <a:rPr lang="fr-FR" altLang="fr-FR" dirty="0">
                <a:latin typeface="+mj-lt"/>
              </a:rPr>
              <a:t> : forte emprise autour de pôles (cités, châteaux, monastères), ailleurs réseaux de fidélité ; prince itinérant</a:t>
            </a:r>
          </a:p>
          <a:p>
            <a:pPr lvl="0" defTabSz="914400" eaLnBrk="0" fontAlgn="base" hangingPunct="0">
              <a:lnSpc>
                <a:spcPct val="150000"/>
              </a:lnSpc>
              <a:spcBef>
                <a:spcPct val="0"/>
              </a:spcBef>
              <a:spcAft>
                <a:spcPct val="0"/>
              </a:spcAft>
              <a:buFontTx/>
              <a:buChar char="•"/>
            </a:pPr>
            <a:endParaRPr lang="fr-FR" altLang="fr-FR" dirty="0">
              <a:latin typeface="+mj-lt"/>
            </a:endParaRPr>
          </a:p>
          <a:p>
            <a:pPr lvl="0" defTabSz="914400" eaLnBrk="0" fontAlgn="base" hangingPunct="0">
              <a:lnSpc>
                <a:spcPct val="150000"/>
              </a:lnSpc>
              <a:spcBef>
                <a:spcPct val="0"/>
              </a:spcBef>
              <a:spcAft>
                <a:spcPct val="0"/>
              </a:spcAft>
              <a:buFontTx/>
              <a:buChar char="•"/>
            </a:pPr>
            <a:r>
              <a:rPr lang="fr-FR" altLang="fr-FR" b="1" dirty="0">
                <a:latin typeface="+mj-lt"/>
              </a:rPr>
              <a:t>Hérédité</a:t>
            </a:r>
            <a:r>
              <a:rPr lang="fr-FR" altLang="fr-FR" dirty="0">
                <a:latin typeface="+mj-lt"/>
              </a:rPr>
              <a:t> : transmission lignagère des honneurs (filiation masculine)</a:t>
            </a:r>
          </a:p>
          <a:p>
            <a:endParaRPr lang="fr-FR" b="1" dirty="0">
              <a:latin typeface="+mj-lt"/>
            </a:endParaRPr>
          </a:p>
          <a:p>
            <a:endParaRPr lang="fr-FR" b="1" dirty="0">
              <a:latin typeface="+mj-lt"/>
            </a:endParaRPr>
          </a:p>
        </p:txBody>
      </p:sp>
      <p:pic>
        <p:nvPicPr>
          <p:cNvPr id="7" name="Espace réservé du contenu 6">
            <a:extLst>
              <a:ext uri="{FF2B5EF4-FFF2-40B4-BE49-F238E27FC236}">
                <a16:creationId xmlns:a16="http://schemas.microsoft.com/office/drawing/2014/main" id="{CEF19AAF-1210-4242-886B-DD76E09D00B9}"/>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725" t="7726" r="2822" b="10995"/>
          <a:stretch/>
        </p:blipFill>
        <p:spPr>
          <a:xfrm rot="5400000">
            <a:off x="6466905" y="1145475"/>
            <a:ext cx="6870570" cy="4579620"/>
          </a:xfrm>
        </p:spPr>
      </p:pic>
    </p:spTree>
    <p:extLst>
      <p:ext uri="{BB962C8B-B14F-4D97-AF65-F5344CB8AC3E}">
        <p14:creationId xmlns:p14="http://schemas.microsoft.com/office/powerpoint/2010/main" val="3894121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DFCD182-878F-2B41-ADF6-B0FDA58B022F}"/>
              </a:ext>
            </a:extLst>
          </p:cNvPr>
          <p:cNvSpPr txBox="1"/>
          <p:nvPr/>
        </p:nvSpPr>
        <p:spPr>
          <a:xfrm>
            <a:off x="218704" y="1155163"/>
            <a:ext cx="7187935" cy="3881191"/>
          </a:xfrm>
          <a:prstGeom prst="rect">
            <a:avLst/>
          </a:prstGeom>
          <a:noFill/>
          <a:ln>
            <a:noFill/>
          </a:ln>
        </p:spPr>
        <p:txBody>
          <a:bodyPr wrap="square" rtlCol="0">
            <a:spAutoFit/>
          </a:bodyPr>
          <a:lstStyle/>
          <a:p>
            <a:r>
              <a:rPr lang="fr-CA" sz="3000" b="1" dirty="0"/>
              <a:t>L’imitation des codes royaux</a:t>
            </a:r>
          </a:p>
          <a:p>
            <a:endParaRPr lang="fr-CA" sz="3000" dirty="0"/>
          </a:p>
          <a:p>
            <a:pPr marL="285750" indent="-285750">
              <a:lnSpc>
                <a:spcPct val="150000"/>
              </a:lnSpc>
              <a:buFont typeface="Arial" panose="020B0604020202020204" pitchFamily="34" charset="0"/>
              <a:buChar char="•"/>
            </a:pPr>
            <a:r>
              <a:rPr lang="fr-CA" dirty="0"/>
              <a:t>Monnaie, tonlieux et revenus fiscaux</a:t>
            </a:r>
          </a:p>
          <a:p>
            <a:pPr marL="285750" indent="-285750">
              <a:lnSpc>
                <a:spcPct val="150000"/>
              </a:lnSpc>
              <a:buFont typeface="Arial" panose="020B0604020202020204" pitchFamily="34" charset="0"/>
              <a:buChar char="•"/>
            </a:pPr>
            <a:endParaRPr lang="fr-CA" dirty="0"/>
          </a:p>
          <a:p>
            <a:pPr marL="285750" indent="-285750">
              <a:lnSpc>
                <a:spcPct val="150000"/>
              </a:lnSpc>
              <a:buFont typeface="Arial" panose="020B0604020202020204" pitchFamily="34" charset="0"/>
              <a:buChar char="•"/>
            </a:pPr>
            <a:r>
              <a:rPr lang="fr-CA" dirty="0"/>
              <a:t>Pas de chancellerie ni sceau propres avant mi-XIe s.</a:t>
            </a:r>
          </a:p>
          <a:p>
            <a:pPr marL="285750" indent="-285750">
              <a:lnSpc>
                <a:spcPct val="150000"/>
              </a:lnSpc>
              <a:buFont typeface="Arial" panose="020B0604020202020204" pitchFamily="34" charset="0"/>
              <a:buChar char="•"/>
            </a:pPr>
            <a:endParaRPr lang="fr-CA" dirty="0"/>
          </a:p>
          <a:p>
            <a:pPr marL="285750" indent="-285750">
              <a:lnSpc>
                <a:spcPct val="150000"/>
              </a:lnSpc>
              <a:buFont typeface="Arial" panose="020B0604020202020204" pitchFamily="34" charset="0"/>
              <a:buChar char="•"/>
            </a:pPr>
            <a:r>
              <a:rPr lang="fr-CA" dirty="0"/>
              <a:t>Titulature proche du roi : « par la grâce de Dieu »</a:t>
            </a:r>
          </a:p>
          <a:p>
            <a:pPr marL="285750" indent="-285750">
              <a:lnSpc>
                <a:spcPct val="150000"/>
              </a:lnSpc>
              <a:buFont typeface="Arial" panose="020B0604020202020204" pitchFamily="34" charset="0"/>
              <a:buChar char="•"/>
            </a:pPr>
            <a:endParaRPr lang="fr-CA" dirty="0"/>
          </a:p>
          <a:p>
            <a:pPr marL="285750" indent="-285750">
              <a:lnSpc>
                <a:spcPct val="150000"/>
              </a:lnSpc>
              <a:buFont typeface="Arial" panose="020B0604020202020204" pitchFamily="34" charset="0"/>
              <a:buChar char="•"/>
            </a:pPr>
            <a:r>
              <a:rPr lang="fr-CA" dirty="0"/>
              <a:t>Devoir de protection de l’Église et des populations</a:t>
            </a:r>
          </a:p>
        </p:txBody>
      </p:sp>
      <p:pic>
        <p:nvPicPr>
          <p:cNvPr id="7" name="Espace réservé du contenu 6">
            <a:extLst>
              <a:ext uri="{FF2B5EF4-FFF2-40B4-BE49-F238E27FC236}">
                <a16:creationId xmlns:a16="http://schemas.microsoft.com/office/drawing/2014/main" id="{CEF19AAF-1210-4242-886B-DD76E09D00B9}"/>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725" t="7726" r="2822" b="10995"/>
          <a:stretch/>
        </p:blipFill>
        <p:spPr>
          <a:xfrm rot="5400000">
            <a:off x="6466905" y="1145475"/>
            <a:ext cx="6870570" cy="4579620"/>
          </a:xfrm>
        </p:spPr>
      </p:pic>
    </p:spTree>
    <p:extLst>
      <p:ext uri="{BB962C8B-B14F-4D97-AF65-F5344CB8AC3E}">
        <p14:creationId xmlns:p14="http://schemas.microsoft.com/office/powerpoint/2010/main" val="4227384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DFCD182-878F-2B41-ADF6-B0FDA58B022F}"/>
              </a:ext>
            </a:extLst>
          </p:cNvPr>
          <p:cNvSpPr txBox="1"/>
          <p:nvPr/>
        </p:nvSpPr>
        <p:spPr>
          <a:xfrm>
            <a:off x="256805" y="203998"/>
            <a:ext cx="6334496" cy="2954655"/>
          </a:xfrm>
          <a:prstGeom prst="rect">
            <a:avLst/>
          </a:prstGeom>
          <a:noFill/>
          <a:ln>
            <a:noFill/>
          </a:ln>
        </p:spPr>
        <p:txBody>
          <a:bodyPr wrap="square" rtlCol="0">
            <a:spAutoFit/>
          </a:bodyPr>
          <a:lstStyle/>
          <a:p>
            <a:r>
              <a:rPr lang="fr-FR" sz="3000" b="1" dirty="0">
                <a:latin typeface="+mj-lt"/>
              </a:rPr>
              <a:t>Une compétition aristocratique inscrite dans la pierre</a:t>
            </a:r>
          </a:p>
          <a:p>
            <a:pPr marL="285750" indent="-285750">
              <a:buFont typeface="Arial" panose="020B0604020202020204" pitchFamily="34" charset="0"/>
              <a:buChar char="•"/>
            </a:pPr>
            <a:r>
              <a:rPr lang="fr-CA" dirty="0"/>
              <a:t>Forteresses rares à l’époque carolingienne</a:t>
            </a:r>
          </a:p>
          <a:p>
            <a:pPr marL="285750" indent="-285750">
              <a:buFont typeface="Arial" panose="020B0604020202020204" pitchFamily="34" charset="0"/>
              <a:buChar char="•"/>
            </a:pPr>
            <a:endParaRPr lang="fr-CA" dirty="0"/>
          </a:p>
          <a:p>
            <a:pPr marL="285750" indent="-285750">
              <a:buFont typeface="Arial" panose="020B0604020202020204" pitchFamily="34" charset="0"/>
              <a:buChar char="•"/>
            </a:pPr>
            <a:r>
              <a:rPr lang="fr-CA" dirty="0"/>
              <a:t>Fin IXe s. : essor des tours et châteaux (bois/pierre) en villes et campagnes</a:t>
            </a:r>
          </a:p>
          <a:p>
            <a:pPr marL="285750" indent="-285750">
              <a:buFont typeface="Arial" panose="020B0604020202020204" pitchFamily="34" charset="0"/>
              <a:buChar char="•"/>
            </a:pPr>
            <a:endParaRPr lang="fr-CA" dirty="0"/>
          </a:p>
          <a:p>
            <a:pPr marL="285750" indent="-285750">
              <a:buFont typeface="Arial" panose="020B0604020202020204" pitchFamily="34" charset="0"/>
              <a:buChar char="•"/>
            </a:pPr>
            <a:r>
              <a:rPr lang="fr-CA" dirty="0"/>
              <a:t>Résidences princières renforcées par de nouveaux dispositifs défensifs</a:t>
            </a:r>
          </a:p>
        </p:txBody>
      </p:sp>
      <p:pic>
        <p:nvPicPr>
          <p:cNvPr id="4" name="Picture 2" descr="Résultat de recherche d'images pour &quot;donjon de loches&quot;">
            <a:extLst>
              <a:ext uri="{FF2B5EF4-FFF2-40B4-BE49-F238E27FC236}">
                <a16:creationId xmlns:a16="http://schemas.microsoft.com/office/drawing/2014/main" id="{1A4DA0F8-0944-FF47-BEF3-9142D976EF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7560" y="0"/>
            <a:ext cx="5044440" cy="655257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A21FBFFD-EDE2-F94A-9B19-E12AB56C6D03}"/>
              </a:ext>
            </a:extLst>
          </p:cNvPr>
          <p:cNvSpPr txBox="1"/>
          <p:nvPr/>
        </p:nvSpPr>
        <p:spPr>
          <a:xfrm>
            <a:off x="7752808" y="6573381"/>
            <a:ext cx="4462052" cy="276999"/>
          </a:xfrm>
          <a:prstGeom prst="rect">
            <a:avLst/>
          </a:prstGeom>
          <a:noFill/>
        </p:spPr>
        <p:txBody>
          <a:bodyPr wrap="square" rtlCol="0">
            <a:spAutoFit/>
          </a:bodyPr>
          <a:lstStyle/>
          <a:p>
            <a:pPr algn="r"/>
            <a:r>
              <a:rPr lang="fr-FR" sz="1200" dirty="0">
                <a:latin typeface="+mj-lt"/>
              </a:rPr>
              <a:t>Le donjon de Loches (Indre-et-Loire) construit entre 1013 et 1035</a:t>
            </a:r>
          </a:p>
        </p:txBody>
      </p:sp>
      <p:sp>
        <p:nvSpPr>
          <p:cNvPr id="9" name="ZoneTexte 8">
            <a:extLst>
              <a:ext uri="{FF2B5EF4-FFF2-40B4-BE49-F238E27FC236}">
                <a16:creationId xmlns:a16="http://schemas.microsoft.com/office/drawing/2014/main" id="{C09D891B-2CB7-B442-A5C2-859A0B61D5D8}"/>
              </a:ext>
            </a:extLst>
          </p:cNvPr>
          <p:cNvSpPr txBox="1"/>
          <p:nvPr/>
        </p:nvSpPr>
        <p:spPr>
          <a:xfrm>
            <a:off x="256805" y="3597916"/>
            <a:ext cx="6334496" cy="2954655"/>
          </a:xfrm>
          <a:prstGeom prst="rect">
            <a:avLst/>
          </a:prstGeom>
          <a:noFill/>
          <a:ln>
            <a:noFill/>
          </a:ln>
        </p:spPr>
        <p:txBody>
          <a:bodyPr wrap="square" rtlCol="0">
            <a:spAutoFit/>
          </a:bodyPr>
          <a:lstStyle/>
          <a:p>
            <a:r>
              <a:rPr lang="fr-CA" sz="3000" b="1" dirty="0"/>
              <a:t>Innovations castrales : le donjon de Loches</a:t>
            </a:r>
            <a:endParaRPr lang="fr-CA" sz="3000" dirty="0"/>
          </a:p>
          <a:p>
            <a:pPr marL="285750" indent="-285750">
              <a:buFont typeface="Arial" panose="020B0604020202020204" pitchFamily="34" charset="0"/>
              <a:buChar char="•"/>
            </a:pPr>
            <a:r>
              <a:rPr lang="fr-CA" dirty="0"/>
              <a:t>v. 1013–1035 : grand donjon construit par le comte d’Anjou (Loches)</a:t>
            </a:r>
          </a:p>
          <a:p>
            <a:pPr marL="285750" indent="-285750">
              <a:buFont typeface="Arial" panose="020B0604020202020204" pitchFamily="34" charset="0"/>
              <a:buChar char="•"/>
            </a:pPr>
            <a:endParaRPr lang="fr-CA" dirty="0"/>
          </a:p>
          <a:p>
            <a:pPr marL="285750" indent="-285750">
              <a:buFont typeface="Arial" panose="020B0604020202020204" pitchFamily="34" charset="0"/>
              <a:buChar char="•"/>
            </a:pPr>
            <a:r>
              <a:rPr lang="fr-CA" dirty="0"/>
              <a:t>Fusion salle résidentielle + tour défensive → donjon habité</a:t>
            </a:r>
          </a:p>
          <a:p>
            <a:pPr marL="285750" indent="-285750">
              <a:buFont typeface="Arial" panose="020B0604020202020204" pitchFamily="34" charset="0"/>
              <a:buChar char="•"/>
            </a:pPr>
            <a:endParaRPr lang="fr-CA" dirty="0"/>
          </a:p>
          <a:p>
            <a:pPr marL="285750" indent="-285750">
              <a:buFont typeface="Arial" panose="020B0604020202020204" pitchFamily="34" charset="0"/>
              <a:buChar char="•"/>
            </a:pPr>
            <a:r>
              <a:rPr lang="fr-CA" dirty="0"/>
              <a:t>Ensemble avec cour, réserves, aula de réception, chapelle, appartements</a:t>
            </a:r>
          </a:p>
        </p:txBody>
      </p:sp>
    </p:spTree>
    <p:extLst>
      <p:ext uri="{BB962C8B-B14F-4D97-AF65-F5344CB8AC3E}">
        <p14:creationId xmlns:p14="http://schemas.microsoft.com/office/powerpoint/2010/main" val="2911397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 de recherche d'images pour &quot;donjon de loches&quot;">
            <a:extLst>
              <a:ext uri="{FF2B5EF4-FFF2-40B4-BE49-F238E27FC236}">
                <a16:creationId xmlns:a16="http://schemas.microsoft.com/office/drawing/2014/main" id="{4519BD51-32D0-164A-B39B-EEED985733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279571"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4" descr="Résultat de recherche d'images pour &quot;donjon de loches&quot;">
            <a:extLst>
              <a:ext uri="{FF2B5EF4-FFF2-40B4-BE49-F238E27FC236}">
                <a16:creationId xmlns:a16="http://schemas.microsoft.com/office/drawing/2014/main" id="{E878FE88-4E14-E44C-AE61-CC2394F52C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0882" y="1934"/>
            <a:ext cx="5151118" cy="68560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574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02D783-6922-7A4B-8886-3FC2BE98A332}"/>
              </a:ext>
            </a:extLst>
          </p:cNvPr>
          <p:cNvSpPr>
            <a:spLocks noGrp="1"/>
          </p:cNvSpPr>
          <p:nvPr>
            <p:ph type="title"/>
          </p:nvPr>
        </p:nvSpPr>
        <p:spPr>
          <a:xfrm>
            <a:off x="445855" y="2577480"/>
            <a:ext cx="11300289" cy="1703040"/>
          </a:xfrm>
        </p:spPr>
        <p:txBody>
          <a:bodyPr>
            <a:normAutofit fontScale="90000"/>
          </a:bodyPr>
          <a:lstStyle/>
          <a:p>
            <a:pPr marL="573088" indent="-573088" algn="ctr"/>
            <a:r>
              <a:rPr lang="fr-FR" b="1" dirty="0"/>
              <a:t>Étude de cas</a:t>
            </a:r>
            <a:br>
              <a:rPr lang="fr-FR" dirty="0"/>
            </a:br>
            <a:r>
              <a:rPr lang="fr-FR" dirty="0"/>
              <a:t>Guillaume, comte de Poitiers et duc d’Aquitaine : </a:t>
            </a:r>
            <a:br>
              <a:rPr lang="fr-FR" dirty="0"/>
            </a:br>
            <a:r>
              <a:rPr lang="fr-FR" dirty="0"/>
              <a:t>le modèle du bon prince de l’an Mil</a:t>
            </a:r>
          </a:p>
        </p:txBody>
      </p:sp>
    </p:spTree>
    <p:extLst>
      <p:ext uri="{BB962C8B-B14F-4D97-AF65-F5344CB8AC3E}">
        <p14:creationId xmlns:p14="http://schemas.microsoft.com/office/powerpoint/2010/main" val="231818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F50780-5F81-5049-988F-6075B76A8E25}"/>
              </a:ext>
            </a:extLst>
          </p:cNvPr>
          <p:cNvSpPr>
            <a:spLocks noGrp="1"/>
          </p:cNvSpPr>
          <p:nvPr>
            <p:ph type="title"/>
          </p:nvPr>
        </p:nvSpPr>
        <p:spPr>
          <a:xfrm>
            <a:off x="152400" y="113665"/>
            <a:ext cx="4983480" cy="1325563"/>
          </a:xfrm>
        </p:spPr>
        <p:txBody>
          <a:bodyPr>
            <a:noAutofit/>
          </a:bodyPr>
          <a:lstStyle/>
          <a:p>
            <a:pPr algn="ctr"/>
            <a:r>
              <a:rPr lang="fr-US" sz="2500" dirty="0"/>
              <a:t>Guillaume, comte de Poitiers et duc d’Aquitaine (995-1030)</a:t>
            </a:r>
          </a:p>
        </p:txBody>
      </p:sp>
      <p:sp>
        <p:nvSpPr>
          <p:cNvPr id="3" name="Espace réservé du contenu 2">
            <a:extLst>
              <a:ext uri="{FF2B5EF4-FFF2-40B4-BE49-F238E27FC236}">
                <a16:creationId xmlns:a16="http://schemas.microsoft.com/office/drawing/2014/main" id="{E8717EB4-E1DF-0D4C-AF90-61F8423194C2}"/>
              </a:ext>
            </a:extLst>
          </p:cNvPr>
          <p:cNvSpPr>
            <a:spLocks noGrp="1"/>
          </p:cNvSpPr>
          <p:nvPr>
            <p:ph idx="1"/>
          </p:nvPr>
        </p:nvSpPr>
        <p:spPr>
          <a:xfrm>
            <a:off x="152400" y="1313180"/>
            <a:ext cx="4983480" cy="2715895"/>
          </a:xfrm>
          <a:noFill/>
          <a:ln>
            <a:noFill/>
          </a:ln>
        </p:spPr>
        <p:txBody>
          <a:bodyPr>
            <a:noAutofit/>
          </a:bodyPr>
          <a:lstStyle/>
          <a:p>
            <a:pPr marL="0" lvl="0" indent="0" defTabSz="914400" eaLnBrk="0" fontAlgn="base" hangingPunct="0">
              <a:lnSpc>
                <a:spcPct val="150000"/>
              </a:lnSpc>
              <a:spcBef>
                <a:spcPct val="0"/>
              </a:spcBef>
              <a:spcAft>
                <a:spcPct val="0"/>
              </a:spcAft>
              <a:buClrTx/>
              <a:buSzTx/>
              <a:buFontTx/>
              <a:buChar char="•"/>
            </a:pPr>
            <a:r>
              <a:rPr lang="fr-FR" altLang="fr-FR" sz="1800" dirty="0">
                <a:ln>
                  <a:noFill/>
                </a:ln>
                <a:solidFill>
                  <a:schemeClr val="tx1"/>
                </a:solidFill>
                <a:effectLst/>
                <a:latin typeface="+mj-lt"/>
              </a:rPr>
              <a:t>Fils de Guillaume II de Poitiers et d’Emma de Blois</a:t>
            </a:r>
          </a:p>
          <a:p>
            <a:pPr marL="0" lvl="0" indent="0" defTabSz="914400" eaLnBrk="0" fontAlgn="base" hangingPunct="0">
              <a:lnSpc>
                <a:spcPct val="150000"/>
              </a:lnSpc>
              <a:spcBef>
                <a:spcPct val="0"/>
              </a:spcBef>
              <a:spcAft>
                <a:spcPct val="0"/>
              </a:spcAft>
              <a:buClrTx/>
              <a:buSzTx/>
              <a:buFontTx/>
              <a:buChar char="•"/>
            </a:pPr>
            <a:r>
              <a:rPr lang="fr-FR" altLang="fr-FR" sz="1800" dirty="0">
                <a:ln>
                  <a:noFill/>
                </a:ln>
                <a:solidFill>
                  <a:schemeClr val="tx1"/>
                </a:solidFill>
                <a:effectLst/>
                <a:latin typeface="+mj-lt"/>
              </a:rPr>
              <a:t>995 : devient duc d’Aquitaine</a:t>
            </a:r>
          </a:p>
          <a:p>
            <a:pPr marL="0" lvl="0" indent="0" defTabSz="914400" eaLnBrk="0" fontAlgn="base" hangingPunct="0">
              <a:lnSpc>
                <a:spcPct val="150000"/>
              </a:lnSpc>
              <a:spcBef>
                <a:spcPct val="0"/>
              </a:spcBef>
              <a:spcAft>
                <a:spcPct val="0"/>
              </a:spcAft>
              <a:buClrTx/>
              <a:buSzTx/>
              <a:buFontTx/>
              <a:buChar char="•"/>
            </a:pPr>
            <a:r>
              <a:rPr lang="fr-FR" altLang="fr-FR" sz="1800" dirty="0">
                <a:ln>
                  <a:noFill/>
                </a:ln>
                <a:solidFill>
                  <a:schemeClr val="tx1"/>
                </a:solidFill>
                <a:effectLst/>
                <a:latin typeface="+mj-lt"/>
              </a:rPr>
              <a:t>1006 : défaite face aux Normands</a:t>
            </a:r>
          </a:p>
          <a:p>
            <a:pPr marL="0" lvl="0" indent="0" defTabSz="914400" eaLnBrk="0" fontAlgn="base" hangingPunct="0">
              <a:lnSpc>
                <a:spcPct val="150000"/>
              </a:lnSpc>
              <a:spcBef>
                <a:spcPct val="0"/>
              </a:spcBef>
              <a:spcAft>
                <a:spcPct val="0"/>
              </a:spcAft>
              <a:buClrTx/>
              <a:buSzTx/>
              <a:buFontTx/>
              <a:buChar char="•"/>
            </a:pPr>
            <a:r>
              <a:rPr lang="fr-FR" altLang="fr-FR" sz="1800" dirty="0">
                <a:ln>
                  <a:noFill/>
                </a:ln>
                <a:solidFill>
                  <a:schemeClr val="tx1"/>
                </a:solidFill>
                <a:effectLst/>
                <a:latin typeface="+mj-lt"/>
              </a:rPr>
              <a:t>v. 1010 : fondations monastiques (Bourgueil, Maillezais)</a:t>
            </a:r>
          </a:p>
        </p:txBody>
      </p:sp>
      <p:sp>
        <p:nvSpPr>
          <p:cNvPr id="4" name="Rectangle 3">
            <a:extLst>
              <a:ext uri="{FF2B5EF4-FFF2-40B4-BE49-F238E27FC236}">
                <a16:creationId xmlns:a16="http://schemas.microsoft.com/office/drawing/2014/main" id="{196CF131-0AD6-CB4D-BD6E-7AFFB3227016}"/>
              </a:ext>
            </a:extLst>
          </p:cNvPr>
          <p:cNvSpPr/>
          <p:nvPr/>
        </p:nvSpPr>
        <p:spPr>
          <a:xfrm>
            <a:off x="152400" y="4172320"/>
            <a:ext cx="4983480" cy="2542363"/>
          </a:xfrm>
          <a:prstGeom prst="rect">
            <a:avLst/>
          </a:prstGeom>
          <a:noFill/>
          <a:ln>
            <a:noFill/>
          </a:ln>
        </p:spPr>
        <p:txBody>
          <a:bodyPr wrap="square">
            <a:spAutoFit/>
          </a:bodyPr>
          <a:lstStyle/>
          <a:p>
            <a:pPr>
              <a:lnSpc>
                <a:spcPct val="150000"/>
              </a:lnSpc>
            </a:pPr>
            <a:r>
              <a:rPr lang="fr-CA" b="1" dirty="0"/>
              <a:t>Duché d’Aquitaine</a:t>
            </a:r>
            <a:br>
              <a:rPr lang="fr-CA" dirty="0"/>
            </a:br>
            <a:r>
              <a:rPr lang="fr-CA" dirty="0"/>
              <a:t>Plus ancienne et vaste principauté du royaume.</a:t>
            </a:r>
            <a:br>
              <a:rPr lang="fr-CA" dirty="0"/>
            </a:br>
            <a:r>
              <a:rPr lang="fr-CA" dirty="0"/>
              <a:t>Dirigée par les </a:t>
            </a:r>
            <a:r>
              <a:rPr lang="fr-CA" dirty="0" err="1"/>
              <a:t>Ramnulfides</a:t>
            </a:r>
            <a:r>
              <a:rPr lang="fr-CA" dirty="0"/>
              <a:t> (dont Guillaume V), héritiers des comtes du IXe siècle, dominants au sud de la Loire grâce à un large réseau de fidélités comtales et aristocratiques.</a:t>
            </a:r>
            <a:endParaRPr lang="fr-FR" dirty="0">
              <a:solidFill>
                <a:srgbClr val="002060"/>
              </a:solidFill>
              <a:latin typeface="+mj-lt"/>
            </a:endParaRPr>
          </a:p>
        </p:txBody>
      </p:sp>
      <p:pic>
        <p:nvPicPr>
          <p:cNvPr id="5" name="Picture 2" descr="carte royaume capetiens france 987">
            <a:extLst>
              <a:ext uri="{FF2B5EF4-FFF2-40B4-BE49-F238E27FC236}">
                <a16:creationId xmlns:a16="http://schemas.microsoft.com/office/drawing/2014/main" id="{A003C369-EF91-0142-A9A0-6E5BF72F11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557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9F280D-06D5-9843-A469-224A2315CC41}"/>
              </a:ext>
            </a:extLst>
          </p:cNvPr>
          <p:cNvSpPr>
            <a:spLocks noGrp="1"/>
          </p:cNvSpPr>
          <p:nvPr>
            <p:ph type="title"/>
          </p:nvPr>
        </p:nvSpPr>
        <p:spPr>
          <a:xfrm>
            <a:off x="0" y="114300"/>
            <a:ext cx="7029822" cy="1325563"/>
          </a:xfrm>
        </p:spPr>
        <p:txBody>
          <a:bodyPr>
            <a:noAutofit/>
          </a:bodyPr>
          <a:lstStyle/>
          <a:p>
            <a:pPr algn="ctr"/>
            <a:r>
              <a:rPr lang="fr-US" sz="2500" dirty="0"/>
              <a:t>La </a:t>
            </a:r>
            <a:r>
              <a:rPr lang="fr-US" sz="2500" i="1" dirty="0"/>
              <a:t>Chronique </a:t>
            </a:r>
            <a:r>
              <a:rPr lang="fr-US" sz="2500" dirty="0"/>
              <a:t>d’Adhémar de Chabannes, un panégyrique au service de Guillaume V</a:t>
            </a:r>
          </a:p>
        </p:txBody>
      </p:sp>
      <p:sp>
        <p:nvSpPr>
          <p:cNvPr id="4" name="Espace réservé du contenu 2">
            <a:extLst>
              <a:ext uri="{FF2B5EF4-FFF2-40B4-BE49-F238E27FC236}">
                <a16:creationId xmlns:a16="http://schemas.microsoft.com/office/drawing/2014/main" id="{267C465E-1ACD-0C4D-895F-E910A6704256}"/>
              </a:ext>
            </a:extLst>
          </p:cNvPr>
          <p:cNvSpPr>
            <a:spLocks noGrp="1"/>
          </p:cNvSpPr>
          <p:nvPr>
            <p:ph idx="1"/>
          </p:nvPr>
        </p:nvSpPr>
        <p:spPr>
          <a:xfrm>
            <a:off x="289560" y="1537177"/>
            <a:ext cx="6568440" cy="2135663"/>
          </a:xfrm>
          <a:noFill/>
          <a:ln>
            <a:noFill/>
          </a:ln>
        </p:spPr>
        <p:txBody>
          <a:bodyPr>
            <a:normAutofit/>
          </a:bodyPr>
          <a:lstStyle/>
          <a:p>
            <a:pPr marL="0" indent="0" algn="just">
              <a:lnSpc>
                <a:spcPct val="150000"/>
              </a:lnSpc>
              <a:buNone/>
            </a:pPr>
            <a:r>
              <a:rPr lang="fr-CA" dirty="0"/>
              <a:t>Récit de l’histoire des Francs des origines à 1028.</a:t>
            </a:r>
            <a:br>
              <a:rPr lang="fr-CA" dirty="0"/>
            </a:br>
            <a:r>
              <a:rPr lang="fr-CA" dirty="0"/>
              <a:t>Texte à tonalité panégyrique : il glorifie le prince, insiste sur sa piété, ses pèlerinages et son rôle dans la réforme de l’Église régulière.</a:t>
            </a:r>
            <a:endParaRPr lang="fr-FR" dirty="0">
              <a:latin typeface="+mj-lt"/>
            </a:endParaRPr>
          </a:p>
        </p:txBody>
      </p:sp>
      <p:pic>
        <p:nvPicPr>
          <p:cNvPr id="4102" name="Picture 6" descr="Levi Roach on Twitter: &quot;Over four centuries before van Eyck and ...">
            <a:extLst>
              <a:ext uri="{FF2B5EF4-FFF2-40B4-BE49-F238E27FC236}">
                <a16:creationId xmlns:a16="http://schemas.microsoft.com/office/drawing/2014/main" id="{E55667A6-6AA5-E147-A890-9032CBAA61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822" y="0"/>
            <a:ext cx="5162178" cy="5356860"/>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contenu 2">
            <a:extLst>
              <a:ext uri="{FF2B5EF4-FFF2-40B4-BE49-F238E27FC236}">
                <a16:creationId xmlns:a16="http://schemas.microsoft.com/office/drawing/2014/main" id="{DD0AB7CF-9206-F943-9AC4-545AB0CFFA17}"/>
              </a:ext>
            </a:extLst>
          </p:cNvPr>
          <p:cNvSpPr txBox="1">
            <a:spLocks/>
          </p:cNvSpPr>
          <p:nvPr/>
        </p:nvSpPr>
        <p:spPr>
          <a:xfrm>
            <a:off x="289560" y="3801461"/>
            <a:ext cx="6568440" cy="255333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fr-CA" sz="1800" b="1" dirty="0"/>
              <a:t>Adhémar de Chabannes (v. 989–1034)</a:t>
            </a:r>
            <a:br>
              <a:rPr lang="fr-CA" sz="1800" dirty="0"/>
            </a:br>
            <a:r>
              <a:rPr lang="fr-CA" sz="1800" dirty="0"/>
              <a:t>Moine aquitain issu de la haute noblesse limousine, oblat à </a:t>
            </a:r>
            <a:r>
              <a:rPr lang="fr-CA" sz="1800" dirty="0" err="1"/>
              <a:t>Saint-Cybard</a:t>
            </a:r>
            <a:r>
              <a:rPr lang="fr-CA" sz="1800" dirty="0"/>
              <a:t> d’Angoulême.</a:t>
            </a:r>
            <a:br>
              <a:rPr lang="fr-CA" sz="1800" dirty="0"/>
            </a:br>
            <a:r>
              <a:rPr lang="fr-CA" sz="1800" dirty="0"/>
              <a:t>Scribe, écrivain et historien, témoin direct de l’Aquitaine de son temps, contemporain des événements qu’il raconte sur Guillaume V.</a:t>
            </a:r>
            <a:endParaRPr lang="fr-FR" sz="1800" dirty="0"/>
          </a:p>
        </p:txBody>
      </p:sp>
      <p:sp>
        <p:nvSpPr>
          <p:cNvPr id="5" name="Rectangle 4">
            <a:extLst>
              <a:ext uri="{FF2B5EF4-FFF2-40B4-BE49-F238E27FC236}">
                <a16:creationId xmlns:a16="http://schemas.microsoft.com/office/drawing/2014/main" id="{FC7E8FC0-E748-3D49-B9C8-1D9C6542D825}"/>
              </a:ext>
            </a:extLst>
          </p:cNvPr>
          <p:cNvSpPr/>
          <p:nvPr/>
        </p:nvSpPr>
        <p:spPr>
          <a:xfrm>
            <a:off x="7029822" y="5431464"/>
            <a:ext cx="5162179" cy="923330"/>
          </a:xfrm>
          <a:prstGeom prst="rect">
            <a:avLst/>
          </a:prstGeom>
        </p:spPr>
        <p:txBody>
          <a:bodyPr wrap="square">
            <a:spAutoFit/>
          </a:bodyPr>
          <a:lstStyle/>
          <a:p>
            <a:pPr algn="r"/>
            <a:r>
              <a:rPr lang="fr-FR" dirty="0">
                <a:latin typeface="+mj-lt"/>
              </a:rPr>
              <a:t>Autoportrait d’Adémar de Chabannes dans un manuscrit qu’il a rédigé (Paris, </a:t>
            </a:r>
            <a:r>
              <a:rPr lang="fr-FR" dirty="0" err="1">
                <a:latin typeface="+mj-lt"/>
              </a:rPr>
              <a:t>BnF</a:t>
            </a:r>
            <a:r>
              <a:rPr lang="fr-FR" dirty="0">
                <a:latin typeface="+mj-lt"/>
              </a:rPr>
              <a:t>, ms. lat. 3784, fol.99v)</a:t>
            </a:r>
          </a:p>
        </p:txBody>
      </p:sp>
    </p:spTree>
    <p:extLst>
      <p:ext uri="{BB962C8B-B14F-4D97-AF65-F5344CB8AC3E}">
        <p14:creationId xmlns:p14="http://schemas.microsoft.com/office/powerpoint/2010/main" val="1930884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C097AF-6321-AF47-91A8-5191E5AC2205}"/>
              </a:ext>
            </a:extLst>
          </p:cNvPr>
          <p:cNvSpPr>
            <a:spLocks noGrp="1"/>
          </p:cNvSpPr>
          <p:nvPr>
            <p:ph type="title"/>
          </p:nvPr>
        </p:nvSpPr>
        <p:spPr>
          <a:xfrm>
            <a:off x="838200" y="317182"/>
            <a:ext cx="10515600" cy="1325563"/>
          </a:xfrm>
        </p:spPr>
        <p:txBody>
          <a:bodyPr>
            <a:normAutofit/>
          </a:bodyPr>
          <a:lstStyle/>
          <a:p>
            <a:r>
              <a:rPr lang="fr-FR" sz="3500" b="1" dirty="0">
                <a:latin typeface="+mj-lt"/>
              </a:rPr>
              <a:t>Contenu de la chronique</a:t>
            </a:r>
            <a:endParaRPr lang="fr-FR" sz="3500" dirty="0">
              <a:latin typeface="+mj-lt"/>
            </a:endParaRPr>
          </a:p>
        </p:txBody>
      </p:sp>
      <p:sp>
        <p:nvSpPr>
          <p:cNvPr id="3" name="Espace réservé du contenu 2">
            <a:extLst>
              <a:ext uri="{FF2B5EF4-FFF2-40B4-BE49-F238E27FC236}">
                <a16:creationId xmlns:a16="http://schemas.microsoft.com/office/drawing/2014/main" id="{2469259F-9C57-AA42-A27C-711FFC5A93C1}"/>
              </a:ext>
            </a:extLst>
          </p:cNvPr>
          <p:cNvSpPr>
            <a:spLocks noGrp="1"/>
          </p:cNvSpPr>
          <p:nvPr>
            <p:ph idx="1"/>
          </p:nvPr>
        </p:nvSpPr>
        <p:spPr>
          <a:xfrm>
            <a:off x="838200" y="1742894"/>
            <a:ext cx="10515600" cy="2263050"/>
          </a:xfrm>
          <a:noFill/>
          <a:ln>
            <a:noFill/>
          </a:ln>
        </p:spPr>
        <p:txBody>
          <a:bodyPr>
            <a:normAutofit fontScale="85000" lnSpcReduction="10000"/>
          </a:bodyPr>
          <a:lstStyle/>
          <a:p>
            <a:pPr marL="0" indent="0" algn="just">
              <a:lnSpc>
                <a:spcPct val="150000"/>
              </a:lnSpc>
              <a:buNone/>
            </a:pPr>
            <a:r>
              <a:rPr lang="fr-FR" sz="3000" dirty="0">
                <a:latin typeface="+mj-lt"/>
              </a:rPr>
              <a:t>La </a:t>
            </a:r>
            <a:r>
              <a:rPr lang="fr-FR" sz="3000" i="1" dirty="0">
                <a:latin typeface="+mj-lt"/>
              </a:rPr>
              <a:t>Chronique </a:t>
            </a:r>
            <a:r>
              <a:rPr lang="fr-FR" sz="3000" dirty="0">
                <a:latin typeface="+mj-lt"/>
              </a:rPr>
              <a:t>d’Adhémar de Chabannes vante la politique diplomatique et les amitiés de Guillaume V avec les grands de l’époque, ses relations avec ses grands vassaux et la gestion de sa principauté. Il s'agit donc d'un texte écrit par un scribe aquitain magnifiant la figure de son prince. </a:t>
            </a:r>
            <a:r>
              <a:rPr lang="fr-FR" sz="3000" dirty="0">
                <a:effectLst/>
                <a:latin typeface="+mj-lt"/>
              </a:rPr>
              <a:t> </a:t>
            </a:r>
            <a:endParaRPr lang="fr-FR" sz="3000" dirty="0">
              <a:latin typeface="+mj-lt"/>
            </a:endParaRPr>
          </a:p>
        </p:txBody>
      </p:sp>
      <p:sp>
        <p:nvSpPr>
          <p:cNvPr id="4" name="Espace réservé du contenu 2">
            <a:extLst>
              <a:ext uri="{FF2B5EF4-FFF2-40B4-BE49-F238E27FC236}">
                <a16:creationId xmlns:a16="http://schemas.microsoft.com/office/drawing/2014/main" id="{DD6B5E41-A161-864B-BE18-25A1F4952352}"/>
              </a:ext>
            </a:extLst>
          </p:cNvPr>
          <p:cNvSpPr txBox="1">
            <a:spLocks/>
          </p:cNvSpPr>
          <p:nvPr/>
        </p:nvSpPr>
        <p:spPr>
          <a:xfrm>
            <a:off x="838200" y="4259874"/>
            <a:ext cx="10515600" cy="1127171"/>
          </a:xfrm>
          <a:prstGeom prst="rect">
            <a:avLst/>
          </a:prstGeom>
          <a:noFill/>
          <a:ln>
            <a:no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60000"/>
              </a:lnSpc>
              <a:buFont typeface="Arial" panose="020B0604020202020204" pitchFamily="34" charset="0"/>
              <a:buNone/>
            </a:pPr>
            <a:r>
              <a:rPr lang="fr-FR" b="1" dirty="0"/>
              <a:t>Comment Adhémar de Chabannes fait de Guillaume V, le modèle du bon prince s'inscrivant parfaitement dans l'évolution du pouvoir princier autour de l'an Mil? </a:t>
            </a:r>
          </a:p>
          <a:p>
            <a:pPr marL="0" indent="0" algn="just">
              <a:lnSpc>
                <a:spcPct val="160000"/>
              </a:lnSpc>
              <a:buFont typeface="Arial" panose="020B0604020202020204" pitchFamily="34" charset="0"/>
              <a:buNone/>
            </a:pPr>
            <a:endParaRPr lang="fr-FR" dirty="0"/>
          </a:p>
        </p:txBody>
      </p:sp>
    </p:spTree>
    <p:extLst>
      <p:ext uri="{BB962C8B-B14F-4D97-AF65-F5344CB8AC3E}">
        <p14:creationId xmlns:p14="http://schemas.microsoft.com/office/powerpoint/2010/main" val="311672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854B6FF3-4E88-D942-9923-4E7ACE3B3BC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12187238" cy="6443285"/>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D86B536-DA92-F14C-9B41-4B77D005D463}"/>
              </a:ext>
            </a:extLst>
          </p:cNvPr>
          <p:cNvSpPr txBox="1"/>
          <p:nvPr/>
        </p:nvSpPr>
        <p:spPr>
          <a:xfrm>
            <a:off x="5525311" y="6453013"/>
            <a:ext cx="6671655" cy="369332"/>
          </a:xfrm>
          <a:prstGeom prst="rect">
            <a:avLst/>
          </a:prstGeom>
          <a:noFill/>
        </p:spPr>
        <p:txBody>
          <a:bodyPr wrap="square" rtlCol="0">
            <a:spAutoFit/>
          </a:bodyPr>
          <a:lstStyle/>
          <a:p>
            <a:pPr algn="r"/>
            <a:r>
              <a:rPr lang="fr-US" dirty="0"/>
              <a:t>Le conseil royal à King’s Landing dans Game of Thrones </a:t>
            </a:r>
          </a:p>
        </p:txBody>
      </p:sp>
    </p:spTree>
    <p:extLst>
      <p:ext uri="{BB962C8B-B14F-4D97-AF65-F5344CB8AC3E}">
        <p14:creationId xmlns:p14="http://schemas.microsoft.com/office/powerpoint/2010/main" val="736506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1407E1-2DA5-6545-B330-2C139CFC3063}"/>
              </a:ext>
            </a:extLst>
          </p:cNvPr>
          <p:cNvSpPr>
            <a:spLocks noGrp="1"/>
          </p:cNvSpPr>
          <p:nvPr>
            <p:ph type="title"/>
          </p:nvPr>
        </p:nvSpPr>
        <p:spPr>
          <a:xfrm>
            <a:off x="0" y="106059"/>
            <a:ext cx="6353091" cy="1325563"/>
          </a:xfrm>
          <a:noFill/>
          <a:ln>
            <a:noFill/>
          </a:ln>
        </p:spPr>
        <p:txBody>
          <a:bodyPr>
            <a:normAutofit/>
          </a:bodyPr>
          <a:lstStyle/>
          <a:p>
            <a:pPr algn="ctr"/>
            <a:r>
              <a:rPr lang="fr-US" sz="3000" b="1" dirty="0"/>
              <a:t>1) Les pouvoirs de Guillaume V, duc d’Aquitaine</a:t>
            </a:r>
          </a:p>
        </p:txBody>
      </p:sp>
      <p:sp>
        <p:nvSpPr>
          <p:cNvPr id="3" name="Espace réservé du contenu 2">
            <a:extLst>
              <a:ext uri="{FF2B5EF4-FFF2-40B4-BE49-F238E27FC236}">
                <a16:creationId xmlns:a16="http://schemas.microsoft.com/office/drawing/2014/main" id="{839227D0-0FD8-8749-A42E-E0552ADB550D}"/>
              </a:ext>
            </a:extLst>
          </p:cNvPr>
          <p:cNvSpPr>
            <a:spLocks noGrp="1"/>
          </p:cNvSpPr>
          <p:nvPr>
            <p:ph idx="1"/>
          </p:nvPr>
        </p:nvSpPr>
        <p:spPr>
          <a:xfrm>
            <a:off x="134674" y="1431622"/>
            <a:ext cx="6218417" cy="4998054"/>
          </a:xfrm>
          <a:noFill/>
          <a:ln>
            <a:noFill/>
          </a:ln>
        </p:spPr>
        <p:txBody>
          <a:bodyPr>
            <a:normAutofit/>
          </a:bodyPr>
          <a:lstStyle/>
          <a:p>
            <a:pPr marL="0" indent="0">
              <a:buNone/>
            </a:pPr>
            <a:r>
              <a:rPr lang="fr-US" sz="1800" b="1" u="sng" dirty="0"/>
              <a:t>a) La gestion d’un territoire morcelé</a:t>
            </a:r>
          </a:p>
          <a:p>
            <a:pPr marL="0" indent="0">
              <a:lnSpc>
                <a:spcPct val="170000"/>
              </a:lnSpc>
              <a:buNone/>
            </a:pPr>
            <a:r>
              <a:rPr lang="fr-CA" sz="1800" dirty="0"/>
              <a:t>Guillaume est « duc d’Aquitaine et comte de Poitiers ».</a:t>
            </a:r>
            <a:br>
              <a:rPr lang="fr-CA" sz="1800" dirty="0"/>
            </a:br>
            <a:r>
              <a:rPr lang="fr-CA" sz="1800" dirty="0"/>
              <a:t>Le duché regroupe de nombreux comtés (Auvergne, Saintonge, Périgord, Angoulême, Limousin, Poitou, Marche).</a:t>
            </a:r>
            <a:br>
              <a:rPr lang="fr-CA" sz="1800" dirty="0"/>
            </a:br>
            <a:r>
              <a:rPr lang="fr-CA" sz="1800" dirty="0"/>
              <a:t>Le Poitou constitue le cœur du pouvoir, tenu directement par le prince.</a:t>
            </a:r>
            <a:br>
              <a:rPr lang="fr-CA" sz="1800" dirty="0"/>
            </a:br>
            <a:r>
              <a:rPr lang="fr-CA" sz="1800" dirty="0"/>
              <a:t>Le reste forme une périphérie contrôlée surtout par des liens vassaliques.</a:t>
            </a:r>
          </a:p>
          <a:p>
            <a:pPr marL="0" indent="0">
              <a:lnSpc>
                <a:spcPct val="170000"/>
              </a:lnSpc>
              <a:buNone/>
            </a:pPr>
            <a:br>
              <a:rPr lang="fr-CA" sz="1800" dirty="0"/>
            </a:br>
            <a:r>
              <a:rPr lang="fr-CA" sz="1800" dirty="0"/>
              <a:t>➡️ Une principauté vaste mais stratégiquement fragile.</a:t>
            </a:r>
            <a:endParaRPr lang="fr-FR" sz="1800" dirty="0"/>
          </a:p>
        </p:txBody>
      </p:sp>
      <p:pic>
        <p:nvPicPr>
          <p:cNvPr id="6" name="Image 5">
            <a:extLst>
              <a:ext uri="{FF2B5EF4-FFF2-40B4-BE49-F238E27FC236}">
                <a16:creationId xmlns:a16="http://schemas.microsoft.com/office/drawing/2014/main" id="{C300C9B0-76EC-2F46-A8C8-FF8F2AB7776B}"/>
              </a:ext>
            </a:extLst>
          </p:cNvPr>
          <p:cNvPicPr>
            <a:picLocks noChangeAspect="1"/>
          </p:cNvPicPr>
          <p:nvPr/>
        </p:nvPicPr>
        <p:blipFill>
          <a:blip r:embed="rId3"/>
          <a:stretch>
            <a:fillRect/>
          </a:stretch>
        </p:blipFill>
        <p:spPr>
          <a:xfrm>
            <a:off x="6416040" y="0"/>
            <a:ext cx="5775960" cy="6863366"/>
          </a:xfrm>
          <a:prstGeom prst="rect">
            <a:avLst/>
          </a:prstGeom>
        </p:spPr>
      </p:pic>
    </p:spTree>
    <p:extLst>
      <p:ext uri="{BB962C8B-B14F-4D97-AF65-F5344CB8AC3E}">
        <p14:creationId xmlns:p14="http://schemas.microsoft.com/office/powerpoint/2010/main" val="2722930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9227D0-0FD8-8749-A42E-E0552ADB550D}"/>
              </a:ext>
            </a:extLst>
          </p:cNvPr>
          <p:cNvSpPr>
            <a:spLocks noGrp="1"/>
          </p:cNvSpPr>
          <p:nvPr>
            <p:ph idx="1"/>
          </p:nvPr>
        </p:nvSpPr>
        <p:spPr>
          <a:xfrm>
            <a:off x="719191" y="485806"/>
            <a:ext cx="10798139" cy="667135"/>
          </a:xfrm>
          <a:noFill/>
          <a:ln>
            <a:noFill/>
          </a:ln>
        </p:spPr>
        <p:txBody>
          <a:bodyPr>
            <a:noAutofit/>
          </a:bodyPr>
          <a:lstStyle/>
          <a:p>
            <a:pPr marL="0" indent="0" algn="ctr">
              <a:lnSpc>
                <a:spcPct val="100000"/>
              </a:lnSpc>
              <a:buNone/>
            </a:pPr>
            <a:r>
              <a:rPr lang="fr-US" sz="3200" b="1" dirty="0">
                <a:latin typeface="+mj-lt"/>
              </a:rPr>
              <a:t>b) La justice et la guerre : </a:t>
            </a:r>
            <a:br>
              <a:rPr lang="fr-US" sz="3200" b="1" dirty="0">
                <a:latin typeface="+mj-lt"/>
              </a:rPr>
            </a:br>
            <a:r>
              <a:rPr lang="fr-US" sz="3200" b="1" dirty="0">
                <a:latin typeface="+mj-lt"/>
              </a:rPr>
              <a:t>deux fonctions essentielles des puissants </a:t>
            </a:r>
          </a:p>
        </p:txBody>
      </p:sp>
      <p:sp>
        <p:nvSpPr>
          <p:cNvPr id="5" name="Espace réservé du contenu 2">
            <a:extLst>
              <a:ext uri="{FF2B5EF4-FFF2-40B4-BE49-F238E27FC236}">
                <a16:creationId xmlns:a16="http://schemas.microsoft.com/office/drawing/2014/main" id="{216EE95D-6123-CE4F-B5E3-623DEFAF0BDA}"/>
              </a:ext>
            </a:extLst>
          </p:cNvPr>
          <p:cNvSpPr txBox="1">
            <a:spLocks/>
          </p:cNvSpPr>
          <p:nvPr/>
        </p:nvSpPr>
        <p:spPr>
          <a:xfrm>
            <a:off x="538038" y="1878414"/>
            <a:ext cx="5019923" cy="3562266"/>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US" sz="1800" b="1" dirty="0"/>
              <a:t>1) La justice princière : le bon et juste prince</a:t>
            </a:r>
          </a:p>
          <a:p>
            <a:pPr marL="0" indent="0" algn="just">
              <a:lnSpc>
                <a:spcPct val="150000"/>
              </a:lnSpc>
              <a:buNone/>
            </a:pPr>
            <a:r>
              <a:rPr lang="fr-US" sz="1800" dirty="0"/>
              <a:t>Adhémar de Chabannes montre que Guillaume V tenait des « assises publiques ». </a:t>
            </a:r>
          </a:p>
          <a:p>
            <a:pPr marL="0" indent="0" algn="just">
              <a:lnSpc>
                <a:spcPct val="150000"/>
              </a:lnSpc>
              <a:buNone/>
            </a:pPr>
            <a:r>
              <a:rPr lang="fr-FR" sz="1800" b="1" dirty="0">
                <a:sym typeface="Wingdings" pitchFamily="2" charset="2"/>
              </a:rPr>
              <a:t> </a:t>
            </a:r>
            <a:r>
              <a:rPr lang="fr-FR" sz="1800" b="1" dirty="0"/>
              <a:t>Assises ducales : </a:t>
            </a:r>
            <a:r>
              <a:rPr lang="fr-FR" sz="1800" dirty="0"/>
              <a:t>Rassemblements des vassaux ou des hommes importants d’une région et pour juger les affaires importantes. Moment de rassemblement de tous les guerriers de la région pour les forcer à reconnaître le pouvoir ducal. </a:t>
            </a:r>
            <a:endParaRPr lang="fr-US" sz="2000" dirty="0"/>
          </a:p>
          <a:p>
            <a:pPr marL="0" indent="0" algn="just">
              <a:buNone/>
            </a:pPr>
            <a:endParaRPr lang="fr-US" sz="2000" dirty="0"/>
          </a:p>
          <a:p>
            <a:pPr marL="0" indent="0" algn="ctr">
              <a:buNone/>
            </a:pPr>
            <a:endParaRPr lang="fr-US" sz="2000" b="1" dirty="0"/>
          </a:p>
        </p:txBody>
      </p:sp>
      <p:sp>
        <p:nvSpPr>
          <p:cNvPr id="7" name="Espace réservé du contenu 2">
            <a:extLst>
              <a:ext uri="{FF2B5EF4-FFF2-40B4-BE49-F238E27FC236}">
                <a16:creationId xmlns:a16="http://schemas.microsoft.com/office/drawing/2014/main" id="{3DF10DDA-8D91-3E4B-9ECB-120F4737CB64}"/>
              </a:ext>
            </a:extLst>
          </p:cNvPr>
          <p:cNvSpPr txBox="1">
            <a:spLocks/>
          </p:cNvSpPr>
          <p:nvPr/>
        </p:nvSpPr>
        <p:spPr>
          <a:xfrm>
            <a:off x="6634039" y="1878414"/>
            <a:ext cx="5019923" cy="3874686"/>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r>
              <a:rPr lang="fr-FR" sz="1800" b="1" dirty="0"/>
              <a:t>2) La guerre : le valeureux seigneur de guerre </a:t>
            </a:r>
            <a:endParaRPr lang="fr-US" sz="1800" dirty="0"/>
          </a:p>
          <a:p>
            <a:pPr marL="0" indent="0" algn="just">
              <a:lnSpc>
                <a:spcPct val="150000"/>
              </a:lnSpc>
              <a:buNone/>
            </a:pPr>
            <a:r>
              <a:rPr lang="fr-FR" sz="1800" dirty="0"/>
              <a:t>Adémar donne des aperçus de la guerre de Guillaume V contre les seigneurs de sa principauté.</a:t>
            </a:r>
          </a:p>
          <a:p>
            <a:pPr algn="just">
              <a:lnSpc>
                <a:spcPct val="150000"/>
              </a:lnSpc>
              <a:buFont typeface="Wingdings" pitchFamily="2" charset="2"/>
              <a:buChar char="è"/>
            </a:pPr>
            <a:r>
              <a:rPr lang="fr-FR" sz="1800" dirty="0">
                <a:sym typeface="Wingdings" pitchFamily="2" charset="2"/>
              </a:rPr>
              <a:t>S</a:t>
            </a:r>
            <a:r>
              <a:rPr lang="fr-FR" sz="1800" dirty="0"/>
              <a:t>ièges de forteresses / </a:t>
            </a:r>
            <a:r>
              <a:rPr lang="fr-FR" sz="1800" dirty="0" err="1"/>
              <a:t>détruction</a:t>
            </a:r>
            <a:r>
              <a:rPr lang="fr-FR" sz="1800" dirty="0"/>
              <a:t> des nombreuses forteresses qui ont été construites par des seigneurs félons. </a:t>
            </a:r>
          </a:p>
          <a:p>
            <a:pPr algn="just">
              <a:lnSpc>
                <a:spcPct val="150000"/>
              </a:lnSpc>
              <a:buFont typeface="Wingdings" pitchFamily="2" charset="2"/>
              <a:buChar char="è"/>
            </a:pPr>
            <a:r>
              <a:rPr lang="fr-FR" sz="1800" dirty="0"/>
              <a:t>bon chef de guerre ; succès militaires constituent la racine de la légitimité de son pouvoir. </a:t>
            </a:r>
            <a:endParaRPr lang="fr-US" sz="1800" dirty="0"/>
          </a:p>
          <a:p>
            <a:pPr marL="0" indent="0" algn="just">
              <a:lnSpc>
                <a:spcPct val="150000"/>
              </a:lnSpc>
              <a:buNone/>
            </a:pPr>
            <a:endParaRPr lang="fr-US" sz="2000" dirty="0"/>
          </a:p>
          <a:p>
            <a:pPr marL="0" indent="0" algn="just">
              <a:buNone/>
            </a:pPr>
            <a:endParaRPr lang="fr-US" sz="2000" dirty="0"/>
          </a:p>
          <a:p>
            <a:pPr marL="0" indent="0" algn="ctr">
              <a:buNone/>
            </a:pPr>
            <a:endParaRPr lang="fr-US" sz="2000" b="1" dirty="0"/>
          </a:p>
        </p:txBody>
      </p:sp>
    </p:spTree>
    <p:extLst>
      <p:ext uri="{BB962C8B-B14F-4D97-AF65-F5344CB8AC3E}">
        <p14:creationId xmlns:p14="http://schemas.microsoft.com/office/powerpoint/2010/main" val="32892125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9227D0-0FD8-8749-A42E-E0552ADB550D}"/>
              </a:ext>
            </a:extLst>
          </p:cNvPr>
          <p:cNvSpPr>
            <a:spLocks noGrp="1"/>
          </p:cNvSpPr>
          <p:nvPr>
            <p:ph idx="1"/>
          </p:nvPr>
        </p:nvSpPr>
        <p:spPr>
          <a:xfrm>
            <a:off x="874643" y="831700"/>
            <a:ext cx="10442713" cy="5230053"/>
          </a:xfrm>
          <a:noFill/>
          <a:ln>
            <a:noFill/>
          </a:ln>
        </p:spPr>
        <p:txBody>
          <a:bodyPr>
            <a:noAutofit/>
          </a:bodyPr>
          <a:lstStyle/>
          <a:p>
            <a:pPr marL="0" indent="0" algn="ctr">
              <a:lnSpc>
                <a:spcPct val="100000"/>
              </a:lnSpc>
              <a:buNone/>
            </a:pPr>
            <a:r>
              <a:rPr lang="fr-US" sz="3200" b="1" dirty="0">
                <a:latin typeface="+mj-lt"/>
              </a:rPr>
              <a:t>c) Les alliances et jeux de vassalité : maintenir ses réseaux </a:t>
            </a:r>
            <a:r>
              <a:rPr lang="fr-US" sz="3200" b="1">
                <a:latin typeface="+mj-lt"/>
              </a:rPr>
              <a:t>de clientèle</a:t>
            </a:r>
            <a:endParaRPr lang="fr-FR" sz="3200" b="1" dirty="0">
              <a:latin typeface="+mj-lt"/>
            </a:endParaRPr>
          </a:p>
          <a:p>
            <a:pPr marL="0" indent="0" algn="just">
              <a:lnSpc>
                <a:spcPct val="100000"/>
              </a:lnSpc>
              <a:buNone/>
            </a:pPr>
            <a:endParaRPr lang="fr-US" sz="2400" b="1" dirty="0">
              <a:latin typeface="+mj-lt"/>
            </a:endParaRPr>
          </a:p>
          <a:p>
            <a:pPr marL="0" indent="0" algn="just">
              <a:lnSpc>
                <a:spcPct val="150000"/>
              </a:lnSpc>
              <a:buNone/>
            </a:pPr>
            <a:r>
              <a:rPr lang="fr-FR" sz="2400" dirty="0">
                <a:latin typeface="+mj-lt"/>
                <a:sym typeface="Wingdings" pitchFamily="2" charset="2"/>
              </a:rPr>
              <a:t> Don de </a:t>
            </a:r>
            <a:r>
              <a:rPr lang="fr-FR" sz="2400" dirty="0">
                <a:latin typeface="+mj-lt"/>
              </a:rPr>
              <a:t>Guillaume V de fiefs au comte Foulques d’Anjou pour le faire entrer dans sa vassalité et au comte d’Angoulême, un de ses vassaux les plus importants. </a:t>
            </a:r>
          </a:p>
          <a:p>
            <a:pPr marL="0" indent="0" algn="just">
              <a:lnSpc>
                <a:spcPct val="150000"/>
              </a:lnSpc>
              <a:buNone/>
            </a:pPr>
            <a:r>
              <a:rPr lang="fr-FR" sz="2400" dirty="0">
                <a:latin typeface="+mj-lt"/>
                <a:sym typeface="Wingdings" pitchFamily="2" charset="2"/>
              </a:rPr>
              <a:t> </a:t>
            </a:r>
            <a:r>
              <a:rPr lang="fr-FR" sz="2400" dirty="0">
                <a:latin typeface="+mj-lt"/>
              </a:rPr>
              <a:t>investissement constant pour composer et recomposer le réseau vassalique. Entretenir la clientèle et à empêcher que la fidélité lui échappe. Il cherche à faire l’inverse avec les vassaux de ses voisins pour les faire changer d’alliance.</a:t>
            </a:r>
            <a:endParaRPr lang="fr-US" sz="2400" b="1" dirty="0">
              <a:latin typeface="+mj-lt"/>
            </a:endParaRPr>
          </a:p>
          <a:p>
            <a:pPr marL="0" indent="0" algn="just">
              <a:lnSpc>
                <a:spcPct val="100000"/>
              </a:lnSpc>
              <a:buNone/>
            </a:pPr>
            <a:endParaRPr lang="fr-US" sz="2400" b="1" dirty="0">
              <a:latin typeface="+mj-lt"/>
            </a:endParaRPr>
          </a:p>
        </p:txBody>
      </p:sp>
    </p:spTree>
    <p:extLst>
      <p:ext uri="{BB962C8B-B14F-4D97-AF65-F5344CB8AC3E}">
        <p14:creationId xmlns:p14="http://schemas.microsoft.com/office/powerpoint/2010/main" val="7792935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1407E1-2DA5-6545-B330-2C139CFC3063}"/>
              </a:ext>
            </a:extLst>
          </p:cNvPr>
          <p:cNvSpPr>
            <a:spLocks noGrp="1"/>
          </p:cNvSpPr>
          <p:nvPr>
            <p:ph type="title"/>
          </p:nvPr>
        </p:nvSpPr>
        <p:spPr>
          <a:xfrm>
            <a:off x="0" y="114399"/>
            <a:ext cx="12192000" cy="1325563"/>
          </a:xfrm>
        </p:spPr>
        <p:txBody>
          <a:bodyPr>
            <a:normAutofit/>
          </a:bodyPr>
          <a:lstStyle/>
          <a:p>
            <a:pPr algn="ctr"/>
            <a:r>
              <a:rPr lang="fr-US" sz="3000" b="1" dirty="0"/>
              <a:t>2) Un prince chrétien inséré dans de prestigieux réseaux clientélaires </a:t>
            </a:r>
          </a:p>
        </p:txBody>
      </p:sp>
      <p:sp>
        <p:nvSpPr>
          <p:cNvPr id="3" name="Espace réservé du contenu 2">
            <a:extLst>
              <a:ext uri="{FF2B5EF4-FFF2-40B4-BE49-F238E27FC236}">
                <a16:creationId xmlns:a16="http://schemas.microsoft.com/office/drawing/2014/main" id="{839227D0-0FD8-8749-A42E-E0552ADB550D}"/>
              </a:ext>
            </a:extLst>
          </p:cNvPr>
          <p:cNvSpPr>
            <a:spLocks noGrp="1"/>
          </p:cNvSpPr>
          <p:nvPr>
            <p:ph idx="1"/>
          </p:nvPr>
        </p:nvSpPr>
        <p:spPr>
          <a:xfrm>
            <a:off x="874643" y="1683803"/>
            <a:ext cx="10442713" cy="3741638"/>
          </a:xfrm>
          <a:noFill/>
          <a:ln>
            <a:noFill/>
          </a:ln>
        </p:spPr>
        <p:txBody>
          <a:bodyPr>
            <a:noAutofit/>
          </a:bodyPr>
          <a:lstStyle/>
          <a:p>
            <a:pPr marL="457200" indent="-457200" algn="just">
              <a:lnSpc>
                <a:spcPct val="100000"/>
              </a:lnSpc>
              <a:buAutoNum type="alphaLcParenR"/>
            </a:pPr>
            <a:r>
              <a:rPr lang="fr-US" b="1" dirty="0">
                <a:latin typeface="+mj-lt"/>
              </a:rPr>
              <a:t>Un prince pieux en son for intérieur : le rôle </a:t>
            </a:r>
            <a:r>
              <a:rPr lang="fr-US" b="1">
                <a:latin typeface="+mj-lt"/>
              </a:rPr>
              <a:t>du pèlerinage</a:t>
            </a:r>
            <a:endParaRPr lang="fr-FR" b="1" dirty="0">
              <a:latin typeface="+mj-lt"/>
            </a:endParaRPr>
          </a:p>
          <a:p>
            <a:pPr marL="0" indent="0" algn="just">
              <a:lnSpc>
                <a:spcPct val="100000"/>
              </a:lnSpc>
              <a:buNone/>
            </a:pPr>
            <a:r>
              <a:rPr lang="fr-US" b="1">
                <a:latin typeface="+mj-lt"/>
              </a:rPr>
              <a:t> </a:t>
            </a:r>
            <a:endParaRPr lang="fr-US" b="1" dirty="0">
              <a:latin typeface="+mj-lt"/>
            </a:endParaRPr>
          </a:p>
          <a:p>
            <a:pPr marL="0" indent="0" algn="just">
              <a:lnSpc>
                <a:spcPct val="150000"/>
              </a:lnSpc>
              <a:buNone/>
            </a:pPr>
            <a:r>
              <a:rPr lang="fr-FR" sz="1800" dirty="0">
                <a:latin typeface="+mj-lt"/>
              </a:rPr>
              <a:t>« </a:t>
            </a:r>
            <a:r>
              <a:rPr lang="fr-FR" sz="1800" i="1" dirty="0">
                <a:latin typeface="+mj-lt"/>
              </a:rPr>
              <a:t>Dès sa jeunesse, il avait pris l’habitude de se rendre chaque année à Rome au siège des apôtres, et les années où il n’allait pas à Rome il faisait en compensation un voyage de piété à Saint-Jacques de Galice. </a:t>
            </a:r>
            <a:r>
              <a:rPr lang="fr-FR" sz="1800" dirty="0">
                <a:latin typeface="+mj-lt"/>
              </a:rPr>
              <a:t>». </a:t>
            </a:r>
          </a:p>
          <a:p>
            <a:pPr marL="0" indent="0" algn="just">
              <a:lnSpc>
                <a:spcPct val="150000"/>
              </a:lnSpc>
              <a:buNone/>
            </a:pPr>
            <a:r>
              <a:rPr lang="fr-FR" sz="1700" b="1" dirty="0">
                <a:latin typeface="+mj-lt"/>
              </a:rPr>
              <a:t>pèlerinage </a:t>
            </a:r>
            <a:r>
              <a:rPr lang="fr-FR" sz="1700" dirty="0">
                <a:latin typeface="+mj-lt"/>
              </a:rPr>
              <a:t>= valeur pénitentielle</a:t>
            </a:r>
            <a:r>
              <a:rPr lang="fr-FR" sz="1700" b="1" dirty="0">
                <a:latin typeface="+mj-lt"/>
              </a:rPr>
              <a:t>, </a:t>
            </a:r>
            <a:r>
              <a:rPr lang="fr-FR" sz="1700" dirty="0">
                <a:latin typeface="+mj-lt"/>
              </a:rPr>
              <a:t>voyage vers des lieux particulièrement saints conservant des reliques (Rome, Saint‑Jacques de Compostelle et Jérusalem). </a:t>
            </a:r>
          </a:p>
          <a:p>
            <a:pPr marL="0" indent="0" algn="just">
              <a:lnSpc>
                <a:spcPct val="150000"/>
              </a:lnSpc>
              <a:buNone/>
            </a:pPr>
            <a:r>
              <a:rPr lang="fr-FR" sz="1700" dirty="0">
                <a:latin typeface="+mj-lt"/>
              </a:rPr>
              <a:t>Mode du pèlerinage : grands lieux de pèlerinage en compagnie brillante rassemblant les grands personnages laïcs ou ecclésiastiques de leurs domaines ou des alentours. </a:t>
            </a:r>
          </a:p>
          <a:p>
            <a:pPr marL="0" indent="0" algn="just">
              <a:lnSpc>
                <a:spcPct val="150000"/>
              </a:lnSpc>
              <a:buNone/>
            </a:pPr>
            <a:r>
              <a:rPr lang="fr-FR" sz="1700" dirty="0">
                <a:latin typeface="+mj-lt"/>
                <a:sym typeface="Wingdings" pitchFamily="2" charset="2"/>
              </a:rPr>
              <a:t> </a:t>
            </a:r>
            <a:r>
              <a:rPr lang="fr-FR" sz="1700" dirty="0">
                <a:latin typeface="+mj-lt"/>
              </a:rPr>
              <a:t>moyen de montrer sa puissance et de nouer des amitiés et de souder ses alliés dans un seul élan religieux.</a:t>
            </a:r>
            <a:r>
              <a:rPr lang="fr-US" sz="1700" dirty="0">
                <a:effectLst/>
                <a:latin typeface="+mj-lt"/>
              </a:rPr>
              <a:t> </a:t>
            </a:r>
            <a:endParaRPr lang="fr-FR" sz="1700" dirty="0">
              <a:latin typeface="+mj-lt"/>
            </a:endParaRPr>
          </a:p>
        </p:txBody>
      </p:sp>
    </p:spTree>
    <p:extLst>
      <p:ext uri="{BB962C8B-B14F-4D97-AF65-F5344CB8AC3E}">
        <p14:creationId xmlns:p14="http://schemas.microsoft.com/office/powerpoint/2010/main" val="242398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9227D0-0FD8-8749-A42E-E0552ADB550D}"/>
              </a:ext>
            </a:extLst>
          </p:cNvPr>
          <p:cNvSpPr>
            <a:spLocks noGrp="1"/>
          </p:cNvSpPr>
          <p:nvPr>
            <p:ph idx="1"/>
          </p:nvPr>
        </p:nvSpPr>
        <p:spPr>
          <a:xfrm>
            <a:off x="198134" y="736103"/>
            <a:ext cx="7267493" cy="4603749"/>
          </a:xfrm>
          <a:noFill/>
          <a:ln>
            <a:noFill/>
          </a:ln>
        </p:spPr>
        <p:txBody>
          <a:bodyPr>
            <a:noAutofit/>
          </a:bodyPr>
          <a:lstStyle/>
          <a:p>
            <a:pPr marL="0" indent="0" algn="ctr">
              <a:lnSpc>
                <a:spcPct val="100000"/>
              </a:lnSpc>
              <a:buNone/>
            </a:pPr>
            <a:r>
              <a:rPr lang="fr-US" b="1" dirty="0">
                <a:latin typeface="+mj-lt"/>
              </a:rPr>
              <a:t>b) Une implication dans la réforme monastique</a:t>
            </a:r>
          </a:p>
          <a:p>
            <a:pPr marL="0" indent="0" algn="just">
              <a:lnSpc>
                <a:spcPct val="150000"/>
              </a:lnSpc>
              <a:buNone/>
            </a:pPr>
            <a:endParaRPr lang="fr-FR" sz="1700" dirty="0">
              <a:latin typeface="+mj-lt"/>
            </a:endParaRPr>
          </a:p>
          <a:p>
            <a:pPr marL="0" indent="0" algn="just">
              <a:lnSpc>
                <a:spcPct val="150000"/>
              </a:lnSpc>
              <a:buNone/>
            </a:pPr>
            <a:r>
              <a:rPr lang="fr-FR" sz="1700" dirty="0">
                <a:latin typeface="+mj-lt"/>
              </a:rPr>
              <a:t>Adhémar de Chabannes écrit :  </a:t>
            </a:r>
            <a:r>
              <a:rPr lang="fr-FR" sz="1700" i="1" dirty="0">
                <a:latin typeface="+mj-lt"/>
              </a:rPr>
              <a:t>[...] C’est ainsi qu’il s’attacha par de riches présents monseigneur Odilon, abbé de Cluny, en qui il avait reconnu un véritable temple du Saint-Esprit. Il fit passer sous son autorité plusieurs monastères de ses domaines [...].</a:t>
            </a:r>
            <a:r>
              <a:rPr lang="fr-FR" sz="1700" dirty="0">
                <a:latin typeface="+mj-lt"/>
              </a:rPr>
              <a:t> »</a:t>
            </a:r>
          </a:p>
          <a:p>
            <a:pPr marL="0" indent="0" algn="just">
              <a:lnSpc>
                <a:spcPct val="150000"/>
              </a:lnSpc>
              <a:buNone/>
            </a:pPr>
            <a:r>
              <a:rPr lang="fr-FR" sz="1800" dirty="0">
                <a:latin typeface="+mj-lt"/>
              </a:rPr>
              <a:t>Aide de Guillaume à faire passer plusieurs des monastères de ses domaines sous l’autorité de l'abbaye bénédictine de Cluny, fondée en 909. </a:t>
            </a:r>
          </a:p>
          <a:p>
            <a:pPr marL="0" indent="0" algn="just">
              <a:lnSpc>
                <a:spcPct val="150000"/>
              </a:lnSpc>
              <a:buNone/>
            </a:pPr>
            <a:r>
              <a:rPr lang="fr-FR" sz="1800" dirty="0">
                <a:latin typeface="+mj-lt"/>
              </a:rPr>
              <a:t>Noue des contacts avec le grand abbé Odilon de Cluny (994‑1049) </a:t>
            </a:r>
          </a:p>
          <a:p>
            <a:pPr marL="0" indent="0" algn="just">
              <a:lnSpc>
                <a:spcPct val="150000"/>
              </a:lnSpc>
              <a:buNone/>
            </a:pPr>
            <a:r>
              <a:rPr lang="fr-FR" sz="1800" dirty="0">
                <a:latin typeface="+mj-lt"/>
                <a:sym typeface="Wingdings" pitchFamily="2" charset="2"/>
              </a:rPr>
              <a:t> </a:t>
            </a:r>
            <a:r>
              <a:rPr lang="fr-FR" sz="1800" dirty="0">
                <a:latin typeface="+mj-lt"/>
              </a:rPr>
              <a:t>intérêts de Guillaume dépasse les frontières de l’Aquitaine en vantant son investissement dans le mouvement de la Paix de Dieu.</a:t>
            </a:r>
          </a:p>
        </p:txBody>
      </p:sp>
      <p:pic>
        <p:nvPicPr>
          <p:cNvPr id="5122" name="Picture 2" descr="Abbaye de Cluny | Beaune et le Pays Beaunois Tourisme">
            <a:extLst>
              <a:ext uri="{FF2B5EF4-FFF2-40B4-BE49-F238E27FC236}">
                <a16:creationId xmlns:a16="http://schemas.microsoft.com/office/drawing/2014/main" id="{03F29171-B66E-564C-98B6-218EA53058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811"/>
          <a:stretch/>
        </p:blipFill>
        <p:spPr bwMode="auto">
          <a:xfrm>
            <a:off x="7637463" y="0"/>
            <a:ext cx="4554537" cy="652802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E28087BC-6C16-7E48-BBC3-510C80715A8A}"/>
              </a:ext>
            </a:extLst>
          </p:cNvPr>
          <p:cNvSpPr txBox="1"/>
          <p:nvPr/>
        </p:nvSpPr>
        <p:spPr>
          <a:xfrm>
            <a:off x="8746432" y="6504168"/>
            <a:ext cx="3450866" cy="369332"/>
          </a:xfrm>
          <a:prstGeom prst="rect">
            <a:avLst/>
          </a:prstGeom>
          <a:noFill/>
        </p:spPr>
        <p:txBody>
          <a:bodyPr wrap="square" rtlCol="0">
            <a:spAutoFit/>
          </a:bodyPr>
          <a:lstStyle/>
          <a:p>
            <a:pPr algn="r"/>
            <a:r>
              <a:rPr lang="fr-US" dirty="0">
                <a:latin typeface="+mj-lt"/>
              </a:rPr>
              <a:t>L’abbaye de Cluny en Bourgogne</a:t>
            </a:r>
          </a:p>
        </p:txBody>
      </p:sp>
    </p:spTree>
    <p:extLst>
      <p:ext uri="{BB962C8B-B14F-4D97-AF65-F5344CB8AC3E}">
        <p14:creationId xmlns:p14="http://schemas.microsoft.com/office/powerpoint/2010/main" val="2899263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9227D0-0FD8-8749-A42E-E0552ADB550D}"/>
              </a:ext>
            </a:extLst>
          </p:cNvPr>
          <p:cNvSpPr>
            <a:spLocks noGrp="1"/>
          </p:cNvSpPr>
          <p:nvPr>
            <p:ph idx="1"/>
          </p:nvPr>
        </p:nvSpPr>
        <p:spPr>
          <a:xfrm>
            <a:off x="208947" y="265671"/>
            <a:ext cx="5182037" cy="5440088"/>
          </a:xfrm>
          <a:noFill/>
          <a:ln>
            <a:noFill/>
          </a:ln>
        </p:spPr>
        <p:txBody>
          <a:bodyPr>
            <a:noAutofit/>
          </a:bodyPr>
          <a:lstStyle/>
          <a:p>
            <a:pPr marL="0" indent="0" algn="just">
              <a:lnSpc>
                <a:spcPct val="100000"/>
              </a:lnSpc>
              <a:buNone/>
            </a:pPr>
            <a:r>
              <a:rPr lang="fr-US" sz="2400" b="1" dirty="0">
                <a:latin typeface="+mj-lt"/>
              </a:rPr>
              <a:t>c) L’entretien d’amitiés avec les puissants</a:t>
            </a:r>
          </a:p>
          <a:p>
            <a:pPr marL="0" indent="0" algn="just">
              <a:lnSpc>
                <a:spcPct val="150000"/>
              </a:lnSpc>
              <a:buNone/>
            </a:pPr>
            <a:r>
              <a:rPr lang="fr-FR" sz="2000" dirty="0">
                <a:latin typeface="+mj-lt"/>
              </a:rPr>
              <a:t>Adhémar de Chabannes s’étend longuement sur les amitiés avec les grands de son temps : les rois de Castille, de Léon, de Navarre, de France et des Danois et Angles. </a:t>
            </a:r>
          </a:p>
          <a:p>
            <a:pPr marL="0" indent="0" algn="just">
              <a:lnSpc>
                <a:spcPct val="150000"/>
              </a:lnSpc>
              <a:buNone/>
            </a:pPr>
            <a:r>
              <a:rPr lang="fr-FR" sz="2000" dirty="0">
                <a:latin typeface="+mj-lt"/>
              </a:rPr>
              <a:t>Guillaume V = quasi‑roi. </a:t>
            </a:r>
          </a:p>
          <a:p>
            <a:pPr marL="0" indent="0" algn="just">
              <a:lnSpc>
                <a:spcPct val="150000"/>
              </a:lnSpc>
              <a:buNone/>
            </a:pPr>
            <a:r>
              <a:rPr lang="fr-FR" sz="2000" dirty="0">
                <a:latin typeface="+mj-lt"/>
              </a:rPr>
              <a:t>Pratiques de la diplomatie : échanges de cadeaux somptueux portés par des ambassadeurs. </a:t>
            </a:r>
          </a:p>
          <a:p>
            <a:pPr marL="0" indent="0" algn="just">
              <a:lnSpc>
                <a:spcPct val="150000"/>
              </a:lnSpc>
              <a:buNone/>
            </a:pPr>
            <a:r>
              <a:rPr lang="fr-FR" sz="2000" dirty="0">
                <a:latin typeface="+mj-lt"/>
              </a:rPr>
              <a:t>Politique étrangère qui ne va pas beaucoup plus loin car chacun a des intérêts bien locaux et ne peut pas vraiment se permettre des aventures étrangères. </a:t>
            </a:r>
            <a:endParaRPr lang="fr-US" sz="2000" dirty="0">
              <a:latin typeface="+mj-lt"/>
            </a:endParaRPr>
          </a:p>
          <a:p>
            <a:pPr marL="0" indent="0" algn="just">
              <a:lnSpc>
                <a:spcPct val="150000"/>
              </a:lnSpc>
              <a:buNone/>
            </a:pPr>
            <a:endParaRPr lang="fr-FR" sz="1800" i="1" dirty="0">
              <a:latin typeface="+mj-lt"/>
            </a:endParaRPr>
          </a:p>
        </p:txBody>
      </p:sp>
      <p:sp>
        <p:nvSpPr>
          <p:cNvPr id="4" name="ZoneTexte 3">
            <a:extLst>
              <a:ext uri="{FF2B5EF4-FFF2-40B4-BE49-F238E27FC236}">
                <a16:creationId xmlns:a16="http://schemas.microsoft.com/office/drawing/2014/main" id="{E28087BC-6C16-7E48-BBC3-510C80715A8A}"/>
              </a:ext>
            </a:extLst>
          </p:cNvPr>
          <p:cNvSpPr txBox="1"/>
          <p:nvPr/>
        </p:nvSpPr>
        <p:spPr>
          <a:xfrm>
            <a:off x="6801018" y="6045988"/>
            <a:ext cx="5390982" cy="646331"/>
          </a:xfrm>
          <a:prstGeom prst="rect">
            <a:avLst/>
          </a:prstGeom>
          <a:noFill/>
        </p:spPr>
        <p:txBody>
          <a:bodyPr wrap="square" rtlCol="0">
            <a:spAutoFit/>
          </a:bodyPr>
          <a:lstStyle/>
          <a:p>
            <a:pPr algn="r"/>
            <a:r>
              <a:rPr lang="fr-US" dirty="0">
                <a:latin typeface="+mj-lt"/>
              </a:rPr>
              <a:t>Médaillon représentant Knut Le Grand dans une généalogie royale du XIVe siècle (</a:t>
            </a:r>
            <a:r>
              <a:rPr lang="fr-FR" dirty="0">
                <a:latin typeface="+mj-lt"/>
              </a:rPr>
              <a:t>MS Royal 14 B VI)</a:t>
            </a:r>
            <a:endParaRPr lang="fr-US" dirty="0">
              <a:latin typeface="+mj-lt"/>
            </a:endParaRPr>
          </a:p>
        </p:txBody>
      </p:sp>
      <p:pic>
        <p:nvPicPr>
          <p:cNvPr id="6146" name="Picture 2" descr="Les européens #3 - Knut le Grand - Mouvement Européen : Mouvement ...">
            <a:extLst>
              <a:ext uri="{FF2B5EF4-FFF2-40B4-BE49-F238E27FC236}">
                <a16:creationId xmlns:a16="http://schemas.microsoft.com/office/drawing/2014/main" id="{2CA5617F-82D8-AD47-A5AF-E2ABB8BF27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1809" y="0"/>
            <a:ext cx="6520192" cy="5971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092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1407E1-2DA5-6545-B330-2C139CFC3063}"/>
              </a:ext>
            </a:extLst>
          </p:cNvPr>
          <p:cNvSpPr>
            <a:spLocks noGrp="1"/>
          </p:cNvSpPr>
          <p:nvPr>
            <p:ph type="title"/>
          </p:nvPr>
        </p:nvSpPr>
        <p:spPr>
          <a:xfrm>
            <a:off x="240750" y="114399"/>
            <a:ext cx="11511277" cy="1325563"/>
          </a:xfrm>
        </p:spPr>
        <p:txBody>
          <a:bodyPr>
            <a:normAutofit/>
          </a:bodyPr>
          <a:lstStyle/>
          <a:p>
            <a:pPr algn="ctr"/>
            <a:r>
              <a:rPr lang="fr-US" sz="3000" b="1" dirty="0"/>
              <a:t>3) Faut-il croire Adhémar de Chabannes? </a:t>
            </a:r>
            <a:br>
              <a:rPr lang="fr-FR" sz="3000" b="1" dirty="0"/>
            </a:br>
            <a:r>
              <a:rPr lang="fr-US" sz="3000" b="1" dirty="0"/>
              <a:t>Les exagérations du panégyriste</a:t>
            </a:r>
          </a:p>
        </p:txBody>
      </p:sp>
      <p:sp>
        <p:nvSpPr>
          <p:cNvPr id="3" name="Espace réservé du contenu 2">
            <a:extLst>
              <a:ext uri="{FF2B5EF4-FFF2-40B4-BE49-F238E27FC236}">
                <a16:creationId xmlns:a16="http://schemas.microsoft.com/office/drawing/2014/main" id="{839227D0-0FD8-8749-A42E-E0552ADB550D}"/>
              </a:ext>
            </a:extLst>
          </p:cNvPr>
          <p:cNvSpPr>
            <a:spLocks noGrp="1"/>
          </p:cNvSpPr>
          <p:nvPr>
            <p:ph idx="1"/>
          </p:nvPr>
        </p:nvSpPr>
        <p:spPr>
          <a:xfrm>
            <a:off x="340362" y="1535168"/>
            <a:ext cx="11511276" cy="4845084"/>
          </a:xfrm>
          <a:noFill/>
          <a:ln>
            <a:noFill/>
          </a:ln>
        </p:spPr>
        <p:txBody>
          <a:bodyPr>
            <a:noAutofit/>
          </a:bodyPr>
          <a:lstStyle/>
          <a:p>
            <a:pPr marL="36900" indent="0">
              <a:buNone/>
            </a:pPr>
            <a:r>
              <a:rPr lang="fr-CA" b="1" dirty="0"/>
              <a:t>L’effritement du pouvoir ducal</a:t>
            </a:r>
            <a:endParaRPr lang="fr-CA" dirty="0"/>
          </a:p>
          <a:p>
            <a:r>
              <a:rPr lang="fr-CA" dirty="0"/>
              <a:t>Adhémar présente Guillaume V comme maître de toute l’Aquitaine et victorieux, mais la réalité est plus fragile.</a:t>
            </a:r>
          </a:p>
          <a:p>
            <a:endParaRPr lang="fr-CA" dirty="0"/>
          </a:p>
          <a:p>
            <a:r>
              <a:rPr lang="fr-CA" dirty="0"/>
              <a:t>Le duché connaît une forte recomposition locale avec la multiplication des châtellenies.</a:t>
            </a:r>
          </a:p>
          <a:p>
            <a:endParaRPr lang="fr-CA" dirty="0"/>
          </a:p>
          <a:p>
            <a:r>
              <a:rPr lang="fr-CA" dirty="0"/>
              <a:t>Le duc subit aussi des échecs, dont la défaite de 1006 face aux Vikings à Saint-Michel-sur-l’Herm, qui repartent avec des prisonniers à rançonner.</a:t>
            </a:r>
          </a:p>
        </p:txBody>
      </p:sp>
    </p:spTree>
    <p:extLst>
      <p:ext uri="{BB962C8B-B14F-4D97-AF65-F5344CB8AC3E}">
        <p14:creationId xmlns:p14="http://schemas.microsoft.com/office/powerpoint/2010/main" val="2259510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1407E1-2DA5-6545-B330-2C139CFC3063}"/>
              </a:ext>
            </a:extLst>
          </p:cNvPr>
          <p:cNvSpPr>
            <a:spLocks noGrp="1"/>
          </p:cNvSpPr>
          <p:nvPr>
            <p:ph type="title"/>
          </p:nvPr>
        </p:nvSpPr>
        <p:spPr>
          <a:xfrm>
            <a:off x="220201" y="236206"/>
            <a:ext cx="11511277" cy="1325563"/>
          </a:xfrm>
        </p:spPr>
        <p:txBody>
          <a:bodyPr>
            <a:normAutofit/>
          </a:bodyPr>
          <a:lstStyle/>
          <a:p>
            <a:pPr algn="ctr"/>
            <a:r>
              <a:rPr lang="fr-US" sz="3000" b="1" dirty="0"/>
              <a:t>3) Faut-il croire Adhémar de Chabannes</a:t>
            </a:r>
            <a:r>
              <a:rPr lang="fr-US" sz="3000" b="1"/>
              <a:t>? </a:t>
            </a:r>
            <a:br>
              <a:rPr lang="fr-FR" sz="3000" b="1" dirty="0"/>
            </a:br>
            <a:r>
              <a:rPr lang="fr-US" sz="3000" b="1"/>
              <a:t>Les </a:t>
            </a:r>
            <a:r>
              <a:rPr lang="fr-US" sz="3000" b="1" dirty="0"/>
              <a:t>exagérations du panygériste</a:t>
            </a:r>
          </a:p>
        </p:txBody>
      </p:sp>
      <p:sp>
        <p:nvSpPr>
          <p:cNvPr id="3" name="Espace réservé du contenu 2">
            <a:extLst>
              <a:ext uri="{FF2B5EF4-FFF2-40B4-BE49-F238E27FC236}">
                <a16:creationId xmlns:a16="http://schemas.microsoft.com/office/drawing/2014/main" id="{839227D0-0FD8-8749-A42E-E0552ADB550D}"/>
              </a:ext>
            </a:extLst>
          </p:cNvPr>
          <p:cNvSpPr>
            <a:spLocks noGrp="1"/>
          </p:cNvSpPr>
          <p:nvPr>
            <p:ph idx="1"/>
          </p:nvPr>
        </p:nvSpPr>
        <p:spPr>
          <a:xfrm>
            <a:off x="340362" y="1633592"/>
            <a:ext cx="11511276" cy="4325420"/>
          </a:xfrm>
          <a:noFill/>
          <a:ln>
            <a:noFill/>
          </a:ln>
        </p:spPr>
        <p:txBody>
          <a:bodyPr>
            <a:noAutofit/>
          </a:bodyPr>
          <a:lstStyle/>
          <a:p>
            <a:pPr marL="0" indent="0" algn="just">
              <a:lnSpc>
                <a:spcPct val="100000"/>
              </a:lnSpc>
              <a:buNone/>
            </a:pPr>
            <a:r>
              <a:rPr lang="fr-US" dirty="0">
                <a:latin typeface="+mj-lt"/>
              </a:rPr>
              <a:t>b) Des relations limitées avec les grands vassaux</a:t>
            </a:r>
            <a:endParaRPr lang="fr-FR" sz="2000" dirty="0">
              <a:latin typeface="+mj-lt"/>
            </a:endParaRPr>
          </a:p>
          <a:p>
            <a:pPr indent="-342900" algn="just">
              <a:lnSpc>
                <a:spcPct val="150000"/>
              </a:lnSpc>
            </a:pPr>
            <a:r>
              <a:rPr lang="fr-FR" sz="1800" dirty="0">
                <a:latin typeface="+mj-lt"/>
              </a:rPr>
              <a:t>Guillaume </a:t>
            </a:r>
            <a:r>
              <a:rPr lang="fr-FR" sz="1800" i="1" dirty="0">
                <a:latin typeface="+mj-lt"/>
              </a:rPr>
              <a:t>« avait avec lui un homme d’excellent conseil, le comte d’Angoulême Guillaume, des avis de qui il faisait grand cas. Les deux hommes s’aimèrent toujours qu’ils n’avaient à eux deux qu’une seule âme. Et quand le comte d’Angoulême fit le siège de Blaye, il avait avec lui le duc. »</a:t>
            </a:r>
          </a:p>
          <a:p>
            <a:pPr indent="-342900" algn="just">
              <a:lnSpc>
                <a:spcPct val="150000"/>
              </a:lnSpc>
            </a:pPr>
            <a:endParaRPr lang="fr-FR" sz="1800" i="1" dirty="0">
              <a:latin typeface="+mj-lt"/>
            </a:endParaRPr>
          </a:p>
          <a:p>
            <a:pPr indent="-342900" algn="just">
              <a:lnSpc>
                <a:spcPct val="150000"/>
              </a:lnSpc>
            </a:pPr>
            <a:r>
              <a:rPr lang="fr-FR" sz="1800" dirty="0">
                <a:latin typeface="+mj-lt"/>
              </a:rPr>
              <a:t>« seule âme » = (p-ê) </a:t>
            </a:r>
            <a:r>
              <a:rPr lang="fr-FR" sz="1800" i="1" dirty="0">
                <a:latin typeface="+mj-lt"/>
              </a:rPr>
              <a:t>l'</a:t>
            </a:r>
            <a:r>
              <a:rPr lang="fr-FR" sz="1800" i="1" dirty="0" err="1">
                <a:latin typeface="+mj-lt"/>
              </a:rPr>
              <a:t>osculum</a:t>
            </a:r>
            <a:r>
              <a:rPr lang="fr-FR" sz="1800" i="1" dirty="0">
                <a:latin typeface="+mj-lt"/>
              </a:rPr>
              <a:t> de</a:t>
            </a:r>
            <a:r>
              <a:rPr lang="fr-FR" sz="1800" dirty="0">
                <a:latin typeface="+mj-lt"/>
              </a:rPr>
              <a:t> fidélité des vassaux = égalité entre le vassal et le duc</a:t>
            </a:r>
          </a:p>
          <a:p>
            <a:pPr indent="-342900" algn="just">
              <a:lnSpc>
                <a:spcPct val="150000"/>
              </a:lnSpc>
            </a:pPr>
            <a:endParaRPr lang="fr-FR" sz="1800" dirty="0">
              <a:latin typeface="+mj-lt"/>
            </a:endParaRPr>
          </a:p>
          <a:p>
            <a:pPr indent="-342900" algn="just">
              <a:lnSpc>
                <a:spcPct val="150000"/>
              </a:lnSpc>
            </a:pPr>
            <a:r>
              <a:rPr lang="fr-FR" sz="1800" dirty="0">
                <a:latin typeface="+mj-lt"/>
              </a:rPr>
              <a:t>Duc encerclé de comtés périphériques secouant le joug central.</a:t>
            </a:r>
          </a:p>
        </p:txBody>
      </p:sp>
    </p:spTree>
    <p:extLst>
      <p:ext uri="{BB962C8B-B14F-4D97-AF65-F5344CB8AC3E}">
        <p14:creationId xmlns:p14="http://schemas.microsoft.com/office/powerpoint/2010/main" val="3521072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842FD8-1378-5E4D-97AA-ECA8BEDF6C6A}"/>
              </a:ext>
            </a:extLst>
          </p:cNvPr>
          <p:cNvSpPr>
            <a:spLocks noGrp="1"/>
          </p:cNvSpPr>
          <p:nvPr>
            <p:ph type="title"/>
          </p:nvPr>
        </p:nvSpPr>
        <p:spPr/>
        <p:txBody>
          <a:bodyPr/>
          <a:lstStyle/>
          <a:p>
            <a:r>
              <a:rPr lang="fr-FR" dirty="0">
                <a:latin typeface="+mj-lt"/>
              </a:rPr>
              <a:t>Conclusion</a:t>
            </a:r>
          </a:p>
        </p:txBody>
      </p:sp>
      <p:sp>
        <p:nvSpPr>
          <p:cNvPr id="3" name="Espace réservé du contenu 2">
            <a:extLst>
              <a:ext uri="{FF2B5EF4-FFF2-40B4-BE49-F238E27FC236}">
                <a16:creationId xmlns:a16="http://schemas.microsoft.com/office/drawing/2014/main" id="{46515049-EE41-9241-A357-597204C49AC1}"/>
              </a:ext>
            </a:extLst>
          </p:cNvPr>
          <p:cNvSpPr>
            <a:spLocks noGrp="1"/>
          </p:cNvSpPr>
          <p:nvPr>
            <p:ph idx="1"/>
          </p:nvPr>
        </p:nvSpPr>
        <p:spPr>
          <a:xfrm>
            <a:off x="838200" y="1787704"/>
            <a:ext cx="10515600" cy="4089116"/>
          </a:xfrm>
          <a:noFill/>
          <a:ln>
            <a:noFill/>
          </a:ln>
        </p:spPr>
        <p:txBody>
          <a:bodyPr>
            <a:normAutofit fontScale="92500"/>
          </a:bodyPr>
          <a:lstStyle/>
          <a:p>
            <a:pPr algn="just">
              <a:lnSpc>
                <a:spcPct val="170000"/>
              </a:lnSpc>
              <a:buFont typeface="Wingdings" pitchFamily="2" charset="2"/>
              <a:buChar char="è"/>
            </a:pPr>
            <a:r>
              <a:rPr lang="fr-FR" sz="2400" dirty="0"/>
              <a:t>Guillaume V = hommes les plus puissants de son temps mais pouvoir à relativiser. </a:t>
            </a:r>
          </a:p>
          <a:p>
            <a:pPr algn="just">
              <a:lnSpc>
                <a:spcPct val="170000"/>
              </a:lnSpc>
              <a:buFont typeface="Wingdings" pitchFamily="2" charset="2"/>
              <a:buChar char="è"/>
            </a:pPr>
            <a:r>
              <a:rPr lang="fr-FR" sz="2400" dirty="0">
                <a:sym typeface="Wingdings" pitchFamily="2" charset="2"/>
              </a:rPr>
              <a:t>P</a:t>
            </a:r>
            <a:r>
              <a:rPr lang="fr-FR" sz="2400" dirty="0"/>
              <a:t>ouvoir de Guillaume très réduit. </a:t>
            </a:r>
          </a:p>
          <a:p>
            <a:pPr marL="0" indent="0" algn="just">
              <a:lnSpc>
                <a:spcPct val="170000"/>
              </a:lnSpc>
              <a:buNone/>
            </a:pPr>
            <a:r>
              <a:rPr lang="fr-FR" sz="2400" b="1" dirty="0">
                <a:latin typeface="+mj-lt"/>
                <a:sym typeface="Wingdings" pitchFamily="2" charset="2"/>
              </a:rPr>
              <a:t>Situation de </a:t>
            </a:r>
            <a:r>
              <a:rPr lang="fr-FR" sz="2400" b="1" dirty="0">
                <a:latin typeface="+mj-lt"/>
              </a:rPr>
              <a:t>Guillaume = situation du roi Robert le Pieux (996-1031). </a:t>
            </a:r>
          </a:p>
          <a:p>
            <a:pPr algn="just">
              <a:lnSpc>
                <a:spcPct val="170000"/>
              </a:lnSpc>
              <a:buFont typeface="Wingdings" pitchFamily="2" charset="2"/>
              <a:buChar char="è"/>
            </a:pPr>
            <a:r>
              <a:rPr lang="fr-FR" sz="2400" dirty="0"/>
              <a:t>M</a:t>
            </a:r>
            <a:r>
              <a:rPr lang="fr-FR" sz="2400" dirty="0">
                <a:latin typeface="+mj-lt"/>
              </a:rPr>
              <a:t>odèle de leur pouvoir = stature internationale; piété et connections avec les hautes sphères réformatrices de l’Église. </a:t>
            </a:r>
            <a:r>
              <a:rPr lang="fr-FR" sz="2400" dirty="0"/>
              <a:t>C</a:t>
            </a:r>
            <a:r>
              <a:rPr lang="fr-FR" sz="2400" dirty="0">
                <a:latin typeface="+mj-lt"/>
              </a:rPr>
              <a:t>ertain idéal du pouvoir souverain carolingien à l’alliance entre pouvoir central fort, exigences morales et appui de l’Église. </a:t>
            </a:r>
          </a:p>
        </p:txBody>
      </p:sp>
    </p:spTree>
    <p:extLst>
      <p:ext uri="{BB962C8B-B14F-4D97-AF65-F5344CB8AC3E}">
        <p14:creationId xmlns:p14="http://schemas.microsoft.com/office/powerpoint/2010/main" val="42415378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0899F8-A65F-141F-59D2-E552A77EBA64}"/>
              </a:ext>
            </a:extLst>
          </p:cNvPr>
          <p:cNvSpPr txBox="1"/>
          <p:nvPr/>
        </p:nvSpPr>
        <p:spPr>
          <a:xfrm>
            <a:off x="725104" y="1851925"/>
            <a:ext cx="5370896" cy="4493538"/>
          </a:xfrm>
          <a:prstGeom prst="rect">
            <a:avLst/>
          </a:prstGeom>
          <a:noFill/>
        </p:spPr>
        <p:txBody>
          <a:bodyPr wrap="square">
            <a:spAutoFit/>
          </a:bodyPr>
          <a:lstStyle/>
          <a:p>
            <a:r>
              <a:rPr lang="fr-CA" sz="2200" dirty="0"/>
              <a:t>À partir du XIe siècle, la papauté veut réformer l’Église et s’affranchir des pouvoirs laïcs.</a:t>
            </a:r>
          </a:p>
          <a:p>
            <a:endParaRPr lang="fr-CA" sz="2200" dirty="0"/>
          </a:p>
          <a:p>
            <a:r>
              <a:rPr lang="fr-CA" sz="2200" dirty="0"/>
              <a:t>Deux combats majeurs :</a:t>
            </a:r>
          </a:p>
          <a:p>
            <a:r>
              <a:rPr lang="fr-CA" sz="2200" b="1" dirty="0"/>
              <a:t>Nicolaïsme</a:t>
            </a:r>
            <a:r>
              <a:rPr lang="fr-CA" sz="2200" dirty="0"/>
              <a:t> : condamnation des relations sexuelles des clercs (défense du célibat)</a:t>
            </a:r>
          </a:p>
          <a:p>
            <a:r>
              <a:rPr lang="fr-CA" sz="2200" b="1" dirty="0"/>
              <a:t>Simonie</a:t>
            </a:r>
            <a:r>
              <a:rPr lang="fr-CA" sz="2200" dirty="0"/>
              <a:t> : interdiction d’acheter/vendre des charges et biens spirituels</a:t>
            </a:r>
          </a:p>
          <a:p>
            <a:endParaRPr lang="fr-CA" sz="2200" dirty="0"/>
          </a:p>
          <a:p>
            <a:r>
              <a:rPr lang="fr-CA" sz="2200" dirty="0"/>
              <a:t>Derrière la morale, un enjeu politique :</a:t>
            </a:r>
            <a:br>
              <a:rPr lang="fr-CA" sz="2200" dirty="0"/>
            </a:br>
            <a:r>
              <a:rPr lang="fr-CA" sz="2200" dirty="0"/>
              <a:t>l’Église doit être gouvernée </a:t>
            </a:r>
            <a:r>
              <a:rPr lang="fr-CA" sz="2200" b="1" dirty="0"/>
              <a:t>sans l’ingérence des princes</a:t>
            </a:r>
            <a:r>
              <a:rPr lang="fr-CA" sz="2200" dirty="0"/>
              <a:t>.</a:t>
            </a:r>
          </a:p>
        </p:txBody>
      </p:sp>
      <p:sp>
        <p:nvSpPr>
          <p:cNvPr id="5" name="ZoneTexte 4">
            <a:extLst>
              <a:ext uri="{FF2B5EF4-FFF2-40B4-BE49-F238E27FC236}">
                <a16:creationId xmlns:a16="http://schemas.microsoft.com/office/drawing/2014/main" id="{349BAE0E-66E8-6CC3-A43E-244F3E7CDB23}"/>
              </a:ext>
            </a:extLst>
          </p:cNvPr>
          <p:cNvSpPr txBox="1"/>
          <p:nvPr/>
        </p:nvSpPr>
        <p:spPr>
          <a:xfrm>
            <a:off x="1424539" y="455414"/>
            <a:ext cx="8126128" cy="1015663"/>
          </a:xfrm>
          <a:prstGeom prst="rect">
            <a:avLst/>
          </a:prstGeom>
          <a:noFill/>
        </p:spPr>
        <p:txBody>
          <a:bodyPr wrap="square">
            <a:spAutoFit/>
          </a:bodyPr>
          <a:lstStyle/>
          <a:p>
            <a:pPr>
              <a:buNone/>
            </a:pPr>
            <a:r>
              <a:rPr lang="fr-CA" sz="3000" b="1" dirty="0"/>
              <a:t>Papauté et royauté : une concurrence des pouvoirs souverains</a:t>
            </a:r>
          </a:p>
        </p:txBody>
      </p:sp>
      <p:pic>
        <p:nvPicPr>
          <p:cNvPr id="3074" name="Picture 2">
            <a:extLst>
              <a:ext uri="{FF2B5EF4-FFF2-40B4-BE49-F238E27FC236}">
                <a16:creationId xmlns:a16="http://schemas.microsoft.com/office/drawing/2014/main" id="{58065ECA-7E03-0198-4021-C9E6C29C8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2670" y="844826"/>
            <a:ext cx="11006059" cy="579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329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AF5D5-4D82-2CF7-515E-6ACC892B376F}"/>
            </a:ext>
          </a:extLst>
        </p:cNvPr>
        <p:cNvGrpSpPr/>
        <p:nvPr/>
      </p:nvGrpSpPr>
      <p:grpSpPr>
        <a:xfrm>
          <a:off x="0" y="0"/>
          <a:ext cx="0" cy="0"/>
          <a:chOff x="0" y="0"/>
          <a:chExt cx="0" cy="0"/>
        </a:xfrm>
      </p:grpSpPr>
      <p:pic>
        <p:nvPicPr>
          <p:cNvPr id="2052" name="Picture 4" descr="Le Prince Charmant, personnage dans &quot;Cendrillon&quot;. | Disney-Planet">
            <a:extLst>
              <a:ext uri="{FF2B5EF4-FFF2-40B4-BE49-F238E27FC236}">
                <a16:creationId xmlns:a16="http://schemas.microsoft.com/office/drawing/2014/main" id="{E467C759-1285-F81A-1108-D072BDD312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89" r="40878" b="3889"/>
          <a:stretch/>
        </p:blipFill>
        <p:spPr bwMode="auto">
          <a:xfrm>
            <a:off x="4051300" y="0"/>
            <a:ext cx="3192780" cy="65913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F34D13F0-265B-6B0C-BE53-262559922D61}"/>
              </a:ext>
            </a:extLst>
          </p:cNvPr>
          <p:cNvSpPr txBox="1"/>
          <p:nvPr/>
        </p:nvSpPr>
        <p:spPr>
          <a:xfrm>
            <a:off x="0" y="2459504"/>
            <a:ext cx="4051300" cy="1938992"/>
          </a:xfrm>
          <a:prstGeom prst="rect">
            <a:avLst/>
          </a:prstGeom>
          <a:noFill/>
        </p:spPr>
        <p:txBody>
          <a:bodyPr wrap="square" rtlCol="0">
            <a:spAutoFit/>
          </a:bodyPr>
          <a:lstStyle/>
          <a:p>
            <a:pPr algn="ctr"/>
            <a:r>
              <a:rPr lang="fr-US" sz="3000" dirty="0">
                <a:latin typeface="+mj-lt"/>
              </a:rPr>
              <a:t>La figure du prince dans l’imaginaire collectif : </a:t>
            </a:r>
          </a:p>
          <a:p>
            <a:pPr algn="ctr"/>
            <a:r>
              <a:rPr lang="fr-US" sz="3000" dirty="0">
                <a:latin typeface="+mj-lt"/>
              </a:rPr>
              <a:t>entre romantisme et éthique chevaleresque </a:t>
            </a:r>
          </a:p>
        </p:txBody>
      </p:sp>
      <p:pic>
        <p:nvPicPr>
          <p:cNvPr id="2054" name="Picture 6" descr="Oberyn Martell | Wiki Game of Thrones | Fandom">
            <a:extLst>
              <a:ext uri="{FF2B5EF4-FFF2-40B4-BE49-F238E27FC236}">
                <a16:creationId xmlns:a16="http://schemas.microsoft.com/office/drawing/2014/main" id="{62E6DB3E-3BCE-479F-E465-1BA0A76ADF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889"/>
          <a:stretch/>
        </p:blipFill>
        <p:spPr bwMode="auto">
          <a:xfrm>
            <a:off x="7343775" y="0"/>
            <a:ext cx="4848225" cy="659130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04C41B0-3B82-9D7B-1B17-C95BE237A4DE}"/>
              </a:ext>
            </a:extLst>
          </p:cNvPr>
          <p:cNvSpPr txBox="1"/>
          <p:nvPr/>
        </p:nvSpPr>
        <p:spPr>
          <a:xfrm>
            <a:off x="4051300" y="6591300"/>
            <a:ext cx="3192780" cy="276999"/>
          </a:xfrm>
          <a:prstGeom prst="rect">
            <a:avLst/>
          </a:prstGeom>
          <a:noFill/>
        </p:spPr>
        <p:txBody>
          <a:bodyPr wrap="square" rtlCol="0">
            <a:spAutoFit/>
          </a:bodyPr>
          <a:lstStyle/>
          <a:p>
            <a:pPr algn="r"/>
            <a:r>
              <a:rPr lang="fr-US" sz="1200" dirty="0">
                <a:latin typeface="+mj-lt"/>
              </a:rPr>
              <a:t>Le prince charmant dans </a:t>
            </a:r>
            <a:r>
              <a:rPr lang="fr-US" sz="1200" i="1" dirty="0">
                <a:latin typeface="+mj-lt"/>
              </a:rPr>
              <a:t>Cendrillon </a:t>
            </a:r>
            <a:r>
              <a:rPr lang="fr-US" sz="1200" dirty="0">
                <a:latin typeface="+mj-lt"/>
              </a:rPr>
              <a:t>(1950) </a:t>
            </a:r>
          </a:p>
        </p:txBody>
      </p:sp>
      <p:sp>
        <p:nvSpPr>
          <p:cNvPr id="9" name="ZoneTexte 8">
            <a:extLst>
              <a:ext uri="{FF2B5EF4-FFF2-40B4-BE49-F238E27FC236}">
                <a16:creationId xmlns:a16="http://schemas.microsoft.com/office/drawing/2014/main" id="{1A1ECB0B-4CC2-5606-ECF5-50BC41F9512C}"/>
              </a:ext>
            </a:extLst>
          </p:cNvPr>
          <p:cNvSpPr txBox="1"/>
          <p:nvPr/>
        </p:nvSpPr>
        <p:spPr>
          <a:xfrm>
            <a:off x="8999220" y="6581001"/>
            <a:ext cx="3192780" cy="276999"/>
          </a:xfrm>
          <a:prstGeom prst="rect">
            <a:avLst/>
          </a:prstGeom>
          <a:noFill/>
        </p:spPr>
        <p:txBody>
          <a:bodyPr wrap="square" rtlCol="0">
            <a:spAutoFit/>
          </a:bodyPr>
          <a:lstStyle/>
          <a:p>
            <a:pPr algn="r"/>
            <a:r>
              <a:rPr lang="fr-US" sz="1200" dirty="0">
                <a:latin typeface="+mj-lt"/>
              </a:rPr>
              <a:t>Oberyn Martell dans </a:t>
            </a:r>
            <a:r>
              <a:rPr lang="fr-US" sz="1200" i="1" dirty="0">
                <a:latin typeface="+mj-lt"/>
              </a:rPr>
              <a:t>Game of Thrones</a:t>
            </a:r>
            <a:endParaRPr lang="fr-US" sz="1200" dirty="0">
              <a:latin typeface="+mj-lt"/>
            </a:endParaRPr>
          </a:p>
        </p:txBody>
      </p:sp>
    </p:spTree>
    <p:extLst>
      <p:ext uri="{BB962C8B-B14F-4D97-AF65-F5344CB8AC3E}">
        <p14:creationId xmlns:p14="http://schemas.microsoft.com/office/powerpoint/2010/main" val="11741549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5" name="Rectangle 4104">
            <a:extLst>
              <a:ext uri="{FF2B5EF4-FFF2-40B4-BE49-F238E27FC236}">
                <a16:creationId xmlns:a16="http://schemas.microsoft.com/office/drawing/2014/main" id="{95CB840F-8E41-4CA5-B79B-25CC80AD2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 name="ZoneTexte 4">
            <a:extLst>
              <a:ext uri="{FF2B5EF4-FFF2-40B4-BE49-F238E27FC236}">
                <a16:creationId xmlns:a16="http://schemas.microsoft.com/office/drawing/2014/main" id="{E4F5E99C-E332-1EFC-9D76-A8DC03100A3E}"/>
              </a:ext>
            </a:extLst>
          </p:cNvPr>
          <p:cNvSpPr txBox="1"/>
          <p:nvPr/>
        </p:nvSpPr>
        <p:spPr>
          <a:xfrm>
            <a:off x="913795" y="609600"/>
            <a:ext cx="3078749" cy="97045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200" b="1">
                <a:ln>
                  <a:solidFill>
                    <a:srgbClr val="404040">
                      <a:alpha val="10000"/>
                    </a:srgbClr>
                  </a:solidFill>
                </a:ln>
                <a:solidFill>
                  <a:srgbClr val="DADADA"/>
                </a:solidFill>
                <a:effectLst>
                  <a:outerShdw blurRad="9525" dist="25400" dir="14640000" algn="tl" rotWithShape="0">
                    <a:schemeClr val="bg1">
                      <a:alpha val="30000"/>
                    </a:schemeClr>
                  </a:outerShdw>
                </a:effectLst>
                <a:latin typeface="+mj-lt"/>
                <a:ea typeface="+mj-ea"/>
              </a:rPr>
              <a:t>Théocratie pontificale vs universalisme impérial</a:t>
            </a:r>
          </a:p>
        </p:txBody>
      </p:sp>
      <p:sp>
        <p:nvSpPr>
          <p:cNvPr id="3" name="ZoneTexte 2">
            <a:extLst>
              <a:ext uri="{FF2B5EF4-FFF2-40B4-BE49-F238E27FC236}">
                <a16:creationId xmlns:a16="http://schemas.microsoft.com/office/drawing/2014/main" id="{E46F2CE7-D5B3-6D40-2E53-283AEE140EA2}"/>
              </a:ext>
            </a:extLst>
          </p:cNvPr>
          <p:cNvSpPr txBox="1"/>
          <p:nvPr/>
        </p:nvSpPr>
        <p:spPr>
          <a:xfrm>
            <a:off x="913795" y="1732449"/>
            <a:ext cx="3078749" cy="4482084"/>
          </a:xfrm>
          <a:prstGeom prst="rect">
            <a:avLst/>
          </a:prstGeom>
        </p:spPr>
        <p:txBody>
          <a:bodyPr vert="horz" lIns="91440" tIns="45720" rIns="91440" bIns="45720" rtlCol="0" anchor="t">
            <a:normAutofit/>
          </a:bodyPr>
          <a:lstStyle/>
          <a:p>
            <a:pPr marL="285750" indent="-285750">
              <a:lnSpc>
                <a:spcPct val="90000"/>
              </a:lnSpc>
              <a:spcBef>
                <a:spcPct val="20000"/>
              </a:spcBef>
              <a:spcAft>
                <a:spcPts val="600"/>
              </a:spcAft>
              <a:buClr>
                <a:schemeClr val="tx2"/>
              </a:buClr>
              <a:buSzPct val="70000"/>
              <a:buFont typeface="Wingdings 2" charset="2"/>
              <a:buChar char="•"/>
            </a:pPr>
            <a:r>
              <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rPr>
              <a:t>La réforme débouche sur une affirmation politique du pape face à l’Empire.</a:t>
            </a:r>
          </a:p>
          <a:p>
            <a:pPr marL="285750" indent="-285750">
              <a:lnSpc>
                <a:spcPct val="90000"/>
              </a:lnSpc>
              <a:spcBef>
                <a:spcPct val="20000"/>
              </a:spcBef>
              <a:spcAft>
                <a:spcPts val="600"/>
              </a:spcAft>
              <a:buClr>
                <a:schemeClr val="tx2"/>
              </a:buClr>
              <a:buSzPct val="70000"/>
              <a:buFont typeface="Wingdings 2" charset="2"/>
              <a:buChar char="•"/>
            </a:pPr>
            <a:endPar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endParaRPr>
          </a:p>
          <a:p>
            <a:pPr marL="285750" indent="-285750">
              <a:lnSpc>
                <a:spcPct val="90000"/>
              </a:lnSpc>
              <a:spcBef>
                <a:spcPct val="20000"/>
              </a:spcBef>
              <a:spcAft>
                <a:spcPts val="600"/>
              </a:spcAft>
              <a:buClr>
                <a:schemeClr val="tx2"/>
              </a:buClr>
              <a:buSzPct val="70000"/>
              <a:buFont typeface="Wingdings 2" charset="2"/>
              <a:buChar char="•"/>
            </a:pPr>
            <a:r>
              <a:rPr lang="en-US" sz="1500" b="1">
                <a:ln>
                  <a:solidFill>
                    <a:srgbClr val="404040">
                      <a:alpha val="10000"/>
                    </a:srgbClr>
                  </a:solidFill>
                </a:ln>
                <a:solidFill>
                  <a:srgbClr val="DADADA"/>
                </a:solidFill>
                <a:effectLst>
                  <a:outerShdw blurRad="9525" dist="25400" dir="14640000" algn="tl" rotWithShape="0">
                    <a:schemeClr val="bg1">
                      <a:alpha val="30000"/>
                    </a:schemeClr>
                  </a:outerShdw>
                </a:effectLst>
              </a:rPr>
              <a:t>Grégoire VII vs Henri IV</a:t>
            </a:r>
            <a:r>
              <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rPr>
              <a:t> (XIe s.) : excommunications, antipape, idée que le pape peut </a:t>
            </a:r>
            <a:r>
              <a:rPr lang="en-US" sz="1500" b="1">
                <a:ln>
                  <a:solidFill>
                    <a:srgbClr val="404040">
                      <a:alpha val="10000"/>
                    </a:srgbClr>
                  </a:solidFill>
                </a:ln>
                <a:solidFill>
                  <a:srgbClr val="DADADA"/>
                </a:solidFill>
                <a:effectLst>
                  <a:outerShdw blurRad="9525" dist="25400" dir="14640000" algn="tl" rotWithShape="0">
                    <a:schemeClr val="bg1">
                      <a:alpha val="30000"/>
                    </a:schemeClr>
                  </a:outerShdw>
                </a:effectLst>
              </a:rPr>
              <a:t>déposer un souverain</a:t>
            </a:r>
          </a:p>
          <a:p>
            <a:pPr marL="285750" indent="-285750">
              <a:lnSpc>
                <a:spcPct val="90000"/>
              </a:lnSpc>
              <a:spcBef>
                <a:spcPct val="20000"/>
              </a:spcBef>
              <a:spcAft>
                <a:spcPts val="600"/>
              </a:spcAft>
              <a:buClr>
                <a:schemeClr val="tx2"/>
              </a:buClr>
              <a:buSzPct val="70000"/>
              <a:buFont typeface="Wingdings 2" charset="2"/>
              <a:buChar char="•"/>
            </a:pPr>
            <a:endPar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endParaRPr>
          </a:p>
          <a:p>
            <a:pPr marL="285750" indent="-285750">
              <a:lnSpc>
                <a:spcPct val="90000"/>
              </a:lnSpc>
              <a:spcBef>
                <a:spcPct val="20000"/>
              </a:spcBef>
              <a:spcAft>
                <a:spcPts val="600"/>
              </a:spcAft>
              <a:buClr>
                <a:schemeClr val="tx2"/>
              </a:buClr>
              <a:buSzPct val="70000"/>
              <a:buFont typeface="Wingdings 2" charset="2"/>
              <a:buChar char="•"/>
            </a:pPr>
            <a:r>
              <a:rPr lang="en-US" sz="1500" b="1">
                <a:ln>
                  <a:solidFill>
                    <a:srgbClr val="404040">
                      <a:alpha val="10000"/>
                    </a:srgbClr>
                  </a:solidFill>
                </a:ln>
                <a:solidFill>
                  <a:srgbClr val="DADADA"/>
                </a:solidFill>
                <a:effectLst>
                  <a:outerShdw blurRad="9525" dist="25400" dir="14640000" algn="tl" rotWithShape="0">
                    <a:schemeClr val="bg1">
                      <a:alpha val="30000"/>
                    </a:schemeClr>
                  </a:outerShdw>
                </a:effectLst>
              </a:rPr>
              <a:t>Innocent III</a:t>
            </a:r>
            <a:r>
              <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rPr>
              <a:t> (début XIIIe s.) : le pape intervient dans les élections impériales et se pose en arbitre suprême</a:t>
            </a:r>
          </a:p>
          <a:p>
            <a:pPr>
              <a:lnSpc>
                <a:spcPct val="90000"/>
              </a:lnSpc>
              <a:spcBef>
                <a:spcPct val="20000"/>
              </a:spcBef>
              <a:spcAft>
                <a:spcPts val="600"/>
              </a:spcAft>
              <a:buClr>
                <a:schemeClr val="tx2"/>
              </a:buClr>
              <a:buSzPct val="70000"/>
              <a:buFont typeface="Wingdings 2" charset="2"/>
            </a:pPr>
            <a:endPar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endParaRPr>
          </a:p>
          <a:p>
            <a:pPr marL="285750" indent="-285750">
              <a:lnSpc>
                <a:spcPct val="90000"/>
              </a:lnSpc>
              <a:spcBef>
                <a:spcPct val="20000"/>
              </a:spcBef>
              <a:spcAft>
                <a:spcPts val="600"/>
              </a:spcAft>
              <a:buClr>
                <a:schemeClr val="tx2"/>
              </a:buClr>
              <a:buSzPct val="70000"/>
              <a:buFont typeface="Wingdings 2" charset="2"/>
              <a:buChar char="•"/>
            </a:pPr>
            <a:r>
              <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rPr>
              <a:t>Montée d’une </a:t>
            </a:r>
            <a:r>
              <a:rPr lang="en-US" sz="1500" b="1">
                <a:ln>
                  <a:solidFill>
                    <a:srgbClr val="404040">
                      <a:alpha val="10000"/>
                    </a:srgbClr>
                  </a:solidFill>
                </a:ln>
                <a:solidFill>
                  <a:srgbClr val="DADADA"/>
                </a:solidFill>
                <a:effectLst>
                  <a:outerShdw blurRad="9525" dist="25400" dir="14640000" algn="tl" rotWithShape="0">
                    <a:schemeClr val="bg1">
                      <a:alpha val="30000"/>
                    </a:schemeClr>
                  </a:outerShdw>
                </a:effectLst>
              </a:rPr>
              <a:t>théocratie pontificale</a:t>
            </a:r>
            <a:r>
              <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rPr>
              <a:t> face à l’</a:t>
            </a:r>
            <a:r>
              <a:rPr lang="en-US" sz="1500" b="1">
                <a:ln>
                  <a:solidFill>
                    <a:srgbClr val="404040">
                      <a:alpha val="10000"/>
                    </a:srgbClr>
                  </a:solidFill>
                </a:ln>
                <a:solidFill>
                  <a:srgbClr val="DADADA"/>
                </a:solidFill>
                <a:effectLst>
                  <a:outerShdw blurRad="9525" dist="25400" dir="14640000" algn="tl" rotWithShape="0">
                    <a:schemeClr val="bg1">
                      <a:alpha val="30000"/>
                    </a:schemeClr>
                  </a:outerShdw>
                </a:effectLst>
              </a:rPr>
              <a:t>universalisme impérial</a:t>
            </a:r>
            <a:endParaRPr lang="en-US" sz="1500">
              <a:ln>
                <a:solidFill>
                  <a:srgbClr val="404040">
                    <a:alpha val="10000"/>
                  </a:srgbClr>
                </a:solidFill>
              </a:ln>
              <a:solidFill>
                <a:srgbClr val="DADADA"/>
              </a:solidFill>
              <a:effectLst>
                <a:outerShdw blurRad="9525" dist="25400" dir="14640000" algn="tl" rotWithShape="0">
                  <a:schemeClr val="bg1">
                    <a:alpha val="30000"/>
                  </a:schemeClr>
                </a:outerShdw>
              </a:effectLst>
            </a:endParaRPr>
          </a:p>
        </p:txBody>
      </p:sp>
      <p:pic>
        <p:nvPicPr>
          <p:cNvPr id="4098" name="Picture 2" descr="undefined">
            <a:extLst>
              <a:ext uri="{FF2B5EF4-FFF2-40B4-BE49-F238E27FC236}">
                <a16:creationId xmlns:a16="http://schemas.microsoft.com/office/drawing/2014/main" id="{41E987B5-BE98-7800-E896-E2F677EA363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24165" y="643466"/>
            <a:ext cx="6006541"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414512"/>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6C2C86-63BF-47D5-AA3F-905111A238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oneTexte 4">
            <a:extLst>
              <a:ext uri="{FF2B5EF4-FFF2-40B4-BE49-F238E27FC236}">
                <a16:creationId xmlns:a16="http://schemas.microsoft.com/office/drawing/2014/main" id="{8F7810E0-AB26-1093-717F-A2FBB9F09911}"/>
              </a:ext>
            </a:extLst>
          </p:cNvPr>
          <p:cNvSpPr txBox="1"/>
          <p:nvPr/>
        </p:nvSpPr>
        <p:spPr>
          <a:xfrm>
            <a:off x="796328" y="710706"/>
            <a:ext cx="3487616" cy="2045075"/>
          </a:xfrm>
          <a:prstGeom prst="rect">
            <a:avLst/>
          </a:prstGeom>
        </p:spPr>
        <p:txBody>
          <a:bodyPr vert="horz" lIns="91440" tIns="45720" rIns="91440" bIns="45720" rtlCol="0" anchor="ctr">
            <a:normAutofit/>
          </a:bodyPr>
          <a:lstStyle/>
          <a:p>
            <a:pPr>
              <a:spcBef>
                <a:spcPct val="0"/>
              </a:spcBef>
              <a:spcAft>
                <a:spcPts val="600"/>
              </a:spcAft>
            </a:pPr>
            <a:r>
              <a:rPr lang="en-US" sz="3600" b="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Philippe le Bel : un État royal </a:t>
            </a:r>
            <a:r>
              <a:rPr lang="en-US" sz="3600" b="1" dirty="0" err="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en</a:t>
            </a:r>
            <a:r>
              <a:rPr lang="en-US" sz="3600" b="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 expansion</a:t>
            </a:r>
          </a:p>
        </p:txBody>
      </p:sp>
      <p:cxnSp>
        <p:nvCxnSpPr>
          <p:cNvPr id="12" name="Straight Connector 11">
            <a:extLst>
              <a:ext uri="{FF2B5EF4-FFF2-40B4-BE49-F238E27FC236}">
                <a16:creationId xmlns:a16="http://schemas.microsoft.com/office/drawing/2014/main" id="{425A0768-3044-4AA9-A889-D2CAA68C51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400"/>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C9927468-3921-328C-B8C5-D007A4EAFA7C}"/>
              </a:ext>
            </a:extLst>
          </p:cNvPr>
          <p:cNvSpPr txBox="1"/>
          <p:nvPr/>
        </p:nvSpPr>
        <p:spPr>
          <a:xfrm>
            <a:off x="5105398" y="1115568"/>
            <a:ext cx="6245352" cy="4626864"/>
          </a:xfrm>
          <a:prstGeom prst="rect">
            <a:avLst/>
          </a:prstGeom>
        </p:spPr>
        <p:txBody>
          <a:bodyPr vert="horz" lIns="91440" tIns="45720" rIns="91440" bIns="45720" rtlCol="0" anchor="ctr">
            <a:normAutofit/>
          </a:bodyPr>
          <a:lstStyle/>
          <a:p>
            <a:pPr marL="285750" indent="-285750">
              <a:lnSpc>
                <a:spcPct val="90000"/>
              </a:lnSpc>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Fin XIIIe siècle : nouveau conflit avec la monarchie française.</a:t>
            </a:r>
          </a:p>
          <a:p>
            <a:pPr>
              <a:lnSpc>
                <a:spcPct val="90000"/>
              </a:lnSpc>
              <a:spcBef>
                <a:spcPct val="20000"/>
              </a:spcBef>
              <a:spcAft>
                <a:spcPts val="600"/>
              </a:spcAft>
              <a:buClr>
                <a:schemeClr val="tx2"/>
              </a:buClr>
              <a:buSzPct val="70000"/>
              <a:buFont typeface="Wingdings 2" charset="2"/>
            </a:pPr>
            <a:endPar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endParaRPr>
          </a:p>
          <a:p>
            <a:pPr>
              <a:lnSpc>
                <a:spcPct val="90000"/>
              </a:lnSpc>
              <a:spcBef>
                <a:spcPct val="20000"/>
              </a:spcBef>
              <a:spcAft>
                <a:spcPts val="600"/>
              </a:spcAft>
              <a:buClr>
                <a:schemeClr val="tx2"/>
              </a:buClr>
              <a:buSzPct val="70000"/>
              <a:buFont typeface="Wingdings 2" charset="2"/>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Sous Philippe le Bel :</a:t>
            </a:r>
          </a:p>
          <a:p>
            <a:pPr marL="742950" lvl="1" indent="-285750">
              <a:lnSpc>
                <a:spcPct val="90000"/>
              </a:lnSpc>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administration plus développée (Parlement, Cour des comptes)</a:t>
            </a:r>
          </a:p>
          <a:p>
            <a:pPr marL="742950" lvl="1" indent="-285750">
              <a:lnSpc>
                <a:spcPct val="90000"/>
              </a:lnSpc>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guerres coûteuses</a:t>
            </a:r>
          </a:p>
          <a:p>
            <a:pPr marL="742950" lvl="1" indent="-285750">
              <a:lnSpc>
                <a:spcPct val="90000"/>
              </a:lnSpc>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fiscalité accrue</a:t>
            </a:r>
          </a:p>
          <a:p>
            <a:pPr marL="742950" lvl="1" indent="-285750">
              <a:lnSpc>
                <a:spcPct val="90000"/>
              </a:lnSpc>
              <a:spcBef>
                <a:spcPct val="20000"/>
              </a:spcBef>
              <a:spcAft>
                <a:spcPts val="600"/>
              </a:spcAft>
              <a:buClr>
                <a:schemeClr val="tx2"/>
              </a:buClr>
              <a:buSzPct val="70000"/>
              <a:buFont typeface="Wingdings 2" charset="2"/>
              <a:buChar char="•"/>
            </a:pPr>
            <a:endPar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endParaRPr>
          </a:p>
          <a:p>
            <a:pPr marL="285750" indent="-285750">
              <a:lnSpc>
                <a:spcPct val="90000"/>
              </a:lnSpc>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Le roi prélève aussi sur le clergé (décimes) → opposition du pape</a:t>
            </a:r>
          </a:p>
          <a:p>
            <a:pPr marL="285750" indent="-285750">
              <a:lnSpc>
                <a:spcPct val="90000"/>
              </a:lnSpc>
              <a:spcBef>
                <a:spcPct val="20000"/>
              </a:spcBef>
              <a:spcAft>
                <a:spcPts val="600"/>
              </a:spcAft>
              <a:buClr>
                <a:schemeClr val="tx2"/>
              </a:buClr>
              <a:buSzPct val="70000"/>
              <a:buFont typeface="Wingdings 2" charset="2"/>
              <a:buChar char="•"/>
            </a:pPr>
            <a:endPar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endParaRPr>
          </a:p>
          <a:p>
            <a:pPr marL="285750" indent="-285750">
              <a:lnSpc>
                <a:spcPct val="90000"/>
              </a:lnSpc>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1296 : </a:t>
            </a:r>
            <a:r>
              <a:rPr lang="en-US" 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Clericis laicos</a:t>
            </a: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 interdit de taxer l’Église sans l’accord pontifical</a:t>
            </a:r>
          </a:p>
        </p:txBody>
      </p:sp>
      <p:pic>
        <p:nvPicPr>
          <p:cNvPr id="5122" name="Picture 2">
            <a:extLst>
              <a:ext uri="{FF2B5EF4-FFF2-40B4-BE49-F238E27FC236}">
                <a16:creationId xmlns:a16="http://schemas.microsoft.com/office/drawing/2014/main" id="{827A4B26-D02F-5B41-8E20-86A135C236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61215"/>
            <a:ext cx="4521682" cy="3078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872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A6C2C86-63BF-47D5-AA3F-905111A238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ZoneTexte 6">
            <a:extLst>
              <a:ext uri="{FF2B5EF4-FFF2-40B4-BE49-F238E27FC236}">
                <a16:creationId xmlns:a16="http://schemas.microsoft.com/office/drawing/2014/main" id="{AD529764-4CA3-89F8-A63C-1938884ECF39}"/>
              </a:ext>
            </a:extLst>
          </p:cNvPr>
          <p:cNvSpPr txBox="1"/>
          <p:nvPr/>
        </p:nvSpPr>
        <p:spPr>
          <a:xfrm>
            <a:off x="834013" y="1115568"/>
            <a:ext cx="3487616" cy="4626864"/>
          </a:xfrm>
          <a:prstGeom prst="rect">
            <a:avLst/>
          </a:prstGeom>
        </p:spPr>
        <p:txBody>
          <a:bodyPr vert="horz" lIns="91440" tIns="45720" rIns="91440" bIns="45720" rtlCol="0" anchor="ctr">
            <a:normAutofit/>
          </a:bodyPr>
          <a:lstStyle/>
          <a:p>
            <a:pPr>
              <a:spcBef>
                <a:spcPct val="0"/>
              </a:spcBef>
              <a:spcAft>
                <a:spcPts val="600"/>
              </a:spcAft>
            </a:pPr>
            <a:r>
              <a:rPr lang="en-US" sz="3600" b="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La bulle </a:t>
            </a:r>
            <a:r>
              <a:rPr lang="en-US" sz="3600" b="1" 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Ausculta fili</a:t>
            </a:r>
            <a:r>
              <a:rPr lang="en-US" sz="3600" b="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 (1301) : le pape défie le roi</a:t>
            </a:r>
          </a:p>
        </p:txBody>
      </p:sp>
      <p:cxnSp>
        <p:nvCxnSpPr>
          <p:cNvPr id="19" name="Straight Connector 13">
            <a:extLst>
              <a:ext uri="{FF2B5EF4-FFF2-40B4-BE49-F238E27FC236}">
                <a16:creationId xmlns:a16="http://schemas.microsoft.com/office/drawing/2014/main" id="{425A0768-3044-4AA9-A889-D2CAA68C51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400"/>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379EE71B-1CA8-E4A4-521A-65D15103F5E2}"/>
              </a:ext>
            </a:extLst>
          </p:cNvPr>
          <p:cNvSpPr txBox="1"/>
          <p:nvPr/>
        </p:nvSpPr>
        <p:spPr>
          <a:xfrm>
            <a:off x="5105398" y="1115568"/>
            <a:ext cx="6245352" cy="4626864"/>
          </a:xfrm>
          <a:prstGeom prst="rect">
            <a:avLst/>
          </a:prstGeom>
        </p:spPr>
        <p:txBody>
          <a:bodyPr vert="horz" lIns="91440" tIns="45720" rIns="91440" bIns="45720" rtlCol="0" anchor="ctr">
            <a:normAutofit/>
          </a:bodyPr>
          <a:lstStyle/>
          <a:p>
            <a:pPr>
              <a:spcBef>
                <a:spcPct val="20000"/>
              </a:spcBef>
              <a:spcAft>
                <a:spcPts val="600"/>
              </a:spcAft>
              <a:buClr>
                <a:schemeClr val="tx2"/>
              </a:buClr>
              <a:buSzPct val="70000"/>
              <a:buFont typeface="Wingdings 2" charset="2"/>
              <a:buNone/>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Boniface VIII accuse Philippe le Bel :</a:t>
            </a:r>
          </a:p>
          <a:p>
            <a:pPr lvl="1">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de juger des clercs (violation du </a:t>
            </a:r>
            <a:r>
              <a:rPr lang="en-US" b="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for ecclésiastique</a:t>
            </a: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a:t>
            </a:r>
          </a:p>
          <a:p>
            <a:pPr lvl="1">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de saisir des biens d’Église</a:t>
            </a:r>
          </a:p>
          <a:p>
            <a:pPr lvl="1">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de lever des taxes injustes</a:t>
            </a:r>
          </a:p>
          <a:p>
            <a:pPr>
              <a:spcBef>
                <a:spcPct val="20000"/>
              </a:spcBef>
              <a:spcAft>
                <a:spcPts val="600"/>
              </a:spcAft>
              <a:buClr>
                <a:schemeClr val="tx2"/>
              </a:buClr>
              <a:buSzPct val="70000"/>
              <a:buFont typeface="Wingdings 2" charset="2"/>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Il affirme :</a:t>
            </a:r>
          </a:p>
          <a:p>
            <a:pPr marL="742950" lvl="1" indent="-285750">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le pape est placé par Dieu </a:t>
            </a:r>
            <a:r>
              <a:rPr lang="en-US" b="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au-dessus des rois</a:t>
            </a:r>
          </a:p>
          <a:p>
            <a:pPr marL="742950" lvl="1" indent="-285750">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il convoque les prélats de France à Rome</a:t>
            </a:r>
          </a:p>
          <a:p>
            <a:pPr marL="742950" lvl="1" indent="-285750">
              <a:spcBef>
                <a:spcPct val="20000"/>
              </a:spcBef>
              <a:spcAft>
                <a:spcPts val="600"/>
              </a:spcAft>
              <a:buClr>
                <a:schemeClr val="tx2"/>
              </a:buClr>
              <a:buSzPct val="70000"/>
              <a:buFont typeface="Wingdings 2" charset="2"/>
              <a:buChar char="•"/>
            </a:pPr>
            <a:endPar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endParaRPr>
          </a:p>
          <a:p>
            <a:pPr>
              <a:spcBef>
                <a:spcPct val="20000"/>
              </a:spcBef>
              <a:spcAft>
                <a:spcPts val="600"/>
              </a:spcAft>
              <a:buClr>
                <a:schemeClr val="tx2"/>
              </a:buClr>
              <a:buSzPct val="70000"/>
              <a:buFont typeface="Wingdings 2" charset="2"/>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Le conflit devient </a:t>
            </a:r>
            <a:r>
              <a:rPr lang="en-US" b="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idéologique et ouvert</a:t>
            </a:r>
            <a:endPar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endParaRPr>
          </a:p>
        </p:txBody>
      </p:sp>
    </p:spTree>
    <p:extLst>
      <p:ext uri="{BB962C8B-B14F-4D97-AF65-F5344CB8AC3E}">
        <p14:creationId xmlns:p14="http://schemas.microsoft.com/office/powerpoint/2010/main" val="1892945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A6C2C86-63BF-47D5-AA3F-905111A238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ZoneTexte 6">
            <a:extLst>
              <a:ext uri="{FF2B5EF4-FFF2-40B4-BE49-F238E27FC236}">
                <a16:creationId xmlns:a16="http://schemas.microsoft.com/office/drawing/2014/main" id="{B360B912-DFFA-5640-48D0-5E3CF943AABB}"/>
              </a:ext>
            </a:extLst>
          </p:cNvPr>
          <p:cNvSpPr txBox="1"/>
          <p:nvPr/>
        </p:nvSpPr>
        <p:spPr>
          <a:xfrm>
            <a:off x="834013" y="1115568"/>
            <a:ext cx="3487616" cy="4626864"/>
          </a:xfrm>
          <a:prstGeom prst="rect">
            <a:avLst/>
          </a:prstGeom>
        </p:spPr>
        <p:txBody>
          <a:bodyPr vert="horz" lIns="91440" tIns="45720" rIns="91440" bIns="45720" rtlCol="0" anchor="ctr">
            <a:normAutofit/>
          </a:bodyPr>
          <a:lstStyle/>
          <a:p>
            <a:pPr>
              <a:spcBef>
                <a:spcPct val="0"/>
              </a:spcBef>
              <a:spcAft>
                <a:spcPts val="600"/>
              </a:spcAft>
            </a:pPr>
            <a:r>
              <a:rPr lang="en-US" sz="3600" b="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Issue du conflit : victoire du pouvoir royal</a:t>
            </a:r>
          </a:p>
        </p:txBody>
      </p:sp>
      <p:cxnSp>
        <p:nvCxnSpPr>
          <p:cNvPr id="14" name="Straight Connector 13">
            <a:extLst>
              <a:ext uri="{FF2B5EF4-FFF2-40B4-BE49-F238E27FC236}">
                <a16:creationId xmlns:a16="http://schemas.microsoft.com/office/drawing/2014/main" id="{425A0768-3044-4AA9-A889-D2CAA68C51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400"/>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2436602A-05C4-576B-3C4D-52CBA5B5178A}"/>
              </a:ext>
            </a:extLst>
          </p:cNvPr>
          <p:cNvSpPr txBox="1"/>
          <p:nvPr/>
        </p:nvSpPr>
        <p:spPr>
          <a:xfrm>
            <a:off x="5105398" y="1115568"/>
            <a:ext cx="6245352" cy="4626864"/>
          </a:xfrm>
          <a:prstGeom prst="rect">
            <a:avLst/>
          </a:prstGeom>
        </p:spPr>
        <p:txBody>
          <a:bodyPr vert="horz" lIns="91440" tIns="45720" rIns="91440" bIns="45720" rtlCol="0" anchor="ctr">
            <a:normAutofit/>
          </a:bodyPr>
          <a:lstStyle/>
          <a:p>
            <a:pPr>
              <a:spcBef>
                <a:spcPct val="20000"/>
              </a:spcBef>
              <a:spcAft>
                <a:spcPts val="600"/>
              </a:spcAft>
              <a:buClr>
                <a:schemeClr val="tx2"/>
              </a:buClr>
              <a:buSzPct val="70000"/>
              <a:buFont typeface="Wingdings 2" charset="2"/>
              <a:buNone/>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Riposte de Philippe le Bel :</a:t>
            </a:r>
          </a:p>
          <a:p>
            <a:pPr lvl="1">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Assemblée du royaume contre le pape (1302)</a:t>
            </a:r>
          </a:p>
          <a:p>
            <a:pPr lvl="1">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Attentat d’Anagni (1303), arrestation de Boniface VIII</a:t>
            </a:r>
          </a:p>
          <a:p>
            <a:pPr lvl="1">
              <a:spcBef>
                <a:spcPct val="20000"/>
              </a:spcBef>
              <a:spcAft>
                <a:spcPts val="600"/>
              </a:spcAft>
              <a:buClr>
                <a:schemeClr val="tx2"/>
              </a:buClr>
              <a:buSzPct val="70000"/>
              <a:buFont typeface="Wingdings 2" charset="2"/>
              <a:buChar char="•"/>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Mort du pape peu après</a:t>
            </a:r>
          </a:p>
          <a:p>
            <a:pPr>
              <a:spcBef>
                <a:spcPct val="20000"/>
              </a:spcBef>
              <a:spcAft>
                <a:spcPts val="600"/>
              </a:spcAft>
              <a:buClr>
                <a:schemeClr val="tx2"/>
              </a:buClr>
              <a:buSzPct val="70000"/>
              <a:buFont typeface="Wingdings 2" charset="2"/>
              <a:buNone/>
            </a:pPr>
            <a:r>
              <a:rPr lang="en-US" i="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Unam Sanctam</a:t>
            </a: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 (1302) = sommet de la théocratie pontificale</a:t>
            </a:r>
            <a:b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b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Mais, dans les faits, c’est le </a:t>
            </a:r>
            <a:r>
              <a:rPr lang="en-US" b="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roi de France</a:t>
            </a: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 qui sort vainqueur.</a:t>
            </a:r>
          </a:p>
          <a:p>
            <a:pPr>
              <a:spcBef>
                <a:spcPct val="20000"/>
              </a:spcBef>
              <a:spcAft>
                <a:spcPts val="600"/>
              </a:spcAft>
              <a:buClr>
                <a:schemeClr val="tx2"/>
              </a:buClr>
              <a:buSzPct val="70000"/>
              <a:buFont typeface="Wingdings 2" charset="2"/>
              <a:buNone/>
            </a:pPr>
            <a:endPar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endParaRPr>
          </a:p>
          <a:p>
            <a:pPr>
              <a:spcBef>
                <a:spcPct val="20000"/>
              </a:spcBef>
              <a:spcAft>
                <a:spcPts val="600"/>
              </a:spcAft>
              <a:buClr>
                <a:schemeClr val="tx2"/>
              </a:buClr>
              <a:buSzPct val="70000"/>
              <a:buFont typeface="Wingdings 2" charset="2"/>
              <a:buNone/>
            </a:pP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Tournant majeur : affirmation durable de la </a:t>
            </a:r>
            <a:r>
              <a:rPr lang="en-US" b="1">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souveraineté monarchique</a:t>
            </a:r>
            <a:r>
              <a:rPr lang="en-US">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 face à la papauté.</a:t>
            </a:r>
          </a:p>
        </p:txBody>
      </p:sp>
    </p:spTree>
    <p:extLst>
      <p:ext uri="{BB962C8B-B14F-4D97-AF65-F5344CB8AC3E}">
        <p14:creationId xmlns:p14="http://schemas.microsoft.com/office/powerpoint/2010/main" val="4075073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D534A8-D487-674A-93F0-FC13650CBCC2}"/>
              </a:ext>
            </a:extLst>
          </p:cNvPr>
          <p:cNvSpPr>
            <a:spLocks noGrp="1"/>
          </p:cNvSpPr>
          <p:nvPr>
            <p:ph type="title"/>
          </p:nvPr>
        </p:nvSpPr>
        <p:spPr/>
        <p:txBody>
          <a:bodyPr/>
          <a:lstStyle/>
          <a:p>
            <a:r>
              <a:rPr lang="fr-FR" dirty="0"/>
              <a:t>Conclusion générale </a:t>
            </a:r>
          </a:p>
        </p:txBody>
      </p:sp>
      <p:sp>
        <p:nvSpPr>
          <p:cNvPr id="3" name="Espace réservé du contenu 2">
            <a:extLst>
              <a:ext uri="{FF2B5EF4-FFF2-40B4-BE49-F238E27FC236}">
                <a16:creationId xmlns:a16="http://schemas.microsoft.com/office/drawing/2014/main" id="{A714F9F7-CA12-BE40-848E-41EC957D1B0A}"/>
              </a:ext>
            </a:extLst>
          </p:cNvPr>
          <p:cNvSpPr>
            <a:spLocks noGrp="1"/>
          </p:cNvSpPr>
          <p:nvPr>
            <p:ph idx="1"/>
          </p:nvPr>
        </p:nvSpPr>
        <p:spPr>
          <a:xfrm>
            <a:off x="838200" y="1430805"/>
            <a:ext cx="10515600" cy="4680929"/>
          </a:xfrm>
          <a:noFill/>
          <a:ln>
            <a:noFill/>
          </a:ln>
        </p:spPr>
        <p:txBody>
          <a:bodyPr>
            <a:normAutofit/>
          </a:bodyPr>
          <a:lstStyle/>
          <a:p>
            <a:pPr marL="514350" indent="-514350" algn="just">
              <a:lnSpc>
                <a:spcPct val="160000"/>
              </a:lnSpc>
              <a:buAutoNum type="arabicParenR"/>
            </a:pPr>
            <a:endParaRPr lang="fr-FR" sz="2200" b="1" dirty="0">
              <a:solidFill>
                <a:schemeClr val="tx1"/>
              </a:solidFill>
              <a:latin typeface="+mj-lt"/>
            </a:endParaRPr>
          </a:p>
          <a:p>
            <a:pPr marL="457200" indent="-457200" algn="just">
              <a:lnSpc>
                <a:spcPct val="200000"/>
              </a:lnSpc>
              <a:buFont typeface="+mj-lt"/>
              <a:buAutoNum type="arabicPeriod"/>
            </a:pPr>
            <a:r>
              <a:rPr lang="fr-FR" dirty="0">
                <a:solidFill>
                  <a:schemeClr val="tx1"/>
                </a:solidFill>
                <a:latin typeface="+mj-lt"/>
              </a:rPr>
              <a:t>Déconstruire l’évidence du roi médiéval tout-puissant</a:t>
            </a:r>
          </a:p>
          <a:p>
            <a:pPr marL="457200" indent="-457200" algn="just">
              <a:lnSpc>
                <a:spcPct val="200000"/>
              </a:lnSpc>
              <a:buFont typeface="+mj-lt"/>
              <a:buAutoNum type="arabicPeriod"/>
            </a:pPr>
            <a:r>
              <a:rPr lang="fr-FR" dirty="0">
                <a:solidFill>
                  <a:schemeClr val="tx1"/>
                </a:solidFill>
                <a:latin typeface="+mj-lt"/>
              </a:rPr>
              <a:t>De l’Empire carolingien à la mosaïque des pouvoir</a:t>
            </a:r>
          </a:p>
          <a:p>
            <a:pPr marL="457200" indent="-457200" algn="just">
              <a:lnSpc>
                <a:spcPct val="200000"/>
              </a:lnSpc>
              <a:buFont typeface="+mj-lt"/>
              <a:buAutoNum type="arabicPeriod"/>
            </a:pPr>
            <a:r>
              <a:rPr lang="fr-FR" dirty="0">
                <a:solidFill>
                  <a:schemeClr val="tx1"/>
                </a:solidFill>
                <a:latin typeface="+mj-lt"/>
              </a:rPr>
              <a:t>Nouveaux mécanismes politiques : vassalité et élection</a:t>
            </a:r>
          </a:p>
          <a:p>
            <a:pPr marL="457200" indent="-457200" algn="just">
              <a:lnSpc>
                <a:spcPct val="200000"/>
              </a:lnSpc>
              <a:buFont typeface="+mj-lt"/>
              <a:buAutoNum type="arabicPeriod"/>
            </a:pPr>
            <a:r>
              <a:rPr lang="fr-FR" dirty="0">
                <a:solidFill>
                  <a:schemeClr val="tx1"/>
                </a:solidFill>
                <a:latin typeface="+mj-lt"/>
              </a:rPr>
              <a:t>L’âge des princes : puissance affichée, puissance limitée</a:t>
            </a:r>
          </a:p>
          <a:p>
            <a:pPr marL="457200" indent="-457200" algn="just">
              <a:lnSpc>
                <a:spcPct val="200000"/>
              </a:lnSpc>
              <a:buFont typeface="+mj-lt"/>
              <a:buAutoNum type="arabicPeriod"/>
            </a:pPr>
            <a:r>
              <a:rPr lang="fr-FR" dirty="0">
                <a:solidFill>
                  <a:schemeClr val="tx1"/>
                </a:solidFill>
                <a:latin typeface="+mj-lt"/>
              </a:rPr>
              <a:t>Du conflit des fidélité au conflit des souverainetés : papauté vs royauté</a:t>
            </a:r>
          </a:p>
        </p:txBody>
      </p:sp>
    </p:spTree>
    <p:extLst>
      <p:ext uri="{BB962C8B-B14F-4D97-AF65-F5344CB8AC3E}">
        <p14:creationId xmlns:p14="http://schemas.microsoft.com/office/powerpoint/2010/main" val="318290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02D783-6922-7A4B-8886-3FC2BE98A332}"/>
              </a:ext>
            </a:extLst>
          </p:cNvPr>
          <p:cNvSpPr>
            <a:spLocks noGrp="1"/>
          </p:cNvSpPr>
          <p:nvPr>
            <p:ph type="title"/>
          </p:nvPr>
        </p:nvSpPr>
        <p:spPr>
          <a:xfrm>
            <a:off x="838200" y="2766218"/>
            <a:ext cx="10515600" cy="1325563"/>
          </a:xfrm>
        </p:spPr>
        <p:txBody>
          <a:bodyPr>
            <a:normAutofit/>
          </a:bodyPr>
          <a:lstStyle/>
          <a:p>
            <a:r>
              <a:rPr lang="fr-FR" dirty="0"/>
              <a:t>I) La fin de l’Empire carolingien sous Charles le Gros:  un pouvoir impérial mal embarqué </a:t>
            </a:r>
          </a:p>
        </p:txBody>
      </p:sp>
    </p:spTree>
    <p:extLst>
      <p:ext uri="{BB962C8B-B14F-4D97-AF65-F5344CB8AC3E}">
        <p14:creationId xmlns:p14="http://schemas.microsoft.com/office/powerpoint/2010/main" val="3588141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C989A7-F62E-BC42-B3BE-CBB3914975E4}"/>
              </a:ext>
            </a:extLst>
          </p:cNvPr>
          <p:cNvSpPr>
            <a:spLocks noGrp="1"/>
          </p:cNvSpPr>
          <p:nvPr>
            <p:ph type="title"/>
          </p:nvPr>
        </p:nvSpPr>
        <p:spPr>
          <a:xfrm>
            <a:off x="261257" y="391251"/>
            <a:ext cx="3905795" cy="1325563"/>
          </a:xfrm>
        </p:spPr>
        <p:txBody>
          <a:bodyPr>
            <a:normAutofit fontScale="90000"/>
          </a:bodyPr>
          <a:lstStyle/>
          <a:p>
            <a:pPr algn="ctr"/>
            <a:r>
              <a:rPr lang="fr-FR" sz="3000" dirty="0"/>
              <a:t>A) L’Europe carolingienne depuis le traité de Verdun en 843</a:t>
            </a:r>
          </a:p>
        </p:txBody>
      </p:sp>
      <p:pic>
        <p:nvPicPr>
          <p:cNvPr id="2050" name="Picture 2" descr="Résultat de recherche d'images pour &quot;partage de Verdun&quot;">
            <a:extLst>
              <a:ext uri="{FF2B5EF4-FFF2-40B4-BE49-F238E27FC236}">
                <a16:creationId xmlns:a16="http://schemas.microsoft.com/office/drawing/2014/main" id="{269FC0B9-E31B-1B4C-8DA1-A647EB9CD140}"/>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4418549" y="0"/>
            <a:ext cx="7773452"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F3F36F62-82E6-D24E-88BD-1CC492563975}"/>
              </a:ext>
            </a:extLst>
          </p:cNvPr>
          <p:cNvSpPr txBox="1"/>
          <p:nvPr/>
        </p:nvSpPr>
        <p:spPr>
          <a:xfrm>
            <a:off x="261257" y="2172689"/>
            <a:ext cx="3905795" cy="3970318"/>
          </a:xfrm>
          <a:prstGeom prst="rect">
            <a:avLst/>
          </a:prstGeom>
          <a:noFill/>
          <a:ln w="28575">
            <a:noFill/>
          </a:ln>
        </p:spPr>
        <p:txBody>
          <a:bodyPr wrap="square" rtlCol="0">
            <a:spAutoFit/>
          </a:bodyPr>
          <a:lstStyle/>
          <a:p>
            <a:r>
              <a:rPr lang="fr-FR" b="1" dirty="0">
                <a:latin typeface="+mj-lt"/>
              </a:rPr>
              <a:t>Les trois fils de Louis le Pieux se partagent l’Empire : </a:t>
            </a:r>
          </a:p>
          <a:p>
            <a:endParaRPr lang="fr-FR" b="1" dirty="0">
              <a:latin typeface="+mj-lt"/>
            </a:endParaRPr>
          </a:p>
          <a:p>
            <a:pPr marL="285750" indent="-285750">
              <a:buFontTx/>
              <a:buChar char="-"/>
            </a:pPr>
            <a:r>
              <a:rPr lang="fr-FR" dirty="0">
                <a:latin typeface="+mj-lt"/>
              </a:rPr>
              <a:t>Charles le Chauve : la </a:t>
            </a:r>
            <a:r>
              <a:rPr lang="fr-FR" dirty="0" err="1">
                <a:latin typeface="+mj-lt"/>
              </a:rPr>
              <a:t>Francie</a:t>
            </a:r>
            <a:r>
              <a:rPr lang="fr-FR" dirty="0">
                <a:latin typeface="+mj-lt"/>
              </a:rPr>
              <a:t> occidentale (seulement « France » en 1200) </a:t>
            </a:r>
          </a:p>
          <a:p>
            <a:endParaRPr lang="fr-FR" dirty="0">
              <a:latin typeface="+mj-lt"/>
            </a:endParaRPr>
          </a:p>
          <a:p>
            <a:pPr marL="285750" indent="-285750">
              <a:buFontTx/>
              <a:buChar char="-"/>
            </a:pPr>
            <a:r>
              <a:rPr lang="fr-FR" dirty="0">
                <a:latin typeface="+mj-lt"/>
              </a:rPr>
              <a:t>Lothaire I</a:t>
            </a:r>
            <a:r>
              <a:rPr lang="fr-FR" baseline="30000" dirty="0">
                <a:latin typeface="+mj-lt"/>
              </a:rPr>
              <a:t>er</a:t>
            </a:r>
            <a:r>
              <a:rPr lang="fr-FR" dirty="0">
                <a:latin typeface="+mj-lt"/>
              </a:rPr>
              <a:t> qui reçoit le titre impérial (la </a:t>
            </a:r>
            <a:r>
              <a:rPr lang="fr-FR" dirty="0" err="1">
                <a:latin typeface="+mj-lt"/>
              </a:rPr>
              <a:t>Francie</a:t>
            </a:r>
            <a:r>
              <a:rPr lang="fr-FR" dirty="0">
                <a:latin typeface="+mj-lt"/>
              </a:rPr>
              <a:t> médiane) </a:t>
            </a:r>
          </a:p>
          <a:p>
            <a:endParaRPr lang="fr-FR" dirty="0">
              <a:latin typeface="+mj-lt"/>
            </a:endParaRPr>
          </a:p>
          <a:p>
            <a:pPr marL="285750" indent="-285750">
              <a:buFontTx/>
              <a:buChar char="-"/>
            </a:pPr>
            <a:r>
              <a:rPr lang="fr-FR" dirty="0">
                <a:latin typeface="+mj-lt"/>
              </a:rPr>
              <a:t>Louis Le Germanique (la France orientale, communément nommée Germanie). </a:t>
            </a:r>
          </a:p>
          <a:p>
            <a:endParaRPr lang="fr-FR" dirty="0">
              <a:latin typeface="+mj-lt"/>
            </a:endParaRPr>
          </a:p>
        </p:txBody>
      </p:sp>
    </p:spTree>
    <p:extLst>
      <p:ext uri="{BB962C8B-B14F-4D97-AF65-F5344CB8AC3E}">
        <p14:creationId xmlns:p14="http://schemas.microsoft.com/office/powerpoint/2010/main" val="4026310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39FAA2B-B4E9-B546-8675-A0B4B4055B0B}"/>
              </a:ext>
            </a:extLst>
          </p:cNvPr>
          <p:cNvPicPr>
            <a:picLocks noGrp="1" noChangeAspect="1"/>
          </p:cNvPicPr>
          <p:nvPr>
            <p:ph idx="1"/>
          </p:nvPr>
        </p:nvPicPr>
        <p:blipFill rotWithShape="1">
          <a:blip r:embed="rId2" cstate="screen">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p:blipFill>
        <p:spPr>
          <a:xfrm rot="5400000">
            <a:off x="5895967" y="583210"/>
            <a:ext cx="6879244" cy="5712823"/>
          </a:xfrm>
          <a:ln w="28575">
            <a:solidFill>
              <a:schemeClr val="tx1"/>
            </a:solidFill>
          </a:ln>
        </p:spPr>
      </p:pic>
      <p:sp>
        <p:nvSpPr>
          <p:cNvPr id="6" name="ZoneTexte 5">
            <a:extLst>
              <a:ext uri="{FF2B5EF4-FFF2-40B4-BE49-F238E27FC236}">
                <a16:creationId xmlns:a16="http://schemas.microsoft.com/office/drawing/2014/main" id="{DDFCD182-878F-2B41-ADF6-B0FDA58B022F}"/>
              </a:ext>
            </a:extLst>
          </p:cNvPr>
          <p:cNvSpPr txBox="1"/>
          <p:nvPr/>
        </p:nvSpPr>
        <p:spPr>
          <a:xfrm>
            <a:off x="384204" y="1439001"/>
            <a:ext cx="5887092" cy="3785652"/>
          </a:xfrm>
          <a:prstGeom prst="rect">
            <a:avLst/>
          </a:prstGeom>
          <a:noFill/>
          <a:ln>
            <a:noFill/>
          </a:ln>
        </p:spPr>
        <p:txBody>
          <a:bodyPr wrap="square" rtlCol="0">
            <a:spAutoFit/>
          </a:bodyPr>
          <a:lstStyle/>
          <a:p>
            <a:pPr algn="ctr"/>
            <a:r>
              <a:rPr lang="fr-FR" sz="3000" b="1" dirty="0">
                <a:latin typeface="+mj-lt"/>
              </a:rPr>
              <a:t>La fin de l’Empire carolingien </a:t>
            </a:r>
          </a:p>
          <a:p>
            <a:endParaRPr lang="fr-FR" sz="3000" dirty="0">
              <a:latin typeface="+mj-lt"/>
            </a:endParaRPr>
          </a:p>
          <a:p>
            <a:r>
              <a:rPr lang="fr-FR" sz="2000" b="1" dirty="0">
                <a:latin typeface="+mj-lt"/>
              </a:rPr>
              <a:t>Charles le Gros récupère :  </a:t>
            </a:r>
          </a:p>
          <a:p>
            <a:endParaRPr lang="fr-FR" sz="2000" dirty="0">
              <a:latin typeface="+mj-lt"/>
            </a:endParaRPr>
          </a:p>
          <a:p>
            <a:pPr marL="342900" indent="-342900">
              <a:buFontTx/>
              <a:buChar char="-"/>
            </a:pPr>
            <a:r>
              <a:rPr lang="fr-FR" sz="2000" dirty="0">
                <a:latin typeface="+mj-lt"/>
              </a:rPr>
              <a:t>Le royaume de Germanie (876, héréditaire)</a:t>
            </a:r>
          </a:p>
          <a:p>
            <a:pPr marL="342900" indent="-342900">
              <a:buFontTx/>
              <a:buChar char="-"/>
            </a:pPr>
            <a:endParaRPr lang="fr-FR" sz="2000" dirty="0">
              <a:latin typeface="+mj-lt"/>
            </a:endParaRPr>
          </a:p>
          <a:p>
            <a:pPr marL="342900" indent="-342900">
              <a:buFontTx/>
              <a:buChar char="-"/>
            </a:pPr>
            <a:r>
              <a:rPr lang="fr-FR" sz="2000" dirty="0">
                <a:latin typeface="+mj-lt"/>
              </a:rPr>
              <a:t>La couronne d’Italie (879) </a:t>
            </a:r>
          </a:p>
          <a:p>
            <a:pPr marL="342900" indent="-342900">
              <a:buFontTx/>
              <a:buChar char="-"/>
            </a:pPr>
            <a:endParaRPr lang="fr-FR" sz="2000" dirty="0">
              <a:latin typeface="+mj-lt"/>
            </a:endParaRPr>
          </a:p>
          <a:p>
            <a:pPr marL="342900" indent="-342900">
              <a:buFontTx/>
              <a:buChar char="-"/>
            </a:pPr>
            <a:r>
              <a:rPr lang="fr-FR" sz="2000" dirty="0">
                <a:latin typeface="+mj-lt"/>
              </a:rPr>
              <a:t>Le royaume de </a:t>
            </a:r>
            <a:r>
              <a:rPr lang="fr-FR" sz="2000" dirty="0" err="1">
                <a:latin typeface="+mj-lt"/>
              </a:rPr>
              <a:t>Francie</a:t>
            </a:r>
            <a:r>
              <a:rPr lang="fr-FR" sz="2000" dirty="0">
                <a:latin typeface="+mj-lt"/>
              </a:rPr>
              <a:t> occidentale en 885</a:t>
            </a:r>
          </a:p>
          <a:p>
            <a:pPr marL="342900" indent="-342900">
              <a:buFontTx/>
              <a:buChar char="-"/>
            </a:pPr>
            <a:endParaRPr lang="fr-FR" sz="2000" dirty="0">
              <a:latin typeface="+mj-lt"/>
            </a:endParaRPr>
          </a:p>
          <a:p>
            <a:r>
              <a:rPr lang="fr-FR" sz="2000" dirty="0">
                <a:latin typeface="+mj-lt"/>
              </a:rPr>
              <a:t>(Le royaume de Bourgogne-Provence n’existait pas) </a:t>
            </a:r>
          </a:p>
        </p:txBody>
      </p:sp>
    </p:spTree>
    <p:extLst>
      <p:ext uri="{BB962C8B-B14F-4D97-AF65-F5344CB8AC3E}">
        <p14:creationId xmlns:p14="http://schemas.microsoft.com/office/powerpoint/2010/main" val="406019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646445-54D1-3B43-B77E-4828D80D0A32}"/>
              </a:ext>
            </a:extLst>
          </p:cNvPr>
          <p:cNvSpPr>
            <a:spLocks noGrp="1"/>
          </p:cNvSpPr>
          <p:nvPr>
            <p:ph type="title"/>
          </p:nvPr>
        </p:nvSpPr>
        <p:spPr>
          <a:xfrm>
            <a:off x="838200" y="2766218"/>
            <a:ext cx="10515600" cy="1325563"/>
          </a:xfrm>
        </p:spPr>
        <p:txBody>
          <a:bodyPr>
            <a:normAutofit fontScale="90000"/>
          </a:bodyPr>
          <a:lstStyle/>
          <a:p>
            <a:pPr algn="ctr"/>
            <a:r>
              <a:rPr lang="fr-FR" b="1" dirty="0"/>
              <a:t>Étude de cas </a:t>
            </a:r>
            <a:br>
              <a:rPr lang="fr-FR" dirty="0"/>
            </a:br>
            <a:r>
              <a:rPr lang="fr-FR" dirty="0"/>
              <a:t>Charles le Gros d’après </a:t>
            </a:r>
            <a:r>
              <a:rPr lang="fr-FR" dirty="0" err="1"/>
              <a:t>Réginon</a:t>
            </a:r>
            <a:r>
              <a:rPr lang="fr-FR" dirty="0"/>
              <a:t> de </a:t>
            </a:r>
            <a:r>
              <a:rPr lang="fr-FR" dirty="0" err="1"/>
              <a:t>Prüm</a:t>
            </a:r>
            <a:r>
              <a:rPr lang="fr-FR" dirty="0"/>
              <a:t>, l’aveu de la faiblesse impériale</a:t>
            </a:r>
          </a:p>
        </p:txBody>
      </p:sp>
    </p:spTree>
    <p:extLst>
      <p:ext uri="{BB962C8B-B14F-4D97-AF65-F5344CB8AC3E}">
        <p14:creationId xmlns:p14="http://schemas.microsoft.com/office/powerpoint/2010/main" val="4283175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2A170A-8645-D442-8079-1CF2D26654B9}"/>
              </a:ext>
            </a:extLst>
          </p:cNvPr>
          <p:cNvSpPr>
            <a:spLocks noGrp="1"/>
          </p:cNvSpPr>
          <p:nvPr>
            <p:ph type="title"/>
          </p:nvPr>
        </p:nvSpPr>
        <p:spPr>
          <a:xfrm>
            <a:off x="403945" y="294661"/>
            <a:ext cx="6674463" cy="1325563"/>
          </a:xfrm>
        </p:spPr>
        <p:txBody>
          <a:bodyPr>
            <a:normAutofit/>
          </a:bodyPr>
          <a:lstStyle/>
          <a:p>
            <a:r>
              <a:rPr lang="fr-FR" sz="3500" dirty="0"/>
              <a:t>1) </a:t>
            </a:r>
            <a:r>
              <a:rPr lang="fr-FR" sz="3500" dirty="0" err="1"/>
              <a:t>Réginon</a:t>
            </a:r>
            <a:r>
              <a:rPr lang="fr-FR" sz="3500" dirty="0"/>
              <a:t> de </a:t>
            </a:r>
            <a:r>
              <a:rPr lang="fr-FR" sz="3500" dirty="0" err="1"/>
              <a:t>Prüm</a:t>
            </a:r>
            <a:r>
              <a:rPr lang="fr-FR" sz="3500" dirty="0"/>
              <a:t>, un chroniqueur au service du pouvoir impérial</a:t>
            </a:r>
          </a:p>
        </p:txBody>
      </p:sp>
      <p:sp>
        <p:nvSpPr>
          <p:cNvPr id="3" name="Espace réservé du contenu 2">
            <a:extLst>
              <a:ext uri="{FF2B5EF4-FFF2-40B4-BE49-F238E27FC236}">
                <a16:creationId xmlns:a16="http://schemas.microsoft.com/office/drawing/2014/main" id="{B450BDCB-6724-D34A-BF8B-B9DF1483BE95}"/>
              </a:ext>
            </a:extLst>
          </p:cNvPr>
          <p:cNvSpPr>
            <a:spLocks noGrp="1"/>
          </p:cNvSpPr>
          <p:nvPr>
            <p:ph idx="1"/>
          </p:nvPr>
        </p:nvSpPr>
        <p:spPr>
          <a:xfrm>
            <a:off x="363289" y="4958993"/>
            <a:ext cx="6872703" cy="1658290"/>
          </a:xfrm>
          <a:noFill/>
          <a:ln>
            <a:noFill/>
          </a:ln>
        </p:spPr>
        <p:txBody>
          <a:bodyPr>
            <a:normAutofit fontScale="85000" lnSpcReduction="20000"/>
          </a:bodyPr>
          <a:lstStyle/>
          <a:p>
            <a:pPr marL="0" indent="0">
              <a:lnSpc>
                <a:spcPct val="160000"/>
              </a:lnSpc>
              <a:buNone/>
            </a:pPr>
            <a:r>
              <a:rPr lang="fr-CA" sz="2600" b="1" dirty="0"/>
              <a:t>La chronique de </a:t>
            </a:r>
            <a:r>
              <a:rPr lang="fr-CA" sz="2600" b="1" dirty="0" err="1"/>
              <a:t>Réginon</a:t>
            </a:r>
            <a:r>
              <a:rPr lang="fr-CA" sz="2600" b="1" dirty="0"/>
              <a:t> de </a:t>
            </a:r>
            <a:r>
              <a:rPr lang="fr-CA" sz="2600" b="1" dirty="0" err="1"/>
              <a:t>Prüm</a:t>
            </a:r>
            <a:br>
              <a:rPr lang="fr-CA" dirty="0"/>
            </a:br>
            <a:r>
              <a:rPr lang="fr-CA" dirty="0"/>
              <a:t>Récit historique en latin, rédigé vers 914.</a:t>
            </a:r>
            <a:br>
              <a:rPr lang="fr-CA" dirty="0"/>
            </a:br>
            <a:r>
              <a:rPr lang="fr-CA" dirty="0"/>
              <a:t>Postérieur aux événements de 888, il est précieux car fondé sur des sources locales aujourd’hui disparues.</a:t>
            </a:r>
            <a:endParaRPr lang="fr-FR" dirty="0">
              <a:solidFill>
                <a:schemeClr val="tx1"/>
              </a:solidFill>
              <a:latin typeface="+mj-lt"/>
            </a:endParaRPr>
          </a:p>
        </p:txBody>
      </p:sp>
      <p:pic>
        <p:nvPicPr>
          <p:cNvPr id="3074" name="Picture 2" descr="https://dl.wdl.org/14690_1_320.png">
            <a:extLst>
              <a:ext uri="{FF2B5EF4-FFF2-40B4-BE49-F238E27FC236}">
                <a16:creationId xmlns:a16="http://schemas.microsoft.com/office/drawing/2014/main" id="{803F5D28-4E14-5742-BEFA-D43DEAE5DBE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93577" y="-1"/>
            <a:ext cx="4798423" cy="685715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D84AEFB-3FAD-8F46-BA83-838FF293ABC7}"/>
              </a:ext>
            </a:extLst>
          </p:cNvPr>
          <p:cNvSpPr/>
          <p:nvPr/>
        </p:nvSpPr>
        <p:spPr>
          <a:xfrm>
            <a:off x="5216848" y="3724339"/>
            <a:ext cx="2063396" cy="1246495"/>
          </a:xfrm>
          <a:prstGeom prst="rect">
            <a:avLst/>
          </a:prstGeom>
          <a:solidFill>
            <a:schemeClr val="bg1"/>
          </a:solidFill>
          <a:ln>
            <a:noFill/>
          </a:ln>
        </p:spPr>
        <p:txBody>
          <a:bodyPr wrap="square">
            <a:spAutoFit/>
          </a:bodyPr>
          <a:lstStyle/>
          <a:p>
            <a:pPr algn="r"/>
            <a:r>
              <a:rPr lang="fr-FR" sz="1500" dirty="0">
                <a:latin typeface="+mj-lt"/>
              </a:rPr>
              <a:t>Une version de la chronique de </a:t>
            </a:r>
            <a:r>
              <a:rPr lang="fr-FR" sz="1500" dirty="0" err="1">
                <a:latin typeface="+mj-lt"/>
              </a:rPr>
              <a:t>Réginon</a:t>
            </a:r>
            <a:r>
              <a:rPr lang="fr-FR" sz="1500" dirty="0">
                <a:latin typeface="+mj-lt"/>
              </a:rPr>
              <a:t> de </a:t>
            </a:r>
            <a:r>
              <a:rPr lang="fr-FR" sz="1500" dirty="0" err="1">
                <a:latin typeface="+mj-lt"/>
              </a:rPr>
              <a:t>Prüm</a:t>
            </a:r>
            <a:r>
              <a:rPr lang="fr-FR" sz="1500" dirty="0">
                <a:latin typeface="+mj-lt"/>
              </a:rPr>
              <a:t> (fol. 320 dans un manuscrit écrit à </a:t>
            </a:r>
            <a:r>
              <a:rPr lang="fr-FR" sz="1500" dirty="0" err="1">
                <a:latin typeface="+mj-lt"/>
              </a:rPr>
              <a:t>Frisingue</a:t>
            </a:r>
            <a:r>
              <a:rPr lang="fr-FR" sz="1500" dirty="0">
                <a:latin typeface="+mj-lt"/>
              </a:rPr>
              <a:t>, en Bavière.) </a:t>
            </a:r>
          </a:p>
        </p:txBody>
      </p:sp>
      <p:sp>
        <p:nvSpPr>
          <p:cNvPr id="6" name="Espace réservé du contenu 2">
            <a:extLst>
              <a:ext uri="{FF2B5EF4-FFF2-40B4-BE49-F238E27FC236}">
                <a16:creationId xmlns:a16="http://schemas.microsoft.com/office/drawing/2014/main" id="{BC1A89B9-1B79-CD48-950E-D4615E9C379C}"/>
              </a:ext>
            </a:extLst>
          </p:cNvPr>
          <p:cNvSpPr txBox="1">
            <a:spLocks/>
          </p:cNvSpPr>
          <p:nvPr/>
        </p:nvSpPr>
        <p:spPr>
          <a:xfrm>
            <a:off x="403945" y="1678590"/>
            <a:ext cx="4699572" cy="3156452"/>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85000"/>
                  </a:schemeClr>
                </a:solidFill>
                <a:latin typeface="Baskerville Old Face" panose="02020602080505020303" pitchFamily="18"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70000"/>
              </a:lnSpc>
              <a:buNone/>
            </a:pPr>
            <a:r>
              <a:rPr lang="fr-FR" sz="2000" b="1" dirty="0" err="1">
                <a:solidFill>
                  <a:schemeClr val="tx1"/>
                </a:solidFill>
                <a:latin typeface="+mj-lt"/>
              </a:rPr>
              <a:t>Réginon</a:t>
            </a:r>
            <a:r>
              <a:rPr lang="fr-FR" sz="2000" b="1" dirty="0">
                <a:solidFill>
                  <a:schemeClr val="tx1"/>
                </a:solidFill>
                <a:latin typeface="+mj-lt"/>
              </a:rPr>
              <a:t> de </a:t>
            </a:r>
            <a:r>
              <a:rPr lang="fr-FR" sz="2000" b="1" dirty="0" err="1">
                <a:solidFill>
                  <a:schemeClr val="tx1"/>
                </a:solidFill>
                <a:latin typeface="+mj-lt"/>
              </a:rPr>
              <a:t>Prüm</a:t>
            </a:r>
            <a:r>
              <a:rPr lang="fr-FR" sz="2000" b="1" dirty="0">
                <a:solidFill>
                  <a:schemeClr val="tx1"/>
                </a:solidFill>
                <a:latin typeface="+mj-lt"/>
              </a:rPr>
              <a:t> (840-915)</a:t>
            </a:r>
            <a:r>
              <a:rPr lang="fr-FR" sz="2000" dirty="0">
                <a:solidFill>
                  <a:schemeClr val="tx1"/>
                </a:solidFill>
                <a:latin typeface="+mj-lt"/>
              </a:rPr>
              <a:t> :</a:t>
            </a:r>
          </a:p>
          <a:p>
            <a:pPr marL="0" indent="0" algn="just">
              <a:lnSpc>
                <a:spcPct val="150000"/>
              </a:lnSpc>
              <a:buNone/>
            </a:pPr>
            <a:r>
              <a:rPr lang="fr-CA" sz="1600" dirty="0">
                <a:solidFill>
                  <a:schemeClr val="bg2">
                    <a:lumMod val="10000"/>
                    <a:lumOff val="90000"/>
                  </a:schemeClr>
                </a:solidFill>
                <a:latin typeface="+mj-lt"/>
              </a:rPr>
              <a:t>Moine puis abbé de </a:t>
            </a:r>
            <a:r>
              <a:rPr lang="fr-CA" sz="1600" dirty="0" err="1">
                <a:solidFill>
                  <a:schemeClr val="bg2">
                    <a:lumMod val="10000"/>
                    <a:lumOff val="90000"/>
                  </a:schemeClr>
                </a:solidFill>
                <a:latin typeface="+mj-lt"/>
              </a:rPr>
              <a:t>Prüm</a:t>
            </a:r>
            <a:r>
              <a:rPr lang="fr-CA" sz="1600" dirty="0">
                <a:solidFill>
                  <a:schemeClr val="bg2">
                    <a:lumMod val="10000"/>
                    <a:lumOff val="90000"/>
                  </a:schemeClr>
                </a:solidFill>
                <a:latin typeface="+mj-lt"/>
              </a:rPr>
              <a:t> (Rhénanie) après 892.</a:t>
            </a:r>
            <a:br>
              <a:rPr lang="fr-CA" sz="1600" dirty="0">
                <a:solidFill>
                  <a:schemeClr val="bg2">
                    <a:lumMod val="10000"/>
                    <a:lumOff val="90000"/>
                  </a:schemeClr>
                </a:solidFill>
                <a:latin typeface="+mj-lt"/>
              </a:rPr>
            </a:br>
            <a:r>
              <a:rPr lang="fr-CA" sz="1600" dirty="0">
                <a:solidFill>
                  <a:schemeClr val="bg2">
                    <a:lumMod val="10000"/>
                    <a:lumOff val="90000"/>
                  </a:schemeClr>
                </a:solidFill>
                <a:latin typeface="+mj-lt"/>
              </a:rPr>
              <a:t>Auteur de plusieurs œuvres savantes (musique, discipline ecclésiastique), il est surtout connu pour sa </a:t>
            </a:r>
            <a:r>
              <a:rPr lang="fr-CA" sz="1600" b="1" dirty="0">
                <a:solidFill>
                  <a:schemeClr val="bg2">
                    <a:lumMod val="10000"/>
                    <a:lumOff val="90000"/>
                  </a:schemeClr>
                </a:solidFill>
                <a:latin typeface="+mj-lt"/>
              </a:rPr>
              <a:t>Chronique universelle</a:t>
            </a:r>
            <a:r>
              <a:rPr lang="fr-CA" sz="1600" dirty="0">
                <a:solidFill>
                  <a:schemeClr val="bg2">
                    <a:lumMod val="10000"/>
                    <a:lumOff val="90000"/>
                  </a:schemeClr>
                </a:solidFill>
                <a:latin typeface="+mj-lt"/>
              </a:rPr>
              <a:t>, qui retrace l’histoire politique du monde chrétien de la Nativité à 905.</a:t>
            </a:r>
          </a:p>
          <a:p>
            <a:pPr marL="0" indent="0">
              <a:buFont typeface="Arial" panose="020B0604020202020204" pitchFamily="34" charset="0"/>
              <a:buNone/>
            </a:pPr>
            <a:endParaRPr lang="fr-FR" sz="1600" dirty="0">
              <a:solidFill>
                <a:schemeClr val="tx1"/>
              </a:solidFill>
              <a:latin typeface="+mj-lt"/>
            </a:endParaRPr>
          </a:p>
        </p:txBody>
      </p:sp>
    </p:spTree>
    <p:extLst>
      <p:ext uri="{BB962C8B-B14F-4D97-AF65-F5344CB8AC3E}">
        <p14:creationId xmlns:p14="http://schemas.microsoft.com/office/powerpoint/2010/main" val="2045510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doise">
  <a:themeElements>
    <a:clrScheme name="Ardois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Personnalisé 1">
      <a:majorFont>
        <a:latin typeface="Calibri Light"/>
        <a:ea typeface=""/>
        <a:cs typeface=""/>
      </a:majorFont>
      <a:minorFont>
        <a:latin typeface="Calibri Light"/>
        <a:ea typeface=""/>
        <a:cs typeface=""/>
      </a:minorFont>
    </a:fontScheme>
    <a:fmtScheme name="Ardois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Ardoise</Template>
  <TotalTime>4252</TotalTime>
  <Words>3591</Words>
  <Application>Microsoft Office PowerPoint</Application>
  <PresentationFormat>Grand écran</PresentationFormat>
  <Paragraphs>265</Paragraphs>
  <Slides>44</Slides>
  <Notes>11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44</vt:i4>
      </vt:variant>
    </vt:vector>
  </HeadingPairs>
  <TitlesOfParts>
    <vt:vector size="50" baseType="lpstr">
      <vt:lpstr>Arial</vt:lpstr>
      <vt:lpstr>Calibri</vt:lpstr>
      <vt:lpstr>Calibri Light</vt:lpstr>
      <vt:lpstr>Wingdings</vt:lpstr>
      <vt:lpstr>Wingdings 2</vt:lpstr>
      <vt:lpstr>Ardoise</vt:lpstr>
      <vt:lpstr>Présentation PowerPoint</vt:lpstr>
      <vt:lpstr>Présentation PowerPoint</vt:lpstr>
      <vt:lpstr>Présentation PowerPoint</vt:lpstr>
      <vt:lpstr>Présentation PowerPoint</vt:lpstr>
      <vt:lpstr>I) La fin de l’Empire carolingien sous Charles le Gros:  un pouvoir impérial mal embarqué </vt:lpstr>
      <vt:lpstr>A) L’Europe carolingienne depuis le traité de Verdun en 843</vt:lpstr>
      <vt:lpstr>Présentation PowerPoint</vt:lpstr>
      <vt:lpstr>Étude de cas  Charles le Gros d’après Réginon de Prüm, l’aveu de la faiblesse impériale</vt:lpstr>
      <vt:lpstr>1) Réginon de Prüm, un chroniqueur au service du pouvoir impérial</vt:lpstr>
      <vt:lpstr>2) Un récit des évènements (1) </vt:lpstr>
      <vt:lpstr>2) Le récit des évènements (2) </vt:lpstr>
      <vt:lpstr>Panorama des royaumes</vt:lpstr>
      <vt:lpstr>3) La description de  Charles le Gros (839-888)</vt:lpstr>
      <vt:lpstr>3) La description de  Charles le Gros (839-888)</vt:lpstr>
      <vt:lpstr>Comment comprendre la dislocation de l’empire carolingien? </vt:lpstr>
      <vt:lpstr>Comment comprendre la dislocation de l’empire carolingien? </vt:lpstr>
      <vt:lpstr>Comment comprendre la dislocation de l’empire carolingien? </vt:lpstr>
      <vt:lpstr>Conclusion : un pouvoir central en mutation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Étude de cas Guillaume, comte de Poitiers et duc d’Aquitaine :  le modèle du bon prince de l’an Mil</vt:lpstr>
      <vt:lpstr>Guillaume, comte de Poitiers et duc d’Aquitaine (995-1030)</vt:lpstr>
      <vt:lpstr>La Chronique d’Adhémar de Chabannes, un panégyrique au service de Guillaume V</vt:lpstr>
      <vt:lpstr>Contenu de la chronique</vt:lpstr>
      <vt:lpstr>1) Les pouvoirs de Guillaume V, duc d’Aquitaine</vt:lpstr>
      <vt:lpstr>Présentation PowerPoint</vt:lpstr>
      <vt:lpstr>Présentation PowerPoint</vt:lpstr>
      <vt:lpstr>2) Un prince chrétien inséré dans de prestigieux réseaux clientélaires </vt:lpstr>
      <vt:lpstr>Présentation PowerPoint</vt:lpstr>
      <vt:lpstr>Présentation PowerPoint</vt:lpstr>
      <vt:lpstr>3) Faut-il croire Adhémar de Chabannes?  Les exagérations du panégyriste</vt:lpstr>
      <vt:lpstr>3) Faut-il croire Adhémar de Chabannes?  Les exagérations du panygériste</vt:lpstr>
      <vt:lpstr>Conclusion</vt:lpstr>
      <vt:lpstr>Présentation PowerPoint</vt:lpstr>
      <vt:lpstr>Présentation PowerPoint</vt:lpstr>
      <vt:lpstr>Présentation PowerPoint</vt:lpstr>
      <vt:lpstr>Présentation PowerPoint</vt:lpstr>
      <vt:lpstr>Présentation PowerPoint</vt:lpstr>
      <vt:lpstr>Conclusion générale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Louis Genton</dc:creator>
  <cp:lastModifiedBy>Amélie Marineau-Pelletier</cp:lastModifiedBy>
  <cp:revision>54</cp:revision>
  <dcterms:created xsi:type="dcterms:W3CDTF">2020-07-13T15:27:27Z</dcterms:created>
  <dcterms:modified xsi:type="dcterms:W3CDTF">2026-01-30T12:18:44Z</dcterms:modified>
</cp:coreProperties>
</file>