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312" r:id="rId4"/>
    <p:sldId id="307" r:id="rId5"/>
    <p:sldId id="308" r:id="rId6"/>
    <p:sldId id="309" r:id="rId7"/>
    <p:sldId id="259" r:id="rId8"/>
    <p:sldId id="306" r:id="rId9"/>
    <p:sldId id="315" r:id="rId10"/>
    <p:sldId id="313" r:id="rId11"/>
    <p:sldId id="314" r:id="rId12"/>
    <p:sldId id="261" r:id="rId13"/>
    <p:sldId id="316" r:id="rId14"/>
    <p:sldId id="279" r:id="rId15"/>
    <p:sldId id="280" r:id="rId16"/>
    <p:sldId id="276" r:id="rId17"/>
    <p:sldId id="266" r:id="rId18"/>
    <p:sldId id="288" r:id="rId19"/>
    <p:sldId id="290" r:id="rId20"/>
    <p:sldId id="271" r:id="rId21"/>
    <p:sldId id="292" r:id="rId22"/>
    <p:sldId id="294" r:id="rId23"/>
    <p:sldId id="293" r:id="rId24"/>
    <p:sldId id="296" r:id="rId25"/>
    <p:sldId id="297" r:id="rId26"/>
    <p:sldId id="299" r:id="rId27"/>
    <p:sldId id="300" r:id="rId28"/>
    <p:sldId id="302" r:id="rId29"/>
    <p:sldId id="304" r:id="rId30"/>
    <p:sldId id="311" r:id="rId31"/>
    <p:sldId id="310" r:id="rId32"/>
    <p:sldId id="27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C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0E2129-72A6-4EC9-A807-4BFCD8C7622F}" v="99" dt="2026-02-06T09:11:27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77"/>
    <p:restoredTop sz="94666"/>
  </p:normalViewPr>
  <p:slideViewPr>
    <p:cSldViewPr snapToGrid="0" snapToObjects="1">
      <p:cViewPr varScale="1">
        <p:scale>
          <a:sx n="67" d="100"/>
          <a:sy n="67" d="100"/>
        </p:scale>
        <p:origin x="160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élie Marineau-Pelletier" userId="c84778779e89c7a1" providerId="LiveId" clId="{7BDC8E08-46D3-460A-BB61-BD54A5AC363E}"/>
    <pc:docChg chg="undo custSel addSld delSld modSld sldOrd">
      <pc:chgData name="Amélie Marineau-Pelletier" userId="c84778779e89c7a1" providerId="LiveId" clId="{7BDC8E08-46D3-460A-BB61-BD54A5AC363E}" dt="2026-02-06T09:13:08.028" v="2532" actId="2710"/>
      <pc:docMkLst>
        <pc:docMk/>
      </pc:docMkLst>
      <pc:sldChg chg="addSp delSp modSp mod">
        <pc:chgData name="Amélie Marineau-Pelletier" userId="c84778779e89c7a1" providerId="LiveId" clId="{7BDC8E08-46D3-460A-BB61-BD54A5AC363E}" dt="2026-02-05T08:09:41.644" v="76" actId="120"/>
        <pc:sldMkLst>
          <pc:docMk/>
          <pc:sldMk cId="1966197339" sldId="257"/>
        </pc:sldMkLst>
        <pc:spChg chg="mod">
          <ac:chgData name="Amélie Marineau-Pelletier" userId="c84778779e89c7a1" providerId="LiveId" clId="{7BDC8E08-46D3-460A-BB61-BD54A5AC363E}" dt="2026-02-05T08:09:41.644" v="76" actId="120"/>
          <ac:spMkLst>
            <pc:docMk/>
            <pc:sldMk cId="1966197339" sldId="257"/>
            <ac:spMk id="2" creationId="{219F3706-5050-4947-A15C-CEE1135BA871}"/>
          </ac:spMkLst>
        </pc:spChg>
        <pc:spChg chg="add del mod">
          <ac:chgData name="Amélie Marineau-Pelletier" userId="c84778779e89c7a1" providerId="LiveId" clId="{7BDC8E08-46D3-460A-BB61-BD54A5AC363E}" dt="2026-02-05T08:07:14.941" v="26"/>
          <ac:spMkLst>
            <pc:docMk/>
            <pc:sldMk cId="1966197339" sldId="257"/>
            <ac:spMk id="3" creationId="{9C023970-9212-9B45-EF3D-3C7BFF8B74A0}"/>
          </ac:spMkLst>
        </pc:spChg>
        <pc:spChg chg="add mod">
          <ac:chgData name="Amélie Marineau-Pelletier" userId="c84778779e89c7a1" providerId="LiveId" clId="{7BDC8E08-46D3-460A-BB61-BD54A5AC363E}" dt="2026-02-05T08:08:46.428" v="62" actId="1076"/>
          <ac:spMkLst>
            <pc:docMk/>
            <pc:sldMk cId="1966197339" sldId="257"/>
            <ac:spMk id="4" creationId="{363969E6-107E-7018-A04F-BB697EF76C4E}"/>
          </ac:spMkLst>
        </pc:spChg>
        <pc:spChg chg="mod">
          <ac:chgData name="Amélie Marineau-Pelletier" userId="c84778779e89c7a1" providerId="LiveId" clId="{7BDC8E08-46D3-460A-BB61-BD54A5AC363E}" dt="2026-02-05T08:08:43.725" v="61" actId="14100"/>
          <ac:spMkLst>
            <pc:docMk/>
            <pc:sldMk cId="1966197339" sldId="257"/>
            <ac:spMk id="6" creationId="{8D8170B0-58B9-584B-A5A2-73B919B2B633}"/>
          </ac:spMkLst>
        </pc:spChg>
        <pc:picChg chg="mod">
          <ac:chgData name="Amélie Marineau-Pelletier" userId="c84778779e89c7a1" providerId="LiveId" clId="{7BDC8E08-46D3-460A-BB61-BD54A5AC363E}" dt="2026-02-05T08:08:39.332" v="60" actId="1076"/>
          <ac:picMkLst>
            <pc:docMk/>
            <pc:sldMk cId="1966197339" sldId="257"/>
            <ac:picMk id="8" creationId="{E3448F0C-87EC-AD4B-90AA-8197EA70AB81}"/>
          </ac:picMkLst>
        </pc:picChg>
        <pc:picChg chg="add mod">
          <ac:chgData name="Amélie Marineau-Pelletier" userId="c84778779e89c7a1" providerId="LiveId" clId="{7BDC8E08-46D3-460A-BB61-BD54A5AC363E}" dt="2026-02-05T08:08:50.879" v="64" actId="1076"/>
          <ac:picMkLst>
            <pc:docMk/>
            <pc:sldMk cId="1966197339" sldId="257"/>
            <ac:picMk id="1026" creationId="{A54F3CBF-E208-96F7-FB67-D8ACE92D0F99}"/>
          </ac:picMkLst>
        </pc:picChg>
      </pc:sldChg>
      <pc:sldChg chg="modSp mod">
        <pc:chgData name="Amélie Marineau-Pelletier" userId="c84778779e89c7a1" providerId="LiveId" clId="{7BDC8E08-46D3-460A-BB61-BD54A5AC363E}" dt="2026-02-06T07:51:18.352" v="1278" actId="207"/>
        <pc:sldMkLst>
          <pc:docMk/>
          <pc:sldMk cId="643341480" sldId="258"/>
        </pc:sldMkLst>
        <pc:spChg chg="mod">
          <ac:chgData name="Amélie Marineau-Pelletier" userId="c84778779e89c7a1" providerId="LiveId" clId="{7BDC8E08-46D3-460A-BB61-BD54A5AC363E}" dt="2026-02-06T07:51:18.352" v="1278" actId="207"/>
          <ac:spMkLst>
            <pc:docMk/>
            <pc:sldMk cId="643341480" sldId="258"/>
            <ac:spMk id="6" creationId="{8D8170B0-58B9-584B-A5A2-73B919B2B633}"/>
          </ac:spMkLst>
        </pc:spChg>
      </pc:sldChg>
      <pc:sldChg chg="addSp modSp mod">
        <pc:chgData name="Amélie Marineau-Pelletier" userId="c84778779e89c7a1" providerId="LiveId" clId="{7BDC8E08-46D3-460A-BB61-BD54A5AC363E}" dt="2026-02-05T11:35:42.664" v="384" actId="20577"/>
        <pc:sldMkLst>
          <pc:docMk/>
          <pc:sldMk cId="2605570754" sldId="259"/>
        </pc:sldMkLst>
        <pc:spChg chg="add mod">
          <ac:chgData name="Amélie Marineau-Pelletier" userId="c84778779e89c7a1" providerId="LiveId" clId="{7BDC8E08-46D3-460A-BB61-BD54A5AC363E}" dt="2026-02-05T08:22:34.031" v="359" actId="113"/>
          <ac:spMkLst>
            <pc:docMk/>
            <pc:sldMk cId="2605570754" sldId="259"/>
            <ac:spMk id="2" creationId="{CBA80464-4F53-B4D7-D89E-0CF6B27A1CBB}"/>
          </ac:spMkLst>
        </pc:spChg>
        <pc:spChg chg="mod">
          <ac:chgData name="Amélie Marineau-Pelletier" userId="c84778779e89c7a1" providerId="LiveId" clId="{7BDC8E08-46D3-460A-BB61-BD54A5AC363E}" dt="2026-02-05T11:35:42.664" v="384" actId="20577"/>
          <ac:spMkLst>
            <pc:docMk/>
            <pc:sldMk cId="2605570754" sldId="259"/>
            <ac:spMk id="3" creationId="{00CD5C68-C0FC-194F-B8C9-5BAE65BD4B1A}"/>
          </ac:spMkLst>
        </pc:spChg>
        <pc:picChg chg="mod">
          <ac:chgData name="Amélie Marineau-Pelletier" userId="c84778779e89c7a1" providerId="LiveId" clId="{7BDC8E08-46D3-460A-BB61-BD54A5AC363E}" dt="2026-02-05T08:11:40.428" v="80" actId="14100"/>
          <ac:picMkLst>
            <pc:docMk/>
            <pc:sldMk cId="2605570754" sldId="259"/>
            <ac:picMk id="7" creationId="{E798BC5C-8C88-3F4C-96A2-2BFC018BA1D6}"/>
          </ac:picMkLst>
        </pc:picChg>
        <pc:picChg chg="mod">
          <ac:chgData name="Amélie Marineau-Pelletier" userId="c84778779e89c7a1" providerId="LiveId" clId="{7BDC8E08-46D3-460A-BB61-BD54A5AC363E}" dt="2026-02-05T08:11:44.741" v="81" actId="14100"/>
          <ac:picMkLst>
            <pc:docMk/>
            <pc:sldMk cId="2605570754" sldId="259"/>
            <ac:picMk id="9" creationId="{76F25E2C-07C9-FA41-81D0-0FD3E59AF520}"/>
          </ac:picMkLst>
        </pc:picChg>
      </pc:sldChg>
      <pc:sldChg chg="modSp del mod">
        <pc:chgData name="Amélie Marineau-Pelletier" userId="c84778779e89c7a1" providerId="LiveId" clId="{7BDC8E08-46D3-460A-BB61-BD54A5AC363E}" dt="2026-02-06T08:51:11.131" v="1959" actId="47"/>
        <pc:sldMkLst>
          <pc:docMk/>
          <pc:sldMk cId="3778039987" sldId="260"/>
        </pc:sldMkLst>
        <pc:spChg chg="mod">
          <ac:chgData name="Amélie Marineau-Pelletier" userId="c84778779e89c7a1" providerId="LiveId" clId="{7BDC8E08-46D3-460A-BB61-BD54A5AC363E}" dt="2026-02-06T08:44:30.535" v="1580" actId="255"/>
          <ac:spMkLst>
            <pc:docMk/>
            <pc:sldMk cId="3778039987" sldId="260"/>
            <ac:spMk id="2" creationId="{2370C896-2F0F-C74F-8FD6-2D8D2F1FBE01}"/>
          </ac:spMkLst>
        </pc:spChg>
        <pc:spChg chg="mod">
          <ac:chgData name="Amélie Marineau-Pelletier" userId="c84778779e89c7a1" providerId="LiveId" clId="{7BDC8E08-46D3-460A-BB61-BD54A5AC363E}" dt="2026-02-05T11:37:07.785" v="388" actId="20577"/>
          <ac:spMkLst>
            <pc:docMk/>
            <pc:sldMk cId="3778039987" sldId="260"/>
            <ac:spMk id="3" creationId="{00CD5C68-C0FC-194F-B8C9-5BAE65BD4B1A}"/>
          </ac:spMkLst>
        </pc:spChg>
      </pc:sldChg>
      <pc:sldChg chg="modSp mod">
        <pc:chgData name="Amélie Marineau-Pelletier" userId="c84778779e89c7a1" providerId="LiveId" clId="{7BDC8E08-46D3-460A-BB61-BD54A5AC363E}" dt="2026-02-06T08:52:23.150" v="1964" actId="113"/>
        <pc:sldMkLst>
          <pc:docMk/>
          <pc:sldMk cId="684385108" sldId="261"/>
        </pc:sldMkLst>
        <pc:spChg chg="mod">
          <ac:chgData name="Amélie Marineau-Pelletier" userId="c84778779e89c7a1" providerId="LiveId" clId="{7BDC8E08-46D3-460A-BB61-BD54A5AC363E}" dt="2026-02-06T08:52:23.150" v="1964" actId="113"/>
          <ac:spMkLst>
            <pc:docMk/>
            <pc:sldMk cId="684385108" sldId="261"/>
            <ac:spMk id="2" creationId="{1DFE3566-4DF8-F643-AFA2-BE168AB3EEAA}"/>
          </ac:spMkLst>
        </pc:spChg>
        <pc:spChg chg="mod">
          <ac:chgData name="Amélie Marineau-Pelletier" userId="c84778779e89c7a1" providerId="LiveId" clId="{7BDC8E08-46D3-460A-BB61-BD54A5AC363E}" dt="2026-02-06T08:52:07.575" v="1961" actId="255"/>
          <ac:spMkLst>
            <pc:docMk/>
            <pc:sldMk cId="684385108" sldId="261"/>
            <ac:spMk id="4" creationId="{36FBE218-1ED8-984C-86F0-A7E3DAB80140}"/>
          </ac:spMkLst>
        </pc:spChg>
        <pc:spChg chg="mod">
          <ac:chgData name="Amélie Marineau-Pelletier" userId="c84778779e89c7a1" providerId="LiveId" clId="{7BDC8E08-46D3-460A-BB61-BD54A5AC363E}" dt="2026-02-06T08:52:13.182" v="1962" actId="255"/>
          <ac:spMkLst>
            <pc:docMk/>
            <pc:sldMk cId="684385108" sldId="261"/>
            <ac:spMk id="5" creationId="{94206B1D-A8B2-0449-AC99-1800E83AB7DC}"/>
          </ac:spMkLst>
        </pc:spChg>
      </pc:sldChg>
      <pc:sldChg chg="del">
        <pc:chgData name="Amélie Marineau-Pelletier" userId="c84778779e89c7a1" providerId="LiveId" clId="{7BDC8E08-46D3-460A-BB61-BD54A5AC363E}" dt="2026-02-05T11:34:27.773" v="373" actId="47"/>
        <pc:sldMkLst>
          <pc:docMk/>
          <pc:sldMk cId="3027463368" sldId="262"/>
        </pc:sldMkLst>
      </pc:sldChg>
      <pc:sldChg chg="modSp mod">
        <pc:chgData name="Amélie Marineau-Pelletier" userId="c84778779e89c7a1" providerId="LiveId" clId="{7BDC8E08-46D3-460A-BB61-BD54A5AC363E}" dt="2026-02-06T09:01:59.483" v="2273" actId="113"/>
        <pc:sldMkLst>
          <pc:docMk/>
          <pc:sldMk cId="1452220350" sldId="266"/>
        </pc:sldMkLst>
        <pc:spChg chg="mod">
          <ac:chgData name="Amélie Marineau-Pelletier" userId="c84778779e89c7a1" providerId="LiveId" clId="{7BDC8E08-46D3-460A-BB61-BD54A5AC363E}" dt="2026-02-06T09:01:59.483" v="2273" actId="113"/>
          <ac:spMkLst>
            <pc:docMk/>
            <pc:sldMk cId="1452220350" sldId="266"/>
            <ac:spMk id="2" creationId="{6F71D5D2-123B-B04C-996E-0525FF00FEA0}"/>
          </ac:spMkLst>
        </pc:spChg>
      </pc:sldChg>
      <pc:sldChg chg="modSp mod">
        <pc:chgData name="Amélie Marineau-Pelletier" userId="c84778779e89c7a1" providerId="LiveId" clId="{7BDC8E08-46D3-460A-BB61-BD54A5AC363E}" dt="2026-02-05T09:15:12.785" v="363" actId="207"/>
        <pc:sldMkLst>
          <pc:docMk/>
          <pc:sldMk cId="3953707867" sldId="271"/>
        </pc:sldMkLst>
        <pc:spChg chg="mod">
          <ac:chgData name="Amélie Marineau-Pelletier" userId="c84778779e89c7a1" providerId="LiveId" clId="{7BDC8E08-46D3-460A-BB61-BD54A5AC363E}" dt="2026-02-05T09:15:12.785" v="363" actId="207"/>
          <ac:spMkLst>
            <pc:docMk/>
            <pc:sldMk cId="3953707867" sldId="271"/>
            <ac:spMk id="2" creationId="{41CD3577-04B3-774B-9CCF-121BE70384C9}"/>
          </ac:spMkLst>
        </pc:spChg>
      </pc:sldChg>
      <pc:sldChg chg="addSp delSp modSp mod setBg">
        <pc:chgData name="Amélie Marineau-Pelletier" userId="c84778779e89c7a1" providerId="LiveId" clId="{7BDC8E08-46D3-460A-BB61-BD54A5AC363E}" dt="2026-02-05T12:44:40.972" v="821" actId="207"/>
        <pc:sldMkLst>
          <pc:docMk/>
          <pc:sldMk cId="4074691811" sldId="274"/>
        </pc:sldMkLst>
        <pc:spChg chg="mod">
          <ac:chgData name="Amélie Marineau-Pelletier" userId="c84778779e89c7a1" providerId="LiveId" clId="{7BDC8E08-46D3-460A-BB61-BD54A5AC363E}" dt="2026-02-05T12:44:15.194" v="818" actId="26606"/>
          <ac:spMkLst>
            <pc:docMk/>
            <pc:sldMk cId="4074691811" sldId="274"/>
            <ac:spMk id="2" creationId="{C61A927F-A3F6-1545-B1B5-FA3923842BF3}"/>
          </ac:spMkLst>
        </pc:spChg>
        <pc:spChg chg="add mod ord">
          <ac:chgData name="Amélie Marineau-Pelletier" userId="c84778779e89c7a1" providerId="LiveId" clId="{7BDC8E08-46D3-460A-BB61-BD54A5AC363E}" dt="2026-02-05T12:44:40.972" v="821" actId="207"/>
          <ac:spMkLst>
            <pc:docMk/>
            <pc:sldMk cId="4074691811" sldId="274"/>
            <ac:spMk id="3" creationId="{E28A7B20-A542-41CC-F670-D6F4202EC485}"/>
          </ac:spMkLst>
        </pc:spChg>
        <pc:spChg chg="del">
          <ac:chgData name="Amélie Marineau-Pelletier" userId="c84778779e89c7a1" providerId="LiveId" clId="{7BDC8E08-46D3-460A-BB61-BD54A5AC363E}" dt="2026-02-05T12:41:20.348" v="401" actId="478"/>
          <ac:spMkLst>
            <pc:docMk/>
            <pc:sldMk cId="4074691811" sldId="274"/>
            <ac:spMk id="4" creationId="{99F7E323-7DCF-854D-AC2A-240BED4B4027}"/>
          </ac:spMkLst>
        </pc:spChg>
        <pc:spChg chg="del mod">
          <ac:chgData name="Amélie Marineau-Pelletier" userId="c84778779e89c7a1" providerId="LiveId" clId="{7BDC8E08-46D3-460A-BB61-BD54A5AC363E}" dt="2026-02-05T12:41:20.366" v="403"/>
          <ac:spMkLst>
            <pc:docMk/>
            <pc:sldMk cId="4074691811" sldId="274"/>
            <ac:spMk id="5" creationId="{1E355EC5-84E4-B444-95F3-C31B571A85B7}"/>
          </ac:spMkLst>
        </pc:spChg>
        <pc:spChg chg="del">
          <ac:chgData name="Amélie Marineau-Pelletier" userId="c84778779e89c7a1" providerId="LiveId" clId="{7BDC8E08-46D3-460A-BB61-BD54A5AC363E}" dt="2026-02-05T12:41:22.118" v="404" actId="478"/>
          <ac:spMkLst>
            <pc:docMk/>
            <pc:sldMk cId="4074691811" sldId="274"/>
            <ac:spMk id="6" creationId="{CE907425-9711-384F-A977-77CFC6B5027B}"/>
          </ac:spMkLst>
        </pc:spChg>
        <pc:picChg chg="add mod">
          <ac:chgData name="Amélie Marineau-Pelletier" userId="c84778779e89c7a1" providerId="LiveId" clId="{7BDC8E08-46D3-460A-BB61-BD54A5AC363E}" dt="2026-02-05T12:44:15.194" v="818" actId="26606"/>
          <ac:picMkLst>
            <pc:docMk/>
            <pc:sldMk cId="4074691811" sldId="274"/>
            <ac:picMk id="7" creationId="{7620F26C-D005-4F2C-5F59-9DE298FBDF7B}"/>
          </ac:picMkLst>
        </pc:picChg>
        <pc:picChg chg="add del">
          <ac:chgData name="Amélie Marineau-Pelletier" userId="c84778779e89c7a1" providerId="LiveId" clId="{7BDC8E08-46D3-460A-BB61-BD54A5AC363E}" dt="2026-02-05T12:44:04.924" v="816" actId="26606"/>
          <ac:picMkLst>
            <pc:docMk/>
            <pc:sldMk cId="4074691811" sldId="274"/>
            <ac:picMk id="9" creationId="{B536FA4E-0152-4E27-91DA-0FC22D1846BB}"/>
          </ac:picMkLst>
        </pc:picChg>
        <pc:picChg chg="add del">
          <ac:chgData name="Amélie Marineau-Pelletier" userId="c84778779e89c7a1" providerId="LiveId" clId="{7BDC8E08-46D3-460A-BB61-BD54A5AC363E}" dt="2026-02-05T12:44:15.194" v="818" actId="26606"/>
          <ac:picMkLst>
            <pc:docMk/>
            <pc:sldMk cId="4074691811" sldId="274"/>
            <ac:picMk id="14" creationId="{1CF706DA-13E8-4A4F-9260-551FB8127BDD}"/>
          </ac:picMkLst>
        </pc:picChg>
        <pc:picChg chg="add">
          <ac:chgData name="Amélie Marineau-Pelletier" userId="c84778779e89c7a1" providerId="LiveId" clId="{7BDC8E08-46D3-460A-BB61-BD54A5AC363E}" dt="2026-02-05T12:44:15.194" v="818" actId="26606"/>
          <ac:picMkLst>
            <pc:docMk/>
            <pc:sldMk cId="4074691811" sldId="274"/>
            <ac:picMk id="19" creationId="{559DF61F-9058-49C9-8F75-DC501F983B0E}"/>
          </ac:picMkLst>
        </pc:picChg>
      </pc:sldChg>
      <pc:sldChg chg="del">
        <pc:chgData name="Amélie Marineau-Pelletier" userId="c84778779e89c7a1" providerId="LiveId" clId="{7BDC8E08-46D3-460A-BB61-BD54A5AC363E}" dt="2026-02-06T08:44:22.139" v="1579" actId="47"/>
        <pc:sldMkLst>
          <pc:docMk/>
          <pc:sldMk cId="2859112231" sldId="275"/>
        </pc:sldMkLst>
      </pc:sldChg>
      <pc:sldChg chg="modSp mod">
        <pc:chgData name="Amélie Marineau-Pelletier" userId="c84778779e89c7a1" providerId="LiveId" clId="{7BDC8E08-46D3-460A-BB61-BD54A5AC363E}" dt="2026-02-06T09:04:59.963" v="2345" actId="113"/>
        <pc:sldMkLst>
          <pc:docMk/>
          <pc:sldMk cId="3191685520" sldId="276"/>
        </pc:sldMkLst>
        <pc:spChg chg="mod">
          <ac:chgData name="Amélie Marineau-Pelletier" userId="c84778779e89c7a1" providerId="LiveId" clId="{7BDC8E08-46D3-460A-BB61-BD54A5AC363E}" dt="2026-02-06T09:04:59.963" v="2345" actId="113"/>
          <ac:spMkLst>
            <pc:docMk/>
            <pc:sldMk cId="3191685520" sldId="276"/>
            <ac:spMk id="2" creationId="{6F2DF293-1291-CA44-B43C-9B696008B0DF}"/>
          </ac:spMkLst>
        </pc:spChg>
        <pc:spChg chg="mod">
          <ac:chgData name="Amélie Marineau-Pelletier" userId="c84778779e89c7a1" providerId="LiveId" clId="{7BDC8E08-46D3-460A-BB61-BD54A5AC363E}" dt="2026-02-06T09:02:13.487" v="2275" actId="5793"/>
          <ac:spMkLst>
            <pc:docMk/>
            <pc:sldMk cId="3191685520" sldId="276"/>
            <ac:spMk id="4" creationId="{EAB2B87B-3F2D-394E-A51F-A07AB47AD2AE}"/>
          </ac:spMkLst>
        </pc:spChg>
      </pc:sldChg>
      <pc:sldChg chg="del">
        <pc:chgData name="Amélie Marineau-Pelletier" userId="c84778779e89c7a1" providerId="LiveId" clId="{7BDC8E08-46D3-460A-BB61-BD54A5AC363E}" dt="2026-02-06T08:52:59.142" v="1965" actId="47"/>
        <pc:sldMkLst>
          <pc:docMk/>
          <pc:sldMk cId="58454702" sldId="277"/>
        </pc:sldMkLst>
      </pc:sldChg>
      <pc:sldChg chg="del">
        <pc:chgData name="Amélie Marineau-Pelletier" userId="c84778779e89c7a1" providerId="LiveId" clId="{7BDC8E08-46D3-460A-BB61-BD54A5AC363E}" dt="2026-02-06T08:53:08.263" v="1966" actId="47"/>
        <pc:sldMkLst>
          <pc:docMk/>
          <pc:sldMk cId="1353608601" sldId="278"/>
        </pc:sldMkLst>
      </pc:sldChg>
      <pc:sldChg chg="addSp modSp mod">
        <pc:chgData name="Amélie Marineau-Pelletier" userId="c84778779e89c7a1" providerId="LiveId" clId="{7BDC8E08-46D3-460A-BB61-BD54A5AC363E}" dt="2026-02-06T08:58:54.264" v="2171" actId="113"/>
        <pc:sldMkLst>
          <pc:docMk/>
          <pc:sldMk cId="40517236" sldId="279"/>
        </pc:sldMkLst>
        <pc:spChg chg="mod">
          <ac:chgData name="Amélie Marineau-Pelletier" userId="c84778779e89c7a1" providerId="LiveId" clId="{7BDC8E08-46D3-460A-BB61-BD54A5AC363E}" dt="2026-02-06T08:57:25.281" v="2158" actId="20577"/>
          <ac:spMkLst>
            <pc:docMk/>
            <pc:sldMk cId="40517236" sldId="279"/>
            <ac:spMk id="2" creationId="{6F2DF293-1291-CA44-B43C-9B696008B0DF}"/>
          </ac:spMkLst>
        </pc:spChg>
        <pc:spChg chg="add">
          <ac:chgData name="Amélie Marineau-Pelletier" userId="c84778779e89c7a1" providerId="LiveId" clId="{7BDC8E08-46D3-460A-BB61-BD54A5AC363E}" dt="2026-02-06T08:57:55.333" v="2160"/>
          <ac:spMkLst>
            <pc:docMk/>
            <pc:sldMk cId="40517236" sldId="279"/>
            <ac:spMk id="3" creationId="{3C48CFBF-8049-5DC8-D04C-EF47F7B3F851}"/>
          </ac:spMkLst>
        </pc:spChg>
        <pc:spChg chg="mod">
          <ac:chgData name="Amélie Marineau-Pelletier" userId="c84778779e89c7a1" providerId="LiveId" clId="{7BDC8E08-46D3-460A-BB61-BD54A5AC363E}" dt="2026-02-06T08:58:54.264" v="2171" actId="113"/>
          <ac:spMkLst>
            <pc:docMk/>
            <pc:sldMk cId="40517236" sldId="279"/>
            <ac:spMk id="8" creationId="{8AEA6DD9-D46E-2C4D-B287-E680C1BD7DB2}"/>
          </ac:spMkLst>
        </pc:spChg>
      </pc:sldChg>
      <pc:sldChg chg="modSp mod">
        <pc:chgData name="Amélie Marineau-Pelletier" userId="c84778779e89c7a1" providerId="LiveId" clId="{7BDC8E08-46D3-460A-BB61-BD54A5AC363E}" dt="2026-02-06T09:04:46.959" v="2342" actId="1076"/>
        <pc:sldMkLst>
          <pc:docMk/>
          <pc:sldMk cId="3518167449" sldId="280"/>
        </pc:sldMkLst>
        <pc:spChg chg="mod">
          <ac:chgData name="Amélie Marineau-Pelletier" userId="c84778779e89c7a1" providerId="LiveId" clId="{7BDC8E08-46D3-460A-BB61-BD54A5AC363E}" dt="2026-02-06T09:04:35.427" v="2341" actId="1076"/>
          <ac:spMkLst>
            <pc:docMk/>
            <pc:sldMk cId="3518167449" sldId="280"/>
            <ac:spMk id="4" creationId="{C6CB9619-108F-F74E-B142-BE78FEC1B010}"/>
          </ac:spMkLst>
        </pc:spChg>
        <pc:spChg chg="mod">
          <ac:chgData name="Amélie Marineau-Pelletier" userId="c84778779e89c7a1" providerId="LiveId" clId="{7BDC8E08-46D3-460A-BB61-BD54A5AC363E}" dt="2026-02-06T08:59:39.223" v="2232" actId="20577"/>
          <ac:spMkLst>
            <pc:docMk/>
            <pc:sldMk cId="3518167449" sldId="280"/>
            <ac:spMk id="7" creationId="{E5DCA34E-C320-4740-B0FF-88226ECC245D}"/>
          </ac:spMkLst>
        </pc:spChg>
        <pc:picChg chg="mod">
          <ac:chgData name="Amélie Marineau-Pelletier" userId="c84778779e89c7a1" providerId="LiveId" clId="{7BDC8E08-46D3-460A-BB61-BD54A5AC363E}" dt="2026-02-06T09:04:46.959" v="2342" actId="1076"/>
          <ac:picMkLst>
            <pc:docMk/>
            <pc:sldMk cId="3518167449" sldId="280"/>
            <ac:picMk id="6" creationId="{C1DD33FB-E936-584D-9569-C3F726D8A9A5}"/>
          </ac:picMkLst>
        </pc:picChg>
      </pc:sldChg>
      <pc:sldChg chg="del">
        <pc:chgData name="Amélie Marineau-Pelletier" userId="c84778779e89c7a1" providerId="LiveId" clId="{7BDC8E08-46D3-460A-BB61-BD54A5AC363E}" dt="2026-02-05T11:33:54.184" v="372" actId="47"/>
        <pc:sldMkLst>
          <pc:docMk/>
          <pc:sldMk cId="3303770945" sldId="281"/>
        </pc:sldMkLst>
      </pc:sldChg>
      <pc:sldChg chg="add del">
        <pc:chgData name="Amélie Marineau-Pelletier" userId="c84778779e89c7a1" providerId="LiveId" clId="{7BDC8E08-46D3-460A-BB61-BD54A5AC363E}" dt="2026-02-06T08:57:31.105" v="2159" actId="47"/>
        <pc:sldMkLst>
          <pc:docMk/>
          <pc:sldMk cId="568816407" sldId="282"/>
        </pc:sldMkLst>
      </pc:sldChg>
      <pc:sldChg chg="del">
        <pc:chgData name="Amélie Marineau-Pelletier" userId="c84778779e89c7a1" providerId="LiveId" clId="{7BDC8E08-46D3-460A-BB61-BD54A5AC363E}" dt="2026-02-06T09:05:41.832" v="2348" actId="47"/>
        <pc:sldMkLst>
          <pc:docMk/>
          <pc:sldMk cId="799961005" sldId="284"/>
        </pc:sldMkLst>
      </pc:sldChg>
      <pc:sldChg chg="del">
        <pc:chgData name="Amélie Marineau-Pelletier" userId="c84778779e89c7a1" providerId="LiveId" clId="{7BDC8E08-46D3-460A-BB61-BD54A5AC363E}" dt="2026-02-06T09:05:40.051" v="2347" actId="47"/>
        <pc:sldMkLst>
          <pc:docMk/>
          <pc:sldMk cId="613168588" sldId="285"/>
        </pc:sldMkLst>
      </pc:sldChg>
      <pc:sldChg chg="del">
        <pc:chgData name="Amélie Marineau-Pelletier" userId="c84778779e89c7a1" providerId="LiveId" clId="{7BDC8E08-46D3-460A-BB61-BD54A5AC363E}" dt="2026-02-05T11:33:50.440" v="371" actId="47"/>
        <pc:sldMkLst>
          <pc:docMk/>
          <pc:sldMk cId="2034454284" sldId="286"/>
        </pc:sldMkLst>
      </pc:sldChg>
      <pc:sldChg chg="del">
        <pc:chgData name="Amélie Marineau-Pelletier" userId="c84778779e89c7a1" providerId="LiveId" clId="{7BDC8E08-46D3-460A-BB61-BD54A5AC363E}" dt="2026-02-06T09:05:31.234" v="2346" actId="47"/>
        <pc:sldMkLst>
          <pc:docMk/>
          <pc:sldMk cId="2398097303" sldId="287"/>
        </pc:sldMkLst>
      </pc:sldChg>
      <pc:sldChg chg="addSp delSp modSp mod">
        <pc:chgData name="Amélie Marineau-Pelletier" userId="c84778779e89c7a1" providerId="LiveId" clId="{7BDC8E08-46D3-460A-BB61-BD54A5AC363E}" dt="2026-02-06T09:09:55.632" v="2469" actId="20577"/>
        <pc:sldMkLst>
          <pc:docMk/>
          <pc:sldMk cId="1403470329" sldId="288"/>
        </pc:sldMkLst>
        <pc:spChg chg="mod">
          <ac:chgData name="Amélie Marineau-Pelletier" userId="c84778779e89c7a1" providerId="LiveId" clId="{7BDC8E08-46D3-460A-BB61-BD54A5AC363E}" dt="2026-02-06T09:08:41.743" v="2453" actId="1076"/>
          <ac:spMkLst>
            <pc:docMk/>
            <pc:sldMk cId="1403470329" sldId="288"/>
            <ac:spMk id="2" creationId="{6F2DF293-1291-CA44-B43C-9B696008B0DF}"/>
          </ac:spMkLst>
        </pc:spChg>
        <pc:spChg chg="del mod">
          <ac:chgData name="Amélie Marineau-Pelletier" userId="c84778779e89c7a1" providerId="LiveId" clId="{7BDC8E08-46D3-460A-BB61-BD54A5AC363E}" dt="2026-02-06T09:06:56.229" v="2434"/>
          <ac:spMkLst>
            <pc:docMk/>
            <pc:sldMk cId="1403470329" sldId="288"/>
            <ac:spMk id="3" creationId="{60A8687A-7CD6-384A-9E21-15BCEE54D8B3}"/>
          </ac:spMkLst>
        </pc:spChg>
        <pc:spChg chg="mod">
          <ac:chgData name="Amélie Marineau-Pelletier" userId="c84778779e89c7a1" providerId="LiveId" clId="{7BDC8E08-46D3-460A-BB61-BD54A5AC363E}" dt="2026-02-06T09:07:45.835" v="2443" actId="255"/>
          <ac:spMkLst>
            <pc:docMk/>
            <pc:sldMk cId="1403470329" sldId="288"/>
            <ac:spMk id="5" creationId="{1A387923-8AFB-554C-8B34-4A164A8F38EE}"/>
          </ac:spMkLst>
        </pc:spChg>
        <pc:spChg chg="add mod">
          <ac:chgData name="Amélie Marineau-Pelletier" userId="c84778779e89c7a1" providerId="LiveId" clId="{7BDC8E08-46D3-460A-BB61-BD54A5AC363E}" dt="2026-02-06T09:09:55.632" v="2469" actId="20577"/>
          <ac:spMkLst>
            <pc:docMk/>
            <pc:sldMk cId="1403470329" sldId="288"/>
            <ac:spMk id="6" creationId="{5E3234B4-9305-17C7-C1A0-2B0FC046F24D}"/>
          </ac:spMkLst>
        </pc:spChg>
        <pc:picChg chg="mod">
          <ac:chgData name="Amélie Marineau-Pelletier" userId="c84778779e89c7a1" providerId="LiveId" clId="{7BDC8E08-46D3-460A-BB61-BD54A5AC363E}" dt="2026-02-06T09:07:33.053" v="2442" actId="14100"/>
          <ac:picMkLst>
            <pc:docMk/>
            <pc:sldMk cId="1403470329" sldId="288"/>
            <ac:picMk id="11266" creationId="{CAE76B65-A95C-A443-AEBA-1C094644C426}"/>
          </ac:picMkLst>
        </pc:picChg>
      </pc:sldChg>
      <pc:sldChg chg="del">
        <pc:chgData name="Amélie Marineau-Pelletier" userId="c84778779e89c7a1" providerId="LiveId" clId="{7BDC8E08-46D3-460A-BB61-BD54A5AC363E}" dt="2026-02-06T09:10:02.429" v="2470" actId="47"/>
        <pc:sldMkLst>
          <pc:docMk/>
          <pc:sldMk cId="1427371443" sldId="289"/>
        </pc:sldMkLst>
      </pc:sldChg>
      <pc:sldChg chg="modSp mod">
        <pc:chgData name="Amélie Marineau-Pelletier" userId="c84778779e89c7a1" providerId="LiveId" clId="{7BDC8E08-46D3-460A-BB61-BD54A5AC363E}" dt="2026-02-06T09:13:08.028" v="2532" actId="2710"/>
        <pc:sldMkLst>
          <pc:docMk/>
          <pc:sldMk cId="1229428037" sldId="290"/>
        </pc:sldMkLst>
        <pc:spChg chg="mod">
          <ac:chgData name="Amélie Marineau-Pelletier" userId="c84778779e89c7a1" providerId="LiveId" clId="{7BDC8E08-46D3-460A-BB61-BD54A5AC363E}" dt="2026-02-06T09:11:53.624" v="2518" actId="113"/>
          <ac:spMkLst>
            <pc:docMk/>
            <pc:sldMk cId="1229428037" sldId="290"/>
            <ac:spMk id="2" creationId="{9224E4CE-EEAD-7F42-A30B-1EC05EBA134A}"/>
          </ac:spMkLst>
        </pc:spChg>
        <pc:spChg chg="mod">
          <ac:chgData name="Amélie Marineau-Pelletier" userId="c84778779e89c7a1" providerId="LiveId" clId="{7BDC8E08-46D3-460A-BB61-BD54A5AC363E}" dt="2026-02-06T09:13:08.028" v="2532" actId="2710"/>
          <ac:spMkLst>
            <pc:docMk/>
            <pc:sldMk cId="1229428037" sldId="290"/>
            <ac:spMk id="3" creationId="{100D8D9F-8FAA-8849-9764-C49EA8E4FCA0}"/>
          </ac:spMkLst>
        </pc:spChg>
      </pc:sldChg>
      <pc:sldChg chg="del">
        <pc:chgData name="Amélie Marineau-Pelletier" userId="c84778779e89c7a1" providerId="LiveId" clId="{7BDC8E08-46D3-460A-BB61-BD54A5AC363E}" dt="2026-02-05T13:58:52.607" v="1275" actId="47"/>
        <pc:sldMkLst>
          <pc:docMk/>
          <pc:sldMk cId="1081431721" sldId="291"/>
        </pc:sldMkLst>
      </pc:sldChg>
      <pc:sldChg chg="addSp modSp mod setBg">
        <pc:chgData name="Amélie Marineau-Pelletier" userId="c84778779e89c7a1" providerId="LiveId" clId="{7BDC8E08-46D3-460A-BB61-BD54A5AC363E}" dt="2026-02-05T13:57:04.892" v="1253" actId="113"/>
        <pc:sldMkLst>
          <pc:docMk/>
          <pc:sldMk cId="3905675860" sldId="293"/>
        </pc:sldMkLst>
        <pc:spChg chg="mod">
          <ac:chgData name="Amélie Marineau-Pelletier" userId="c84778779e89c7a1" providerId="LiveId" clId="{7BDC8E08-46D3-460A-BB61-BD54A5AC363E}" dt="2026-02-05T13:56:09.507" v="1242" actId="26606"/>
          <ac:spMkLst>
            <pc:docMk/>
            <pc:sldMk cId="3905675860" sldId="293"/>
            <ac:spMk id="2" creationId="{6F2DF293-1291-CA44-B43C-9B696008B0DF}"/>
          </ac:spMkLst>
        </pc:spChg>
        <pc:spChg chg="mod">
          <ac:chgData name="Amélie Marineau-Pelletier" userId="c84778779e89c7a1" providerId="LiveId" clId="{7BDC8E08-46D3-460A-BB61-BD54A5AC363E}" dt="2026-02-05T13:57:04.892" v="1253" actId="113"/>
          <ac:spMkLst>
            <pc:docMk/>
            <pc:sldMk cId="3905675860" sldId="293"/>
            <ac:spMk id="4" creationId="{EAB2B87B-3F2D-394E-A51F-A07AB47AD2AE}"/>
          </ac:spMkLst>
        </pc:spChg>
        <pc:picChg chg="mod">
          <ac:chgData name="Amélie Marineau-Pelletier" userId="c84778779e89c7a1" providerId="LiveId" clId="{7BDC8E08-46D3-460A-BB61-BD54A5AC363E}" dt="2026-02-05T13:56:09.507" v="1242" actId="26606"/>
          <ac:picMkLst>
            <pc:docMk/>
            <pc:sldMk cId="3905675860" sldId="293"/>
            <ac:picMk id="17410" creationId="{20D0E04B-0E66-8B47-8A61-FC684D2C78B6}"/>
          </ac:picMkLst>
        </pc:picChg>
        <pc:picChg chg="add">
          <ac:chgData name="Amélie Marineau-Pelletier" userId="c84778779e89c7a1" providerId="LiveId" clId="{7BDC8E08-46D3-460A-BB61-BD54A5AC363E}" dt="2026-02-05T13:56:09.507" v="1242" actId="26606"/>
          <ac:picMkLst>
            <pc:docMk/>
            <pc:sldMk cId="3905675860" sldId="293"/>
            <ac:picMk id="17415" creationId="{1CF706DA-13E8-4A4F-9260-551FB8127BDD}"/>
          </ac:picMkLst>
        </pc:picChg>
      </pc:sldChg>
      <pc:sldChg chg="addSp modSp mod setBg">
        <pc:chgData name="Amélie Marineau-Pelletier" userId="c84778779e89c7a1" providerId="LiveId" clId="{7BDC8E08-46D3-460A-BB61-BD54A5AC363E}" dt="2026-02-05T13:58:05.069" v="1274" actId="20577"/>
        <pc:sldMkLst>
          <pc:docMk/>
          <pc:sldMk cId="521735647" sldId="294"/>
        </pc:sldMkLst>
        <pc:spChg chg="mod">
          <ac:chgData name="Amélie Marineau-Pelletier" userId="c84778779e89c7a1" providerId="LiveId" clId="{7BDC8E08-46D3-460A-BB61-BD54A5AC363E}" dt="2026-02-05T13:57:25.325" v="1254" actId="26606"/>
          <ac:spMkLst>
            <pc:docMk/>
            <pc:sldMk cId="521735647" sldId="294"/>
            <ac:spMk id="2" creationId="{8E588524-95FB-3D4A-B205-02A36FC039FE}"/>
          </ac:spMkLst>
        </pc:spChg>
        <pc:spChg chg="mod ord">
          <ac:chgData name="Amélie Marineau-Pelletier" userId="c84778779e89c7a1" providerId="LiveId" clId="{7BDC8E08-46D3-460A-BB61-BD54A5AC363E}" dt="2026-02-05T13:58:05.069" v="1274" actId="20577"/>
          <ac:spMkLst>
            <pc:docMk/>
            <pc:sldMk cId="521735647" sldId="294"/>
            <ac:spMk id="3" creationId="{14E985E1-2D24-1043-92E1-E48822427F0A}"/>
          </ac:spMkLst>
        </pc:spChg>
        <pc:spChg chg="mod">
          <ac:chgData name="Amélie Marineau-Pelletier" userId="c84778779e89c7a1" providerId="LiveId" clId="{7BDC8E08-46D3-460A-BB61-BD54A5AC363E}" dt="2026-02-05T13:57:25.325" v="1254" actId="26606"/>
          <ac:spMkLst>
            <pc:docMk/>
            <pc:sldMk cId="521735647" sldId="294"/>
            <ac:spMk id="6" creationId="{3DC90667-D807-6C48-AA40-5C3128469F64}"/>
          </ac:spMkLst>
        </pc:spChg>
        <pc:picChg chg="mod">
          <ac:chgData name="Amélie Marineau-Pelletier" userId="c84778779e89c7a1" providerId="LiveId" clId="{7BDC8E08-46D3-460A-BB61-BD54A5AC363E}" dt="2026-02-05T13:57:25.325" v="1254" actId="26606"/>
          <ac:picMkLst>
            <pc:docMk/>
            <pc:sldMk cId="521735647" sldId="294"/>
            <ac:picMk id="5" creationId="{A995D437-C100-9F44-A83E-A950FEA535CF}"/>
          </ac:picMkLst>
        </pc:picChg>
        <pc:picChg chg="add">
          <ac:chgData name="Amélie Marineau-Pelletier" userId="c84778779e89c7a1" providerId="LiveId" clId="{7BDC8E08-46D3-460A-BB61-BD54A5AC363E}" dt="2026-02-05T13:57:25.325" v="1254" actId="26606"/>
          <ac:picMkLst>
            <pc:docMk/>
            <pc:sldMk cId="521735647" sldId="294"/>
            <ac:picMk id="11" creationId="{559DF61F-9058-49C9-8F75-DC501F983B0E}"/>
          </ac:picMkLst>
        </pc:picChg>
      </pc:sldChg>
      <pc:sldChg chg="modSp del mod">
        <pc:chgData name="Amélie Marineau-Pelletier" userId="c84778779e89c7a1" providerId="LiveId" clId="{7BDC8E08-46D3-460A-BB61-BD54A5AC363E}" dt="2026-02-05T11:33:36.891" v="370" actId="47"/>
        <pc:sldMkLst>
          <pc:docMk/>
          <pc:sldMk cId="3382127838" sldId="295"/>
        </pc:sldMkLst>
        <pc:spChg chg="mod">
          <ac:chgData name="Amélie Marineau-Pelletier" userId="c84778779e89c7a1" providerId="LiveId" clId="{7BDC8E08-46D3-460A-BB61-BD54A5AC363E}" dt="2026-02-05T09:15:06.645" v="362" actId="207"/>
          <ac:spMkLst>
            <pc:docMk/>
            <pc:sldMk cId="3382127838" sldId="295"/>
            <ac:spMk id="2" creationId="{41CD3577-04B3-774B-9CCF-121BE70384C9}"/>
          </ac:spMkLst>
        </pc:spChg>
      </pc:sldChg>
      <pc:sldChg chg="addSp modSp mod setBg">
        <pc:chgData name="Amélie Marineau-Pelletier" userId="c84778779e89c7a1" providerId="LiveId" clId="{7BDC8E08-46D3-460A-BB61-BD54A5AC363E}" dt="2026-02-05T13:51:03.988" v="1239" actId="26606"/>
        <pc:sldMkLst>
          <pc:docMk/>
          <pc:sldMk cId="2157539222" sldId="296"/>
        </pc:sldMkLst>
        <pc:spChg chg="mod">
          <ac:chgData name="Amélie Marineau-Pelletier" userId="c84778779e89c7a1" providerId="LiveId" clId="{7BDC8E08-46D3-460A-BB61-BD54A5AC363E}" dt="2026-02-05T13:51:03.988" v="1239" actId="26606"/>
          <ac:spMkLst>
            <pc:docMk/>
            <pc:sldMk cId="2157539222" sldId="296"/>
            <ac:spMk id="2" creationId="{6F2DF293-1291-CA44-B43C-9B696008B0DF}"/>
          </ac:spMkLst>
        </pc:spChg>
        <pc:spChg chg="mod ord">
          <ac:chgData name="Amélie Marineau-Pelletier" userId="c84778779e89c7a1" providerId="LiveId" clId="{7BDC8E08-46D3-460A-BB61-BD54A5AC363E}" dt="2026-02-05T13:51:03.988" v="1239" actId="26606"/>
          <ac:spMkLst>
            <pc:docMk/>
            <pc:sldMk cId="2157539222" sldId="296"/>
            <ac:spMk id="4" creationId="{EAB2B87B-3F2D-394E-A51F-A07AB47AD2AE}"/>
          </ac:spMkLst>
        </pc:spChg>
        <pc:picChg chg="mod">
          <ac:chgData name="Amélie Marineau-Pelletier" userId="c84778779e89c7a1" providerId="LiveId" clId="{7BDC8E08-46D3-460A-BB61-BD54A5AC363E}" dt="2026-02-05T13:51:03.988" v="1239" actId="26606"/>
          <ac:picMkLst>
            <pc:docMk/>
            <pc:sldMk cId="2157539222" sldId="296"/>
            <ac:picMk id="5" creationId="{1E4CCA24-3DA4-D145-88E1-DCDDA26C9CBA}"/>
          </ac:picMkLst>
        </pc:picChg>
        <pc:picChg chg="add">
          <ac:chgData name="Amélie Marineau-Pelletier" userId="c84778779e89c7a1" providerId="LiveId" clId="{7BDC8E08-46D3-460A-BB61-BD54A5AC363E}" dt="2026-02-05T13:51:03.988" v="1239" actId="26606"/>
          <ac:picMkLst>
            <pc:docMk/>
            <pc:sldMk cId="2157539222" sldId="296"/>
            <ac:picMk id="10" creationId="{559DF61F-9058-49C9-8F75-DC501F983B0E}"/>
          </ac:picMkLst>
        </pc:picChg>
      </pc:sldChg>
      <pc:sldChg chg="addSp modSp mod">
        <pc:chgData name="Amélie Marineau-Pelletier" userId="c84778779e89c7a1" providerId="LiveId" clId="{7BDC8E08-46D3-460A-BB61-BD54A5AC363E}" dt="2026-02-05T13:48:26.042" v="1203" actId="1076"/>
        <pc:sldMkLst>
          <pc:docMk/>
          <pc:sldMk cId="3359477891" sldId="297"/>
        </pc:sldMkLst>
        <pc:spChg chg="mod">
          <ac:chgData name="Amélie Marineau-Pelletier" userId="c84778779e89c7a1" providerId="LiveId" clId="{7BDC8E08-46D3-460A-BB61-BD54A5AC363E}" dt="2026-02-05T13:47:05.856" v="1191" actId="113"/>
          <ac:spMkLst>
            <pc:docMk/>
            <pc:sldMk cId="3359477891" sldId="297"/>
            <ac:spMk id="2" creationId="{6F2DF293-1291-CA44-B43C-9B696008B0DF}"/>
          </ac:spMkLst>
        </pc:spChg>
        <pc:spChg chg="add">
          <ac:chgData name="Amélie Marineau-Pelletier" userId="c84778779e89c7a1" providerId="LiveId" clId="{7BDC8E08-46D3-460A-BB61-BD54A5AC363E}" dt="2026-02-05T13:47:44.296" v="1192"/>
          <ac:spMkLst>
            <pc:docMk/>
            <pc:sldMk cId="3359477891" sldId="297"/>
            <ac:spMk id="3" creationId="{AC768A90-76F7-505D-0CB0-FC44ED130248}"/>
          </ac:spMkLst>
        </pc:spChg>
        <pc:spChg chg="mod">
          <ac:chgData name="Amélie Marineau-Pelletier" userId="c84778779e89c7a1" providerId="LiveId" clId="{7BDC8E08-46D3-460A-BB61-BD54A5AC363E}" dt="2026-02-05T13:48:26.042" v="1203" actId="1076"/>
          <ac:spMkLst>
            <pc:docMk/>
            <pc:sldMk cId="3359477891" sldId="297"/>
            <ac:spMk id="4" creationId="{EAB2B87B-3F2D-394E-A51F-A07AB47AD2AE}"/>
          </ac:spMkLst>
        </pc:spChg>
      </pc:sldChg>
      <pc:sldChg chg="modSp del mod">
        <pc:chgData name="Amélie Marineau-Pelletier" userId="c84778779e89c7a1" providerId="LiveId" clId="{7BDC8E08-46D3-460A-BB61-BD54A5AC363E}" dt="2026-02-05T11:33:35.001" v="369" actId="47"/>
        <pc:sldMkLst>
          <pc:docMk/>
          <pc:sldMk cId="2340886256" sldId="298"/>
        </pc:sldMkLst>
        <pc:spChg chg="mod">
          <ac:chgData name="Amélie Marineau-Pelletier" userId="c84778779e89c7a1" providerId="LiveId" clId="{7BDC8E08-46D3-460A-BB61-BD54A5AC363E}" dt="2026-02-05T09:15:00.961" v="361" actId="207"/>
          <ac:spMkLst>
            <pc:docMk/>
            <pc:sldMk cId="2340886256" sldId="298"/>
            <ac:spMk id="2" creationId="{41CD3577-04B3-774B-9CCF-121BE70384C9}"/>
          </ac:spMkLst>
        </pc:spChg>
      </pc:sldChg>
      <pc:sldChg chg="modSp mod">
        <pc:chgData name="Amélie Marineau-Pelletier" userId="c84778779e89c7a1" providerId="LiveId" clId="{7BDC8E08-46D3-460A-BB61-BD54A5AC363E}" dt="2026-02-05T13:42:01.292" v="1139" actId="1076"/>
        <pc:sldMkLst>
          <pc:docMk/>
          <pc:sldMk cId="3578330024" sldId="299"/>
        </pc:sldMkLst>
        <pc:spChg chg="mod">
          <ac:chgData name="Amélie Marineau-Pelletier" userId="c84778779e89c7a1" providerId="LiveId" clId="{7BDC8E08-46D3-460A-BB61-BD54A5AC363E}" dt="2026-02-05T13:41:05.730" v="1132"/>
          <ac:spMkLst>
            <pc:docMk/>
            <pc:sldMk cId="3578330024" sldId="299"/>
            <ac:spMk id="2" creationId="{8E588524-95FB-3D4A-B205-02A36FC039FE}"/>
          </ac:spMkLst>
        </pc:spChg>
        <pc:spChg chg="mod">
          <ac:chgData name="Amélie Marineau-Pelletier" userId="c84778779e89c7a1" providerId="LiveId" clId="{7BDC8E08-46D3-460A-BB61-BD54A5AC363E}" dt="2026-02-05T13:42:01.292" v="1139" actId="1076"/>
          <ac:spMkLst>
            <pc:docMk/>
            <pc:sldMk cId="3578330024" sldId="299"/>
            <ac:spMk id="3" creationId="{14E985E1-2D24-1043-92E1-E48822427F0A}"/>
          </ac:spMkLst>
        </pc:spChg>
      </pc:sldChg>
      <pc:sldChg chg="modSp mod">
        <pc:chgData name="Amélie Marineau-Pelletier" userId="c84778779e89c7a1" providerId="LiveId" clId="{7BDC8E08-46D3-460A-BB61-BD54A5AC363E}" dt="2026-02-05T08:06:06.292" v="4" actId="27636"/>
        <pc:sldMkLst>
          <pc:docMk/>
          <pc:sldMk cId="24264333" sldId="300"/>
        </pc:sldMkLst>
        <pc:spChg chg="mod">
          <ac:chgData name="Amélie Marineau-Pelletier" userId="c84778779e89c7a1" providerId="LiveId" clId="{7BDC8E08-46D3-460A-BB61-BD54A5AC363E}" dt="2026-02-05T08:06:06.292" v="4" actId="27636"/>
          <ac:spMkLst>
            <pc:docMk/>
            <pc:sldMk cId="24264333" sldId="300"/>
            <ac:spMk id="3" creationId="{14E985E1-2D24-1043-92E1-E48822427F0A}"/>
          </ac:spMkLst>
        </pc:spChg>
      </pc:sldChg>
      <pc:sldChg chg="modSp del mod">
        <pc:chgData name="Amélie Marineau-Pelletier" userId="c84778779e89c7a1" providerId="LiveId" clId="{7BDC8E08-46D3-460A-BB61-BD54A5AC363E}" dt="2026-02-05T11:33:33.140" v="368" actId="47"/>
        <pc:sldMkLst>
          <pc:docMk/>
          <pc:sldMk cId="3497851840" sldId="301"/>
        </pc:sldMkLst>
        <pc:spChg chg="mod">
          <ac:chgData name="Amélie Marineau-Pelletier" userId="c84778779e89c7a1" providerId="LiveId" clId="{7BDC8E08-46D3-460A-BB61-BD54A5AC363E}" dt="2026-02-05T09:14:48.646" v="360" actId="207"/>
          <ac:spMkLst>
            <pc:docMk/>
            <pc:sldMk cId="3497851840" sldId="301"/>
            <ac:spMk id="2" creationId="{41CD3577-04B3-774B-9CCF-121BE70384C9}"/>
          </ac:spMkLst>
        </pc:spChg>
      </pc:sldChg>
      <pc:sldChg chg="modSp mod">
        <pc:chgData name="Amélie Marineau-Pelletier" userId="c84778779e89c7a1" providerId="LiveId" clId="{7BDC8E08-46D3-460A-BB61-BD54A5AC363E}" dt="2026-02-05T13:18:43.036" v="1126"/>
        <pc:sldMkLst>
          <pc:docMk/>
          <pc:sldMk cId="3982543911" sldId="302"/>
        </pc:sldMkLst>
        <pc:spChg chg="mod">
          <ac:chgData name="Amélie Marineau-Pelletier" userId="c84778779e89c7a1" providerId="LiveId" clId="{7BDC8E08-46D3-460A-BB61-BD54A5AC363E}" dt="2026-02-05T13:18:43.036" v="1126"/>
          <ac:spMkLst>
            <pc:docMk/>
            <pc:sldMk cId="3982543911" sldId="302"/>
            <ac:spMk id="3" creationId="{14E985E1-2D24-1043-92E1-E48822427F0A}"/>
          </ac:spMkLst>
        </pc:spChg>
      </pc:sldChg>
      <pc:sldChg chg="modSp del mod">
        <pc:chgData name="Amélie Marineau-Pelletier" userId="c84778779e89c7a1" providerId="LiveId" clId="{7BDC8E08-46D3-460A-BB61-BD54A5AC363E}" dt="2026-02-05T13:46:18.842" v="1140" actId="47"/>
        <pc:sldMkLst>
          <pc:docMk/>
          <pc:sldMk cId="811912895" sldId="303"/>
        </pc:sldMkLst>
        <pc:spChg chg="mod">
          <ac:chgData name="Amélie Marineau-Pelletier" userId="c84778779e89c7a1" providerId="LiveId" clId="{7BDC8E08-46D3-460A-BB61-BD54A5AC363E}" dt="2026-02-05T08:06:42.481" v="9" actId="27636"/>
          <ac:spMkLst>
            <pc:docMk/>
            <pc:sldMk cId="811912895" sldId="303"/>
            <ac:spMk id="3" creationId="{14E985E1-2D24-1043-92E1-E48822427F0A}"/>
          </ac:spMkLst>
        </pc:spChg>
      </pc:sldChg>
      <pc:sldChg chg="addSp modSp mod">
        <pc:chgData name="Amélie Marineau-Pelletier" userId="c84778779e89c7a1" providerId="LiveId" clId="{7BDC8E08-46D3-460A-BB61-BD54A5AC363E}" dt="2026-02-05T13:13:45.561" v="1120" actId="20577"/>
        <pc:sldMkLst>
          <pc:docMk/>
          <pc:sldMk cId="2022232019" sldId="304"/>
        </pc:sldMkLst>
        <pc:spChg chg="mod">
          <ac:chgData name="Amélie Marineau-Pelletier" userId="c84778779e89c7a1" providerId="LiveId" clId="{7BDC8E08-46D3-460A-BB61-BD54A5AC363E}" dt="2026-02-05T13:13:45.561" v="1120" actId="20577"/>
          <ac:spMkLst>
            <pc:docMk/>
            <pc:sldMk cId="2022232019" sldId="304"/>
            <ac:spMk id="2" creationId="{8E588524-95FB-3D4A-B205-02A36FC039FE}"/>
          </ac:spMkLst>
        </pc:spChg>
        <pc:spChg chg="mod">
          <ac:chgData name="Amélie Marineau-Pelletier" userId="c84778779e89c7a1" providerId="LiveId" clId="{7BDC8E08-46D3-460A-BB61-BD54A5AC363E}" dt="2026-02-05T13:13:15.643" v="1116" actId="20577"/>
          <ac:spMkLst>
            <pc:docMk/>
            <pc:sldMk cId="2022232019" sldId="304"/>
            <ac:spMk id="3" creationId="{14E985E1-2D24-1043-92E1-E48822427F0A}"/>
          </ac:spMkLst>
        </pc:spChg>
        <pc:spChg chg="add">
          <ac:chgData name="Amélie Marineau-Pelletier" userId="c84778779e89c7a1" providerId="LiveId" clId="{7BDC8E08-46D3-460A-BB61-BD54A5AC363E}" dt="2026-02-05T13:11:10.434" v="1102"/>
          <ac:spMkLst>
            <pc:docMk/>
            <pc:sldMk cId="2022232019" sldId="304"/>
            <ac:spMk id="4" creationId="{86441C26-F473-D351-97DC-E02599044E30}"/>
          </ac:spMkLst>
        </pc:spChg>
        <pc:spChg chg="add">
          <ac:chgData name="Amélie Marineau-Pelletier" userId="c84778779e89c7a1" providerId="LiveId" clId="{7BDC8E08-46D3-460A-BB61-BD54A5AC363E}" dt="2026-02-05T13:11:16.550" v="1103"/>
          <ac:spMkLst>
            <pc:docMk/>
            <pc:sldMk cId="2022232019" sldId="304"/>
            <ac:spMk id="5" creationId="{FFAA2A43-4B99-2CD1-ACDB-AAC714C9CB91}"/>
          </ac:spMkLst>
        </pc:spChg>
        <pc:spChg chg="add">
          <ac:chgData name="Amélie Marineau-Pelletier" userId="c84778779e89c7a1" providerId="LiveId" clId="{7BDC8E08-46D3-460A-BB61-BD54A5AC363E}" dt="2026-02-05T13:12:20.059" v="1108"/>
          <ac:spMkLst>
            <pc:docMk/>
            <pc:sldMk cId="2022232019" sldId="304"/>
            <ac:spMk id="8" creationId="{C19987D0-CDD2-25AB-2287-DDCF12B5A79C}"/>
          </ac:spMkLst>
        </pc:spChg>
      </pc:sldChg>
      <pc:sldChg chg="del">
        <pc:chgData name="Amélie Marineau-Pelletier" userId="c84778779e89c7a1" providerId="LiveId" clId="{7BDC8E08-46D3-460A-BB61-BD54A5AC363E}" dt="2026-02-05T08:10:02.345" v="77" actId="47"/>
        <pc:sldMkLst>
          <pc:docMk/>
          <pc:sldMk cId="1655304136" sldId="305"/>
        </pc:sldMkLst>
      </pc:sldChg>
      <pc:sldChg chg="addSp modSp mod">
        <pc:chgData name="Amélie Marineau-Pelletier" userId="c84778779e89c7a1" providerId="LiveId" clId="{7BDC8E08-46D3-460A-BB61-BD54A5AC363E}" dt="2026-02-06T08:43:55.160" v="1578" actId="20577"/>
        <pc:sldMkLst>
          <pc:docMk/>
          <pc:sldMk cId="45615701" sldId="306"/>
        </pc:sldMkLst>
        <pc:spChg chg="add mod">
          <ac:chgData name="Amélie Marineau-Pelletier" userId="c84778779e89c7a1" providerId="LiveId" clId="{7BDC8E08-46D3-460A-BB61-BD54A5AC363E}" dt="2026-02-06T08:43:55.160" v="1578" actId="20577"/>
          <ac:spMkLst>
            <pc:docMk/>
            <pc:sldMk cId="45615701" sldId="306"/>
            <ac:spMk id="2" creationId="{50B2A7A1-7710-5F1E-7274-BD76F751004E}"/>
          </ac:spMkLst>
        </pc:spChg>
        <pc:picChg chg="mod">
          <ac:chgData name="Amélie Marineau-Pelletier" userId="c84778779e89c7a1" providerId="LiveId" clId="{7BDC8E08-46D3-460A-BB61-BD54A5AC363E}" dt="2026-02-06T08:43:41.990" v="1573" actId="1076"/>
          <ac:picMkLst>
            <pc:docMk/>
            <pc:sldMk cId="45615701" sldId="306"/>
            <ac:picMk id="1026" creationId="{9B268959-EB04-FB48-BA5A-9EBB9EE4A1B7}"/>
          </ac:picMkLst>
        </pc:picChg>
      </pc:sldChg>
      <pc:sldChg chg="addSp delSp modSp new mod">
        <pc:chgData name="Amélie Marineau-Pelletier" userId="c84778779e89c7a1" providerId="LiveId" clId="{7BDC8E08-46D3-460A-BB61-BD54A5AC363E}" dt="2026-02-06T07:52:23.376" v="1283" actId="1076"/>
        <pc:sldMkLst>
          <pc:docMk/>
          <pc:sldMk cId="3190719317" sldId="307"/>
        </pc:sldMkLst>
        <pc:spChg chg="add mod">
          <ac:chgData name="Amélie Marineau-Pelletier" userId="c84778779e89c7a1" providerId="LiveId" clId="{7BDC8E08-46D3-460A-BB61-BD54A5AC363E}" dt="2026-02-05T08:18:24.141" v="297" actId="1076"/>
          <ac:spMkLst>
            <pc:docMk/>
            <pc:sldMk cId="3190719317" sldId="307"/>
            <ac:spMk id="2" creationId="{61AED309-953D-3AA0-D84A-35D979864A47}"/>
          </ac:spMkLst>
        </pc:spChg>
        <pc:spChg chg="add del mod">
          <ac:chgData name="Amélie Marineau-Pelletier" userId="c84778779e89c7a1" providerId="LiveId" clId="{7BDC8E08-46D3-460A-BB61-BD54A5AC363E}" dt="2026-02-05T08:18:55.813" v="298" actId="21"/>
          <ac:spMkLst>
            <pc:docMk/>
            <pc:sldMk cId="3190719317" sldId="307"/>
            <ac:spMk id="4" creationId="{882B4846-C9D3-AD39-599A-CEB1AF7501D2}"/>
          </ac:spMkLst>
        </pc:spChg>
        <pc:spChg chg="add">
          <ac:chgData name="Amélie Marineau-Pelletier" userId="c84778779e89c7a1" providerId="LiveId" clId="{7BDC8E08-46D3-460A-BB61-BD54A5AC363E}" dt="2026-02-05T08:17:34.718" v="284"/>
          <ac:spMkLst>
            <pc:docMk/>
            <pc:sldMk cId="3190719317" sldId="307"/>
            <ac:spMk id="5" creationId="{89CC6CE1-8C9C-F5D0-9447-CF7773A4C922}"/>
          </ac:spMkLst>
        </pc:spChg>
        <pc:spChg chg="add">
          <ac:chgData name="Amélie Marineau-Pelletier" userId="c84778779e89c7a1" providerId="LiveId" clId="{7BDC8E08-46D3-460A-BB61-BD54A5AC363E}" dt="2026-02-05T08:17:34.718" v="284"/>
          <ac:spMkLst>
            <pc:docMk/>
            <pc:sldMk cId="3190719317" sldId="307"/>
            <ac:spMk id="6" creationId="{D475FAAA-99B1-23BE-92FD-B158DE5ED26B}"/>
          </ac:spMkLst>
        </pc:spChg>
        <pc:spChg chg="add">
          <ac:chgData name="Amélie Marineau-Pelletier" userId="c84778779e89c7a1" providerId="LiveId" clId="{7BDC8E08-46D3-460A-BB61-BD54A5AC363E}" dt="2026-02-05T08:17:34.718" v="284"/>
          <ac:spMkLst>
            <pc:docMk/>
            <pc:sldMk cId="3190719317" sldId="307"/>
            <ac:spMk id="7" creationId="{B92EDD44-D130-CAF7-8824-3C33EEBD2AA6}"/>
          </ac:spMkLst>
        </pc:spChg>
        <pc:spChg chg="add mod">
          <ac:chgData name="Amélie Marineau-Pelletier" userId="c84778779e89c7a1" providerId="LiveId" clId="{7BDC8E08-46D3-460A-BB61-BD54A5AC363E}" dt="2026-02-06T07:52:23.376" v="1283" actId="1076"/>
          <ac:spMkLst>
            <pc:docMk/>
            <pc:sldMk cId="3190719317" sldId="307"/>
            <ac:spMk id="9" creationId="{7B5168EE-8BFE-812A-0CA8-51E759C6539C}"/>
          </ac:spMkLst>
        </pc:spChg>
        <pc:picChg chg="add mod">
          <ac:chgData name="Amélie Marineau-Pelletier" userId="c84778779e89c7a1" providerId="LiveId" clId="{7BDC8E08-46D3-460A-BB61-BD54A5AC363E}" dt="2026-02-05T10:09:18.622" v="367" actId="1076"/>
          <ac:picMkLst>
            <pc:docMk/>
            <pc:sldMk cId="3190719317" sldId="307"/>
            <ac:picMk id="2053" creationId="{3A030A7F-2F24-2185-5549-3524B328AF88}"/>
          </ac:picMkLst>
        </pc:picChg>
      </pc:sldChg>
      <pc:sldChg chg="addSp delSp modSp new mod setBg">
        <pc:chgData name="Amélie Marineau-Pelletier" userId="c84778779e89c7a1" providerId="LiveId" clId="{7BDC8E08-46D3-460A-BB61-BD54A5AC363E}" dt="2026-02-06T08:08:29.356" v="1366" actId="1076"/>
        <pc:sldMkLst>
          <pc:docMk/>
          <pc:sldMk cId="352901772" sldId="308"/>
        </pc:sldMkLst>
        <pc:spChg chg="add mod">
          <ac:chgData name="Amélie Marineau-Pelletier" userId="c84778779e89c7a1" providerId="LiveId" clId="{7BDC8E08-46D3-460A-BB61-BD54A5AC363E}" dt="2026-02-06T08:07:03.535" v="1316" actId="26606"/>
          <ac:spMkLst>
            <pc:docMk/>
            <pc:sldMk cId="352901772" sldId="308"/>
            <ac:spMk id="2" creationId="{4495D135-E596-6AAC-4F10-278910705B63}"/>
          </ac:spMkLst>
        </pc:spChg>
        <pc:spChg chg="add mod">
          <ac:chgData name="Amélie Marineau-Pelletier" userId="c84778779e89c7a1" providerId="LiveId" clId="{7BDC8E08-46D3-460A-BB61-BD54A5AC363E}" dt="2026-02-06T08:07:03.535" v="1316" actId="26606"/>
          <ac:spMkLst>
            <pc:docMk/>
            <pc:sldMk cId="352901772" sldId="308"/>
            <ac:spMk id="4" creationId="{882B4846-C9D3-AD39-599A-CEB1AF7501D2}"/>
          </ac:spMkLst>
        </pc:spChg>
        <pc:spChg chg="add mod">
          <ac:chgData name="Amélie Marineau-Pelletier" userId="c84778779e89c7a1" providerId="LiveId" clId="{7BDC8E08-46D3-460A-BB61-BD54A5AC363E}" dt="2026-02-06T08:08:29.356" v="1366" actId="1076"/>
          <ac:spMkLst>
            <pc:docMk/>
            <pc:sldMk cId="352901772" sldId="308"/>
            <ac:spMk id="7" creationId="{93CB2704-71A4-3FC3-972A-D00C4A7C166F}"/>
          </ac:spMkLst>
        </pc:spChg>
        <pc:picChg chg="add mod">
          <ac:chgData name="Amélie Marineau-Pelletier" userId="c84778779e89c7a1" providerId="LiveId" clId="{7BDC8E08-46D3-460A-BB61-BD54A5AC363E}" dt="2026-02-06T08:07:10.296" v="1319" actId="14100"/>
          <ac:picMkLst>
            <pc:docMk/>
            <pc:sldMk cId="352901772" sldId="308"/>
            <ac:picMk id="5" creationId="{8D4A0D93-B910-1F3A-FC73-39CC09C6A788}"/>
          </ac:picMkLst>
        </pc:picChg>
        <pc:picChg chg="add del">
          <ac:chgData name="Amélie Marineau-Pelletier" userId="c84778779e89c7a1" providerId="LiveId" clId="{7BDC8E08-46D3-460A-BB61-BD54A5AC363E}" dt="2026-02-06T08:07:03.535" v="1316" actId="26606"/>
          <ac:picMkLst>
            <pc:docMk/>
            <pc:sldMk cId="352901772" sldId="308"/>
            <ac:picMk id="10" creationId="{B536FA4E-0152-4E27-91DA-0FC22D1846BB}"/>
          </ac:picMkLst>
        </pc:picChg>
      </pc:sldChg>
      <pc:sldChg chg="addSp delSp modSp new mod">
        <pc:chgData name="Amélie Marineau-Pelletier" userId="c84778779e89c7a1" providerId="LiveId" clId="{7BDC8E08-46D3-460A-BB61-BD54A5AC363E}" dt="2026-02-06T08:36:43.194" v="1455" actId="1076"/>
        <pc:sldMkLst>
          <pc:docMk/>
          <pc:sldMk cId="3902228729" sldId="309"/>
        </pc:sldMkLst>
        <pc:spChg chg="add mod">
          <ac:chgData name="Amélie Marineau-Pelletier" userId="c84778779e89c7a1" providerId="LiveId" clId="{7BDC8E08-46D3-460A-BB61-BD54A5AC363E}" dt="2026-02-05T08:15:59.691" v="279" actId="1076"/>
          <ac:spMkLst>
            <pc:docMk/>
            <pc:sldMk cId="3902228729" sldId="309"/>
            <ac:spMk id="2" creationId="{2F02F1FF-1EFB-A338-AB3E-3B6ECA1CF344}"/>
          </ac:spMkLst>
        </pc:spChg>
        <pc:spChg chg="add mod">
          <ac:chgData name="Amélie Marineau-Pelletier" userId="c84778779e89c7a1" providerId="LiveId" clId="{7BDC8E08-46D3-460A-BB61-BD54A5AC363E}" dt="2026-02-06T08:36:06.047" v="1451" actId="1076"/>
          <ac:spMkLst>
            <pc:docMk/>
            <pc:sldMk cId="3902228729" sldId="309"/>
            <ac:spMk id="3" creationId="{4F187EA2-1480-00C5-128C-764809A1B691}"/>
          </ac:spMkLst>
        </pc:spChg>
        <pc:spChg chg="add mod">
          <ac:chgData name="Amélie Marineau-Pelletier" userId="c84778779e89c7a1" providerId="LiveId" clId="{7BDC8E08-46D3-460A-BB61-BD54A5AC363E}" dt="2026-02-05T08:22:21.527" v="357" actId="1076"/>
          <ac:spMkLst>
            <pc:docMk/>
            <pc:sldMk cId="3902228729" sldId="309"/>
            <ac:spMk id="4" creationId="{B3AF6168-4944-6A7F-7F2D-490EA51A2639}"/>
          </ac:spMkLst>
        </pc:spChg>
        <pc:picChg chg="add del mod">
          <ac:chgData name="Amélie Marineau-Pelletier" userId="c84778779e89c7a1" providerId="LiveId" clId="{7BDC8E08-46D3-460A-BB61-BD54A5AC363E}" dt="2026-02-06T08:36:35.263" v="1452" actId="478"/>
          <ac:picMkLst>
            <pc:docMk/>
            <pc:sldMk cId="3902228729" sldId="309"/>
            <ac:picMk id="2050" creationId="{DC097FDE-315E-0166-2199-177550354B05}"/>
          </ac:picMkLst>
        </pc:picChg>
        <pc:picChg chg="add mod">
          <ac:chgData name="Amélie Marineau-Pelletier" userId="c84778779e89c7a1" providerId="LiveId" clId="{7BDC8E08-46D3-460A-BB61-BD54A5AC363E}" dt="2026-02-06T08:36:43.194" v="1455" actId="1076"/>
          <ac:picMkLst>
            <pc:docMk/>
            <pc:sldMk cId="3902228729" sldId="309"/>
            <ac:picMk id="2052" creationId="{C6308514-14A8-9F2F-6440-BF8D25C0D67A}"/>
          </ac:picMkLst>
        </pc:picChg>
      </pc:sldChg>
      <pc:sldChg chg="new del">
        <pc:chgData name="Amélie Marineau-Pelletier" userId="c84778779e89c7a1" providerId="LiveId" clId="{7BDC8E08-46D3-460A-BB61-BD54A5AC363E}" dt="2026-02-05T08:14:10.236" v="210" actId="47"/>
        <pc:sldMkLst>
          <pc:docMk/>
          <pc:sldMk cId="885346213" sldId="310"/>
        </pc:sldMkLst>
      </pc:sldChg>
      <pc:sldChg chg="addSp modSp new mod setBg">
        <pc:chgData name="Amélie Marineau-Pelletier" userId="c84778779e89c7a1" providerId="LiveId" clId="{7BDC8E08-46D3-460A-BB61-BD54A5AC363E}" dt="2026-02-05T12:47:26.439" v="927" actId="20577"/>
        <pc:sldMkLst>
          <pc:docMk/>
          <pc:sldMk cId="3173205662" sldId="310"/>
        </pc:sldMkLst>
        <pc:spChg chg="add mod">
          <ac:chgData name="Amélie Marineau-Pelletier" userId="c84778779e89c7a1" providerId="LiveId" clId="{7BDC8E08-46D3-460A-BB61-BD54A5AC363E}" dt="2026-02-05T12:47:16.853" v="926" actId="255"/>
          <ac:spMkLst>
            <pc:docMk/>
            <pc:sldMk cId="3173205662" sldId="310"/>
            <ac:spMk id="2" creationId="{C6654CD7-E8F9-1549-2B1C-8D8DDFC7DBE3}"/>
          </ac:spMkLst>
        </pc:spChg>
        <pc:spChg chg="add mod">
          <ac:chgData name="Amélie Marineau-Pelletier" userId="c84778779e89c7a1" providerId="LiveId" clId="{7BDC8E08-46D3-460A-BB61-BD54A5AC363E}" dt="2026-02-05T12:47:26.439" v="927" actId="20577"/>
          <ac:spMkLst>
            <pc:docMk/>
            <pc:sldMk cId="3173205662" sldId="310"/>
            <ac:spMk id="4" creationId="{AFFD2E50-B6EB-CA05-7ED3-851F53E95425}"/>
          </ac:spMkLst>
        </pc:spChg>
        <pc:spChg chg="add">
          <ac:chgData name="Amélie Marineau-Pelletier" userId="c84778779e89c7a1" providerId="LiveId" clId="{7BDC8E08-46D3-460A-BB61-BD54A5AC363E}" dt="2026-02-05T12:46:36.264" v="919" actId="26606"/>
          <ac:spMkLst>
            <pc:docMk/>
            <pc:sldMk cId="3173205662" sldId="310"/>
            <ac:spMk id="9" creationId="{69652D62-ECFB-408E-ABE6-155A644F433D}"/>
          </ac:spMkLst>
        </pc:spChg>
        <pc:spChg chg="add">
          <ac:chgData name="Amélie Marineau-Pelletier" userId="c84778779e89c7a1" providerId="LiveId" clId="{7BDC8E08-46D3-460A-BB61-BD54A5AC363E}" dt="2026-02-05T12:46:36.264" v="919" actId="26606"/>
          <ac:spMkLst>
            <pc:docMk/>
            <pc:sldMk cId="3173205662" sldId="310"/>
            <ac:spMk id="11" creationId="{C1FEA985-924B-4044-8778-32D1E7164C01}"/>
          </ac:spMkLst>
        </pc:spChg>
        <pc:cxnChg chg="add">
          <ac:chgData name="Amélie Marineau-Pelletier" userId="c84778779e89c7a1" providerId="LiveId" clId="{7BDC8E08-46D3-460A-BB61-BD54A5AC363E}" dt="2026-02-05T12:46:36.264" v="919" actId="26606"/>
          <ac:cxnSpMkLst>
            <pc:docMk/>
            <pc:sldMk cId="3173205662" sldId="310"/>
            <ac:cxnSpMk id="13" creationId="{96C7F9CB-BCC3-4648-8DEF-07B0887D87D6}"/>
          </ac:cxnSpMkLst>
        </pc:cxnChg>
      </pc:sldChg>
      <pc:sldChg chg="addSp modSp new mod">
        <pc:chgData name="Amélie Marineau-Pelletier" userId="c84778779e89c7a1" providerId="LiveId" clId="{7BDC8E08-46D3-460A-BB61-BD54A5AC363E}" dt="2026-02-05T13:05:15.132" v="1101" actId="1076"/>
        <pc:sldMkLst>
          <pc:docMk/>
          <pc:sldMk cId="1598852025" sldId="311"/>
        </pc:sldMkLst>
        <pc:spChg chg="add mod">
          <ac:chgData name="Amélie Marineau-Pelletier" userId="c84778779e89c7a1" providerId="LiveId" clId="{7BDC8E08-46D3-460A-BB61-BD54A5AC363E}" dt="2026-02-05T12:52:25.964" v="931" actId="1076"/>
          <ac:spMkLst>
            <pc:docMk/>
            <pc:sldMk cId="1598852025" sldId="311"/>
            <ac:spMk id="3" creationId="{974BC96D-AF09-75E0-24BC-292A71A4A29A}"/>
          </ac:spMkLst>
        </pc:spChg>
        <pc:spChg chg="add mod">
          <ac:chgData name="Amélie Marineau-Pelletier" userId="c84778779e89c7a1" providerId="LiveId" clId="{7BDC8E08-46D3-460A-BB61-BD54A5AC363E}" dt="2026-02-05T13:04:59.751" v="1095" actId="1076"/>
          <ac:spMkLst>
            <pc:docMk/>
            <pc:sldMk cId="1598852025" sldId="311"/>
            <ac:spMk id="4" creationId="{6B3E0D87-755A-9FA6-9E07-195361C24013}"/>
          </ac:spMkLst>
        </pc:spChg>
        <pc:spChg chg="add mod">
          <ac:chgData name="Amélie Marineau-Pelletier" userId="c84778779e89c7a1" providerId="LiveId" clId="{7BDC8E08-46D3-460A-BB61-BD54A5AC363E}" dt="2026-02-05T13:05:15.132" v="1101" actId="1076"/>
          <ac:spMkLst>
            <pc:docMk/>
            <pc:sldMk cId="1598852025" sldId="311"/>
            <ac:spMk id="7" creationId="{E687B463-F9E3-8FBB-B927-1B8D45C85DA4}"/>
          </ac:spMkLst>
        </pc:spChg>
        <pc:picChg chg="add mod">
          <ac:chgData name="Amélie Marineau-Pelletier" userId="c84778779e89c7a1" providerId="LiveId" clId="{7BDC8E08-46D3-460A-BB61-BD54A5AC363E}" dt="2026-02-05T13:05:05.083" v="1098" actId="1076"/>
          <ac:picMkLst>
            <pc:docMk/>
            <pc:sldMk cId="1598852025" sldId="311"/>
            <ac:picMk id="6" creationId="{EC98FBF4-6A08-64CD-725B-AC6F9F094E96}"/>
          </ac:picMkLst>
        </pc:picChg>
        <pc:picChg chg="add">
          <ac:chgData name="Amélie Marineau-Pelletier" userId="c84778779e89c7a1" providerId="LiveId" clId="{7BDC8E08-46D3-460A-BB61-BD54A5AC363E}" dt="2026-02-05T12:59:51.852" v="987"/>
          <ac:picMkLst>
            <pc:docMk/>
            <pc:sldMk cId="1598852025" sldId="311"/>
            <ac:picMk id="4098" creationId="{BF6BA4AA-5187-950E-49A9-0B1417B339C8}"/>
          </ac:picMkLst>
        </pc:picChg>
        <pc:picChg chg="add mod">
          <ac:chgData name="Amélie Marineau-Pelletier" userId="c84778779e89c7a1" providerId="LiveId" clId="{7BDC8E08-46D3-460A-BB61-BD54A5AC363E}" dt="2026-02-05T13:01:12.932" v="988"/>
          <ac:picMkLst>
            <pc:docMk/>
            <pc:sldMk cId="1598852025" sldId="311"/>
            <ac:picMk id="4100" creationId="{5F14DB6E-FCB6-6661-559A-48F820633495}"/>
          </ac:picMkLst>
        </pc:picChg>
      </pc:sldChg>
      <pc:sldChg chg="addSp delSp modSp new mod setBg">
        <pc:chgData name="Amélie Marineau-Pelletier" userId="c84778779e89c7a1" providerId="LiveId" clId="{7BDC8E08-46D3-460A-BB61-BD54A5AC363E}" dt="2026-02-06T07:56:26.258" v="1306" actId="26606"/>
        <pc:sldMkLst>
          <pc:docMk/>
          <pc:sldMk cId="1326583551" sldId="312"/>
        </pc:sldMkLst>
        <pc:spChg chg="add del">
          <ac:chgData name="Amélie Marineau-Pelletier" userId="c84778779e89c7a1" providerId="LiveId" clId="{7BDC8E08-46D3-460A-BB61-BD54A5AC363E}" dt="2026-02-06T07:56:23.225" v="1301" actId="26606"/>
          <ac:spMkLst>
            <pc:docMk/>
            <pc:sldMk cId="1326583551" sldId="312"/>
            <ac:spMk id="1033" creationId="{00DACFED-DFD9-4C03-9E95-FF6D8E639645}"/>
          </ac:spMkLst>
        </pc:spChg>
        <pc:spChg chg="add del">
          <ac:chgData name="Amélie Marineau-Pelletier" userId="c84778779e89c7a1" providerId="LiveId" clId="{7BDC8E08-46D3-460A-BB61-BD54A5AC363E}" dt="2026-02-06T07:56:23.225" v="1301" actId="26606"/>
          <ac:spMkLst>
            <pc:docMk/>
            <pc:sldMk cId="1326583551" sldId="312"/>
            <ac:spMk id="1035" creationId="{62CA5141-8120-4ADA-BCF1-3A4449FE616C}"/>
          </ac:spMkLst>
        </pc:spChg>
        <pc:spChg chg="add del">
          <ac:chgData name="Amélie Marineau-Pelletier" userId="c84778779e89c7a1" providerId="LiveId" clId="{7BDC8E08-46D3-460A-BB61-BD54A5AC363E}" dt="2026-02-06T07:56:24.423" v="1303" actId="26606"/>
          <ac:spMkLst>
            <pc:docMk/>
            <pc:sldMk cId="1326583551" sldId="312"/>
            <ac:spMk id="1037" creationId="{7E474281-81D2-445B-80A1-0E2D4738085B}"/>
          </ac:spMkLst>
        </pc:spChg>
        <pc:spChg chg="add del">
          <ac:chgData name="Amélie Marineau-Pelletier" userId="c84778779e89c7a1" providerId="LiveId" clId="{7BDC8E08-46D3-460A-BB61-BD54A5AC363E}" dt="2026-02-06T07:56:26.188" v="1305" actId="26606"/>
          <ac:spMkLst>
            <pc:docMk/>
            <pc:sldMk cId="1326583551" sldId="312"/>
            <ac:spMk id="1039" creationId="{BAC8AB2A-3FC8-48A0-82D5-6CC49C3612B4}"/>
          </ac:spMkLst>
        </pc:spChg>
        <pc:spChg chg="add del">
          <ac:chgData name="Amélie Marineau-Pelletier" userId="c84778779e89c7a1" providerId="LiveId" clId="{7BDC8E08-46D3-460A-BB61-BD54A5AC363E}" dt="2026-02-06T07:56:26.188" v="1305" actId="26606"/>
          <ac:spMkLst>
            <pc:docMk/>
            <pc:sldMk cId="1326583551" sldId="312"/>
            <ac:spMk id="1040" creationId="{1237BE7E-4891-403E-A451-64911745167F}"/>
          </ac:spMkLst>
        </pc:spChg>
        <pc:spChg chg="add del">
          <ac:chgData name="Amélie Marineau-Pelletier" userId="c84778779e89c7a1" providerId="LiveId" clId="{7BDC8E08-46D3-460A-BB61-BD54A5AC363E}" dt="2026-02-06T07:56:26.188" v="1305" actId="26606"/>
          <ac:spMkLst>
            <pc:docMk/>
            <pc:sldMk cId="1326583551" sldId="312"/>
            <ac:spMk id="1041" creationId="{CE484DC2-EDCE-4AB0-9BEB-D57C33411302}"/>
          </ac:spMkLst>
        </pc:spChg>
        <pc:spChg chg="add del">
          <ac:chgData name="Amélie Marineau-Pelletier" userId="c84778779e89c7a1" providerId="LiveId" clId="{7BDC8E08-46D3-460A-BB61-BD54A5AC363E}" dt="2026-02-06T07:56:26.188" v="1305" actId="26606"/>
          <ac:spMkLst>
            <pc:docMk/>
            <pc:sldMk cId="1326583551" sldId="312"/>
            <ac:spMk id="1042" creationId="{DB960A63-C68D-4FD1-AD9F-B6B98B320E0A}"/>
          </ac:spMkLst>
        </pc:spChg>
        <pc:spChg chg="add del">
          <ac:chgData name="Amélie Marineau-Pelletier" userId="c84778779e89c7a1" providerId="LiveId" clId="{7BDC8E08-46D3-460A-BB61-BD54A5AC363E}" dt="2026-02-06T07:56:26.188" v="1305" actId="26606"/>
          <ac:spMkLst>
            <pc:docMk/>
            <pc:sldMk cId="1326583551" sldId="312"/>
            <ac:spMk id="1043" creationId="{2D896C4B-00AB-4C6E-AFB0-68503E8A34F2}"/>
          </ac:spMkLst>
        </pc:spChg>
        <pc:spChg chg="add">
          <ac:chgData name="Amélie Marineau-Pelletier" userId="c84778779e89c7a1" providerId="LiveId" clId="{7BDC8E08-46D3-460A-BB61-BD54A5AC363E}" dt="2026-02-06T07:56:26.258" v="1306" actId="26606"/>
          <ac:spMkLst>
            <pc:docMk/>
            <pc:sldMk cId="1326583551" sldId="312"/>
            <ac:spMk id="1045" creationId="{7E474281-81D2-445B-80A1-0E2D4738085B}"/>
          </ac:spMkLst>
        </pc:spChg>
        <pc:picChg chg="add mod ord">
          <ac:chgData name="Amélie Marineau-Pelletier" userId="c84778779e89c7a1" providerId="LiveId" clId="{7BDC8E08-46D3-460A-BB61-BD54A5AC363E}" dt="2026-02-06T07:56:26.258" v="1306" actId="26606"/>
          <ac:picMkLst>
            <pc:docMk/>
            <pc:sldMk cId="1326583551" sldId="312"/>
            <ac:picMk id="1026" creationId="{4EC19872-48C4-E077-EC42-FAD88A14D401}"/>
          </ac:picMkLst>
        </pc:picChg>
        <pc:picChg chg="add mod">
          <ac:chgData name="Amélie Marineau-Pelletier" userId="c84778779e89c7a1" providerId="LiveId" clId="{7BDC8E08-46D3-460A-BB61-BD54A5AC363E}" dt="2026-02-06T07:56:26.258" v="1306" actId="26606"/>
          <ac:picMkLst>
            <pc:docMk/>
            <pc:sldMk cId="1326583551" sldId="312"/>
            <ac:picMk id="1028" creationId="{66F7A9B2-25C7-F8CA-88B3-BF5F826EAF06}"/>
          </ac:picMkLst>
        </pc:picChg>
      </pc:sldChg>
      <pc:sldChg chg="addSp modSp new mod">
        <pc:chgData name="Amélie Marineau-Pelletier" userId="c84778779e89c7a1" providerId="LiveId" clId="{7BDC8E08-46D3-460A-BB61-BD54A5AC363E}" dt="2026-02-06T08:49:19.374" v="1861" actId="1076"/>
        <pc:sldMkLst>
          <pc:docMk/>
          <pc:sldMk cId="1842407730" sldId="313"/>
        </pc:sldMkLst>
        <pc:spChg chg="add mod">
          <ac:chgData name="Amélie Marineau-Pelletier" userId="c84778779e89c7a1" providerId="LiveId" clId="{7BDC8E08-46D3-460A-BB61-BD54A5AC363E}" dt="2026-02-06T08:47:26.310" v="1643" actId="113"/>
          <ac:spMkLst>
            <pc:docMk/>
            <pc:sldMk cId="1842407730" sldId="313"/>
            <ac:spMk id="2" creationId="{600B82C0-BD7D-B443-C7A7-39C31D0B11B3}"/>
          </ac:spMkLst>
        </pc:spChg>
        <pc:spChg chg="add mod">
          <ac:chgData name="Amélie Marineau-Pelletier" userId="c84778779e89c7a1" providerId="LiveId" clId="{7BDC8E08-46D3-460A-BB61-BD54A5AC363E}" dt="2026-02-06T08:48:10.411" v="1740" actId="1076"/>
          <ac:spMkLst>
            <pc:docMk/>
            <pc:sldMk cId="1842407730" sldId="313"/>
            <ac:spMk id="3" creationId="{5875440D-2199-3861-1285-464C4916BBF7}"/>
          </ac:spMkLst>
        </pc:spChg>
        <pc:spChg chg="add mod">
          <ac:chgData name="Amélie Marineau-Pelletier" userId="c84778779e89c7a1" providerId="LiveId" clId="{7BDC8E08-46D3-460A-BB61-BD54A5AC363E}" dt="2026-02-06T08:49:19.374" v="1861" actId="1076"/>
          <ac:spMkLst>
            <pc:docMk/>
            <pc:sldMk cId="1842407730" sldId="313"/>
            <ac:spMk id="4" creationId="{AE28E618-77E7-E199-B4B0-989DFF497B34}"/>
          </ac:spMkLst>
        </pc:spChg>
        <pc:picChg chg="add mod">
          <ac:chgData name="Amélie Marineau-Pelletier" userId="c84778779e89c7a1" providerId="LiveId" clId="{7BDC8E08-46D3-460A-BB61-BD54A5AC363E}" dt="2026-02-06T08:46:06.918" v="1586" actId="1076"/>
          <ac:picMkLst>
            <pc:docMk/>
            <pc:sldMk cId="1842407730" sldId="313"/>
            <ac:picMk id="3074" creationId="{9708CCD2-6C02-91EC-1663-E17CC5E7459B}"/>
          </ac:picMkLst>
        </pc:picChg>
      </pc:sldChg>
      <pc:sldChg chg="modSp add mod ord">
        <pc:chgData name="Amélie Marineau-Pelletier" userId="c84778779e89c7a1" providerId="LiveId" clId="{7BDC8E08-46D3-460A-BB61-BD54A5AC363E}" dt="2026-02-06T08:51:16.356" v="1960" actId="113"/>
        <pc:sldMkLst>
          <pc:docMk/>
          <pc:sldMk cId="1388105647" sldId="314"/>
        </pc:sldMkLst>
        <pc:spChg chg="mod">
          <ac:chgData name="Amélie Marineau-Pelletier" userId="c84778779e89c7a1" providerId="LiveId" clId="{7BDC8E08-46D3-460A-BB61-BD54A5AC363E}" dt="2026-02-06T08:51:16.356" v="1960" actId="113"/>
          <ac:spMkLst>
            <pc:docMk/>
            <pc:sldMk cId="1388105647" sldId="314"/>
            <ac:spMk id="3" creationId="{55AD34B3-E574-E3A5-FC17-718A19E5CCA7}"/>
          </ac:spMkLst>
        </pc:spChg>
      </pc:sldChg>
      <pc:sldChg chg="add ord">
        <pc:chgData name="Amélie Marineau-Pelletier" userId="c84778779e89c7a1" providerId="LiveId" clId="{7BDC8E08-46D3-460A-BB61-BD54A5AC363E}" dt="2026-02-06T08:51:09.363" v="1958"/>
        <pc:sldMkLst>
          <pc:docMk/>
          <pc:sldMk cId="1529455396" sldId="315"/>
        </pc:sldMkLst>
      </pc:sldChg>
      <pc:sldChg chg="modSp add mod ord">
        <pc:chgData name="Amélie Marineau-Pelletier" userId="c84778779e89c7a1" providerId="LiveId" clId="{7BDC8E08-46D3-460A-BB61-BD54A5AC363E}" dt="2026-02-06T08:54:09.017" v="2092" actId="20577"/>
        <pc:sldMkLst>
          <pc:docMk/>
          <pc:sldMk cId="3902078803" sldId="316"/>
        </pc:sldMkLst>
        <pc:spChg chg="mod">
          <ac:chgData name="Amélie Marineau-Pelletier" userId="c84778779e89c7a1" providerId="LiveId" clId="{7BDC8E08-46D3-460A-BB61-BD54A5AC363E}" dt="2026-02-06T08:54:09.017" v="2092" actId="20577"/>
          <ac:spMkLst>
            <pc:docMk/>
            <pc:sldMk cId="3902078803" sldId="316"/>
            <ac:spMk id="2" creationId="{FEA5A73A-D3B8-5E36-4AEF-09CBE3E9F1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DD898-1520-46D0-9334-2DE7FA6434B7}" type="datetimeFigureOut">
              <a:rPr lang="fr-CA" smtClean="0"/>
              <a:t>2026-02-06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BD8A3-FF9D-4AAB-B089-60A4AB7C5CC3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181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CBD8A3-FF9D-4AAB-B089-60A4AB7C5CC3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4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96593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8517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8240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5933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230611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626367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87455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398954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5442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19306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37552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9017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531234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91736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6799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1054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34148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F474131-BD4E-2047-B5A1-BADD709D1F53}" type="datetimeFigureOut">
              <a:rPr lang="fr-US" smtClean="0"/>
              <a:t>02/05/2026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B9FA384-99C0-2E4E-A377-FC249D1429AA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599857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D8170B0-58B9-584B-A5A2-73B919B2B633}"/>
              </a:ext>
            </a:extLst>
          </p:cNvPr>
          <p:cNvSpPr txBox="1">
            <a:spLocks/>
          </p:cNvSpPr>
          <p:nvPr/>
        </p:nvSpPr>
        <p:spPr>
          <a:xfrm>
            <a:off x="-120602" y="1101613"/>
            <a:ext cx="4036386" cy="26197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>
                    <a:lumMod val="85000"/>
                  </a:schemeClr>
                </a:solidFill>
                <a:latin typeface="Baskerville Old Face" panose="02020602080505020303" pitchFamily="18" charset="77"/>
                <a:ea typeface="+mj-ea"/>
                <a:cs typeface="+mj-cs"/>
              </a:defRPr>
            </a:lvl1pPr>
          </a:lstStyle>
          <a:p>
            <a:endParaRPr lang="fr-FR" sz="2600" b="1" dirty="0">
              <a:solidFill>
                <a:schemeClr val="tx1"/>
              </a:solidFill>
              <a:latin typeface="+mj-lt"/>
            </a:endParaRPr>
          </a:p>
          <a:p>
            <a:endParaRPr lang="fr-FR" sz="2600" b="1" dirty="0">
              <a:solidFill>
                <a:schemeClr val="tx1"/>
              </a:solidFill>
              <a:latin typeface="+mj-lt"/>
            </a:endParaRPr>
          </a:p>
          <a:p>
            <a:r>
              <a:rPr lang="fr-FR" sz="2600" b="1" dirty="0">
                <a:solidFill>
                  <a:schemeClr val="tx1"/>
                </a:solidFill>
                <a:latin typeface="+mj-lt"/>
              </a:rPr>
              <a:t>UE206</a:t>
            </a:r>
          </a:p>
          <a:p>
            <a:endParaRPr lang="fr-FR" sz="2600" b="1" dirty="0">
              <a:solidFill>
                <a:schemeClr val="tx1"/>
              </a:solidFill>
              <a:latin typeface="+mj-lt"/>
            </a:endParaRPr>
          </a:p>
          <a:p>
            <a:r>
              <a:rPr lang="fr-FR" sz="2600" b="1" dirty="0">
                <a:solidFill>
                  <a:schemeClr val="tx1"/>
                </a:solidFill>
                <a:latin typeface="+mj-lt"/>
              </a:rPr>
              <a:t>CM4</a:t>
            </a:r>
            <a:br>
              <a:rPr lang="fr-FR" sz="2600" dirty="0">
                <a:solidFill>
                  <a:schemeClr val="tx1"/>
                </a:solidFill>
                <a:latin typeface="+mj-lt"/>
              </a:rPr>
            </a:br>
            <a:r>
              <a:rPr lang="fr-FR" sz="2600" dirty="0">
                <a:solidFill>
                  <a:schemeClr val="tx1"/>
                </a:solidFill>
                <a:latin typeface="+mj-lt"/>
              </a:rPr>
              <a:t>La guerre est-elle si omniprésente et dévastatrice?</a:t>
            </a:r>
          </a:p>
          <a:p>
            <a:endParaRPr lang="fr-FR" sz="2600" dirty="0">
              <a:solidFill>
                <a:schemeClr val="tx1"/>
              </a:solidFill>
              <a:latin typeface="+mj-lt"/>
            </a:endParaRPr>
          </a:p>
          <a:p>
            <a:r>
              <a:rPr lang="fr-FR" sz="2600" dirty="0">
                <a:solidFill>
                  <a:schemeClr val="tx1"/>
                </a:solidFill>
                <a:latin typeface="+mj-lt"/>
              </a:rPr>
              <a:t>L’exemple de la chevalerie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3448F0C-87EC-AD4B-90AA-8197EA70A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760"/>
          <a:stretch/>
        </p:blipFill>
        <p:spPr>
          <a:xfrm>
            <a:off x="4134370" y="422237"/>
            <a:ext cx="8057629" cy="6013525"/>
          </a:xfrm>
          <a:prstGeom prst="rect">
            <a:avLst/>
          </a:prstGeom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9F3706-5050-4947-A15C-CEE1135BA871}"/>
              </a:ext>
            </a:extLst>
          </p:cNvPr>
          <p:cNvSpPr txBox="1"/>
          <p:nvPr/>
        </p:nvSpPr>
        <p:spPr>
          <a:xfrm>
            <a:off x="591688" y="5908189"/>
            <a:ext cx="3370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1600" dirty="0">
                <a:latin typeface="+mj-lt"/>
              </a:rPr>
              <a:t>Le siège de Dinant : </a:t>
            </a:r>
            <a:br>
              <a:rPr lang="fr-US" sz="1600" dirty="0">
                <a:latin typeface="+mj-lt"/>
              </a:rPr>
            </a:br>
            <a:r>
              <a:rPr lang="fr-US" sz="1600" dirty="0">
                <a:latin typeface="+mj-lt"/>
              </a:rPr>
              <a:t>un passage de la Tapisserie de Bayeux (1066-1082)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3969E6-107E-7018-A04F-BB697EF76C4E}"/>
              </a:ext>
            </a:extLst>
          </p:cNvPr>
          <p:cNvSpPr txBox="1"/>
          <p:nvPr/>
        </p:nvSpPr>
        <p:spPr>
          <a:xfrm>
            <a:off x="591688" y="4118552"/>
            <a:ext cx="26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Amélie Marineau-Pelletier</a:t>
            </a:r>
          </a:p>
        </p:txBody>
      </p:sp>
      <p:pic>
        <p:nvPicPr>
          <p:cNvPr id="1026" name="Picture 2" descr="Accueil - Stratégie Europe">
            <a:extLst>
              <a:ext uri="{FF2B5EF4-FFF2-40B4-BE49-F238E27FC236}">
                <a16:creationId xmlns:a16="http://schemas.microsoft.com/office/drawing/2014/main" id="{A54F3CBF-E208-96F7-FB67-D8ACE92D0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18" y="4564918"/>
            <a:ext cx="3062780" cy="118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197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llustration.">
            <a:extLst>
              <a:ext uri="{FF2B5EF4-FFF2-40B4-BE49-F238E27FC236}">
                <a16:creationId xmlns:a16="http://schemas.microsoft.com/office/drawing/2014/main" id="{9708CCD2-6C02-91EC-1663-E17CC5E74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180" y="0"/>
            <a:ext cx="35868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00B82C0-BD7D-B443-C7A7-39C31D0B11B3}"/>
              </a:ext>
            </a:extLst>
          </p:cNvPr>
          <p:cNvSpPr txBox="1"/>
          <p:nvPr/>
        </p:nvSpPr>
        <p:spPr>
          <a:xfrm>
            <a:off x="539015" y="635267"/>
            <a:ext cx="75981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Geoffroy V d’Anjou, dit Plantagenêt (1113-1151</a:t>
            </a:r>
            <a:r>
              <a:rPr lang="fr-CA" sz="3000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75440D-2199-3861-1285-464C4916BBF7}"/>
              </a:ext>
            </a:extLst>
          </p:cNvPr>
          <p:cNvSpPr txBox="1"/>
          <p:nvPr/>
        </p:nvSpPr>
        <p:spPr>
          <a:xfrm>
            <a:off x="571099" y="1669263"/>
            <a:ext cx="5524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Premier récit d’adoubement en 1128, par Jean de Marmoutier, moine, récit mémoriel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E28E618-77E7-E199-B4B0-989DFF497B34}"/>
              </a:ext>
            </a:extLst>
          </p:cNvPr>
          <p:cNvSpPr txBox="1"/>
          <p:nvPr/>
        </p:nvSpPr>
        <p:spPr>
          <a:xfrm>
            <a:off x="234845" y="6128503"/>
            <a:ext cx="8374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Émail, effigie funéraire de Geoffroy Plantagenêt, v. 1160, Musée d’archéologie et d’histoire du Mans</a:t>
            </a:r>
          </a:p>
        </p:txBody>
      </p:sp>
    </p:spTree>
    <p:extLst>
      <p:ext uri="{BB962C8B-B14F-4D97-AF65-F5344CB8AC3E}">
        <p14:creationId xmlns:p14="http://schemas.microsoft.com/office/powerpoint/2010/main" val="1842407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028F6-193E-C96F-5354-6A3CEDA3E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99795A-9FC1-CE6E-6E3F-4DB0F6112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16" y="316103"/>
            <a:ext cx="3922643" cy="301435"/>
          </a:xfrm>
        </p:spPr>
        <p:txBody>
          <a:bodyPr>
            <a:noAutofit/>
          </a:bodyPr>
          <a:lstStyle/>
          <a:p>
            <a:pPr algn="ctr"/>
            <a:r>
              <a:rPr lang="fr-FR" sz="3000" b="1" dirty="0"/>
              <a:t>Le preux chevalier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AD34B3-E574-E3A5-FC17-718A19E5C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5" y="829056"/>
            <a:ext cx="3922643" cy="5852159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CA" sz="1800" b="1" dirty="0"/>
              <a:t>Adoubement</a:t>
            </a:r>
            <a:r>
              <a:rPr lang="fr-CA" sz="1800" dirty="0"/>
              <a:t> : rituel de passage où un jeune noble reçoit les armes et devient chevalier (</a:t>
            </a:r>
            <a:r>
              <a:rPr lang="fr-CA" sz="1800" i="1" dirty="0"/>
              <a:t>miles</a:t>
            </a:r>
            <a:r>
              <a:rPr lang="fr-CA" sz="1800" dirty="0"/>
              <a:t>), entrant pleinement dans le monde de la noblesse guerrière.</a:t>
            </a:r>
          </a:p>
          <a:p>
            <a:pPr>
              <a:lnSpc>
                <a:spcPct val="150000"/>
              </a:lnSpc>
            </a:pPr>
            <a:r>
              <a:rPr lang="fr-CA" sz="1800" b="1" dirty="0"/>
              <a:t>Hommage</a:t>
            </a:r>
            <a:r>
              <a:rPr lang="fr-CA" sz="1800" dirty="0"/>
              <a:t> : geste symbolique par lequel un homme se reconnaît le vassal d’un seigneur</a:t>
            </a:r>
          </a:p>
          <a:p>
            <a:pPr>
              <a:lnSpc>
                <a:spcPct val="150000"/>
              </a:lnSpc>
            </a:pPr>
            <a:r>
              <a:rPr lang="fr-CA" sz="1800" b="1" dirty="0"/>
              <a:t>Serment de fidélité</a:t>
            </a:r>
            <a:r>
              <a:rPr lang="fr-CA" sz="1800" dirty="0"/>
              <a:t> : engagement par lequel le chevalier, devenu vassal, jure loyauté à un seigneur plus puissant dans le cadre des liens féodo-vassaliques.</a:t>
            </a:r>
          </a:p>
        </p:txBody>
      </p:sp>
      <p:pic>
        <p:nvPicPr>
          <p:cNvPr id="1028" name="Picture 4" descr="https://static.blog4ever.com/2008/04/198739/big_artfichier_198739_756183_201204114652823.jpg">
            <a:extLst>
              <a:ext uri="{FF2B5EF4-FFF2-40B4-BE49-F238E27FC236}">
                <a16:creationId xmlns:a16="http://schemas.microsoft.com/office/drawing/2014/main" id="{2168DB05-BCB5-1E2D-862F-345B7D131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7" y="0"/>
            <a:ext cx="80613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105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FE3566-4DF8-F643-AFA2-BE168AB3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7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/>
              <a:t>Le point de vue des historiens : </a:t>
            </a:r>
            <a:br>
              <a:rPr lang="fr-FR" sz="3000" b="1" dirty="0"/>
            </a:br>
            <a:r>
              <a:rPr lang="fr-FR" sz="3000" b="1" dirty="0"/>
              <a:t>La construction de ce qu’est le « chevalier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FBE218-1ED8-984C-86F0-A7E3DAB80140}"/>
              </a:ext>
            </a:extLst>
          </p:cNvPr>
          <p:cNvSpPr/>
          <p:nvPr/>
        </p:nvSpPr>
        <p:spPr>
          <a:xfrm>
            <a:off x="496265" y="2387793"/>
            <a:ext cx="5496393" cy="34609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sz="2400" b="1" dirty="0"/>
              <a:t>XIe siècle</a:t>
            </a:r>
            <a:br>
              <a:rPr lang="fr-CA" sz="2400" dirty="0"/>
            </a:br>
            <a:r>
              <a:rPr lang="fr-CA" sz="2400" dirty="0"/>
              <a:t>• </a:t>
            </a:r>
            <a:r>
              <a:rPr lang="fr-CA" sz="2000" dirty="0"/>
              <a:t>Affirmation d’un idéal chevaleresque : aristocratie guerrière fondée sur l’honneur</a:t>
            </a:r>
            <a:br>
              <a:rPr lang="fr-CA" sz="2000" dirty="0"/>
            </a:br>
            <a:r>
              <a:rPr lang="fr-CA" sz="2000" dirty="0"/>
              <a:t>• Adoubement, premiers tournois, codes propres au groupe</a:t>
            </a:r>
            <a:br>
              <a:rPr lang="fr-CA" sz="2000" dirty="0"/>
            </a:br>
            <a:r>
              <a:rPr lang="fr-CA" sz="2000" dirty="0"/>
              <a:t>• Violence mieux encadrée par les pouvoirs territoriaux et l’Église</a:t>
            </a:r>
            <a:endParaRPr lang="fr-FR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206B1D-A8B2-0449-AC99-1800E83AB7DC}"/>
              </a:ext>
            </a:extLst>
          </p:cNvPr>
          <p:cNvSpPr/>
          <p:nvPr/>
        </p:nvSpPr>
        <p:spPr>
          <a:xfrm>
            <a:off x="6453681" y="2387793"/>
            <a:ext cx="5001719" cy="29069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CA" sz="2400" b="1" dirty="0"/>
              <a:t>XIIe siècle</a:t>
            </a:r>
            <a:br>
              <a:rPr lang="fr-CA" sz="2400" dirty="0"/>
            </a:br>
            <a:r>
              <a:rPr lang="fr-CA" sz="2000" dirty="0"/>
              <a:t>• Apogée de la culture chevaleresque</a:t>
            </a:r>
            <a:br>
              <a:rPr lang="fr-CA" sz="2000" dirty="0"/>
            </a:br>
            <a:r>
              <a:rPr lang="fr-CA" sz="2000" dirty="0"/>
              <a:t>• Grands tournois, cours princières, essor de la littérature courtoise</a:t>
            </a:r>
            <a:br>
              <a:rPr lang="fr-CA" sz="2000" dirty="0"/>
            </a:br>
            <a:r>
              <a:rPr lang="fr-CA" sz="2000" dirty="0"/>
              <a:t>• Idéal chevaleresque surtout porté par l’imaginaire des élites princières</a:t>
            </a:r>
            <a:endParaRPr lang="fr-FR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85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7348-AC4E-5C46-3C3F-A33337195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A5A73A-D3B8-5E36-4AEF-09CBE3E9F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I) Les violences aristocratiques et le chevalier au XI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 siècle : 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l'exemple de la Paix de Dieu de Guérin, évêque de Beauvais (v. 1023-1025)</a:t>
            </a:r>
            <a:br>
              <a:rPr lang="fr-FR" b="1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fr-FR" b="1" dirty="0">
                <a:solidFill>
                  <a:schemeClr val="bg2">
                    <a:lumMod val="25000"/>
                  </a:schemeClr>
                </a:solidFill>
              </a:rPr>
            </a:b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78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567" y="323711"/>
            <a:ext cx="5072662" cy="847303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/>
              <a:t>Une société féodale dominée par la violence aristocratique</a:t>
            </a:r>
            <a:endParaRPr lang="fr-FR" sz="28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AEA6DD9-D46E-2C4D-B287-E680C1BD7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91" y="1554573"/>
            <a:ext cx="5277038" cy="47089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Guerre = pratique normale de l’aristocratie, à échelle locale (« guerres vicinales »)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Formes récurrentes : chevauchées, incendies, sièges, pillages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Motifs : contrôle des terres et des hommes, conflits de droits, faide (vengeance d’honneur)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Spirale de violence → médiations (plaid), ordalies, duels judiciaires pour rétablir la paix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Guerre et paix s’entremêlent : la paix = compromis temporaire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Violence codifiée entre nobles, mais souvent subie par les </a:t>
            </a:r>
            <a:r>
              <a:rPr lang="fr-CA" b="1" dirty="0"/>
              <a:t>sans armes</a:t>
            </a:r>
            <a:r>
              <a:rPr lang="fr-CA" dirty="0"/>
              <a:t> (paysans, moines)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r>
              <a:rPr lang="fr-CA" dirty="0"/>
              <a:t>→ Ces débordements ouvrent la voie à l’intervention de l’Église (Paix de Dieu)</a:t>
            </a:r>
          </a:p>
        </p:txBody>
      </p:sp>
      <p:pic>
        <p:nvPicPr>
          <p:cNvPr id="4106" name="Picture 10">
            <a:extLst>
              <a:ext uri="{FF2B5EF4-FFF2-40B4-BE49-F238E27FC236}">
                <a16:creationId xmlns:a16="http://schemas.microsoft.com/office/drawing/2014/main" id="{5F2836F1-5323-6F43-A92D-980A13900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1050" y="-2746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0B78A17C-CD35-A74E-BF35-458904B84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45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1E51850-B842-7E4C-9922-26907CCF006B}"/>
              </a:ext>
            </a:extLst>
          </p:cNvPr>
          <p:cNvSpPr txBox="1"/>
          <p:nvPr/>
        </p:nvSpPr>
        <p:spPr>
          <a:xfrm>
            <a:off x="8151341" y="4683128"/>
            <a:ext cx="4040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Gauvain et le prêtre (XVe siècle, </a:t>
            </a:r>
            <a:r>
              <a:rPr lang="fr-US" i="1" dirty="0">
                <a:latin typeface="+mj-lt"/>
              </a:rPr>
              <a:t>Lancelot du Lac, </a:t>
            </a:r>
            <a:r>
              <a:rPr lang="fr-US" dirty="0">
                <a:latin typeface="+mj-lt"/>
              </a:rPr>
              <a:t>Chrétien de Troyes,</a:t>
            </a:r>
            <a:r>
              <a:rPr lang="fr-US" i="1" dirty="0">
                <a:latin typeface="+mj-lt"/>
              </a:rPr>
              <a:t> </a:t>
            </a:r>
            <a:r>
              <a:rPr lang="fr-US" dirty="0">
                <a:latin typeface="+mj-lt"/>
              </a:rPr>
              <a:t>Paris, Bnf) </a:t>
            </a:r>
          </a:p>
        </p:txBody>
      </p:sp>
    </p:spTree>
    <p:extLst>
      <p:ext uri="{BB962C8B-B14F-4D97-AF65-F5344CB8AC3E}">
        <p14:creationId xmlns:p14="http://schemas.microsoft.com/office/powerpoint/2010/main" val="40517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CB9619-108F-F74E-B142-BE78FEC1B010}"/>
              </a:ext>
            </a:extLst>
          </p:cNvPr>
          <p:cNvSpPr/>
          <p:nvPr/>
        </p:nvSpPr>
        <p:spPr>
          <a:xfrm>
            <a:off x="487623" y="1070973"/>
            <a:ext cx="7129848" cy="56323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/>
              <a:t>Évêques réformateurs veulent </a:t>
            </a:r>
            <a:r>
              <a:rPr lang="fr-CA" b="1" dirty="0"/>
              <a:t>encadrer</a:t>
            </a:r>
            <a:r>
              <a:rPr lang="fr-CA" dirty="0"/>
              <a:t> la violence aristocratique : distinguer guerre légitime / violence illégitime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b="1" dirty="0"/>
              <a:t>Paix de Dieu</a:t>
            </a:r>
            <a:r>
              <a:rPr lang="fr-CA" dirty="0"/>
              <a:t> : protège personnes et lieux sacrés (clercs, paysans, églises) ► À partir de 978/980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b="1" dirty="0"/>
              <a:t>Trêve de Dieu</a:t>
            </a:r>
            <a:r>
              <a:rPr lang="fr-CA" dirty="0"/>
              <a:t> : suspend la guerre à certains moments du calendrier chrétien ► Essor vers 1040-1042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/>
              <a:t>Mise en œuvre par </a:t>
            </a:r>
            <a:r>
              <a:rPr lang="fr-CA" b="1" dirty="0"/>
              <a:t>conciles régionaux</a:t>
            </a:r>
            <a:r>
              <a:rPr lang="fr-CA" dirty="0"/>
              <a:t> (Sud de la France dès la fin du Xe s.), puis diffusion inégale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/>
              <a:t>Accueil contrasté : soutien de certains princes, résistances d’autres évêques (ex. Nord du royaume)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/>
              <a:t>Assemblées à forte dimension religieuse : reliques, pénitence, serments collectifs, menace d’excommunication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/>
              <a:t>Objectif profond : redéfinir les normes de la violence et affirmer l’autorité morale de l’Église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DD33FB-E936-584D-9569-C3F726D8A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452" y="0"/>
            <a:ext cx="4129548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5DCA34E-C320-4740-B0FF-88226ECC245D}"/>
              </a:ext>
            </a:extLst>
          </p:cNvPr>
          <p:cNvSpPr/>
          <p:nvPr/>
        </p:nvSpPr>
        <p:spPr>
          <a:xfrm>
            <a:off x="564625" y="299348"/>
            <a:ext cx="7129848" cy="6097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500" b="1" dirty="0">
                <a:latin typeface="+mj-lt"/>
              </a:rPr>
              <a:t>Pourquoi et comment l’Église lance la Paix de Dieu</a:t>
            </a:r>
          </a:p>
        </p:txBody>
      </p:sp>
    </p:spTree>
    <p:extLst>
      <p:ext uri="{BB962C8B-B14F-4D97-AF65-F5344CB8AC3E}">
        <p14:creationId xmlns:p14="http://schemas.microsoft.com/office/powerpoint/2010/main" val="3518167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7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/>
              <a:t>Un exemple serment de paix prêté envers un évêque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2B87B-3F2D-394E-A51F-A07AB47AD2AE}"/>
              </a:ext>
            </a:extLst>
          </p:cNvPr>
          <p:cNvSpPr/>
          <p:nvPr/>
        </p:nvSpPr>
        <p:spPr>
          <a:xfrm>
            <a:off x="838200" y="1643271"/>
            <a:ext cx="9729866" cy="41996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Serment</a:t>
            </a:r>
            <a:r>
              <a:rPr lang="fr-FR" sz="20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 liant les hommes par un pacte durant le XI</a:t>
            </a:r>
            <a:r>
              <a:rPr lang="fr-FR" sz="2000" kern="150" baseline="3000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e</a:t>
            </a:r>
            <a:r>
              <a:rPr lang="fr-FR" sz="20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 siècle qui demande à ce que les chevaliers de chaque province jurent de contenir leur agressivité dans les limites fixées en plaçant leur main sur une relique, ce qui donne au serment un caractère sacré.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kern="150" dirty="0">
              <a:latin typeface="+mj-lt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Auteur </a:t>
            </a:r>
            <a:r>
              <a:rPr lang="fr-FR" sz="20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: Guérin, évêque de Beauvais (1023 – 1025)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0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Intérêt </a:t>
            </a:r>
            <a:r>
              <a:rPr lang="fr-FR" sz="20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: Souverain français et princes des principautés trop faibles pour encadrer les violences aristocratiques: l’Église prend le relais pour assumer une fonction pacificatrice que Dieu est censé donner au roi.</a:t>
            </a:r>
          </a:p>
        </p:txBody>
      </p:sp>
    </p:spTree>
    <p:extLst>
      <p:ext uri="{BB962C8B-B14F-4D97-AF65-F5344CB8AC3E}">
        <p14:creationId xmlns:p14="http://schemas.microsoft.com/office/powerpoint/2010/main" val="319168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71D5D2-123B-B04C-996E-0525FF00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000" b="1" dirty="0"/>
              <a:t>Présentation des clauses du serment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E76159-409E-D64B-B830-4908447AD2FB}"/>
              </a:ext>
            </a:extLst>
          </p:cNvPr>
          <p:cNvSpPr/>
          <p:nvPr/>
        </p:nvSpPr>
        <p:spPr>
          <a:xfrm>
            <a:off x="838200" y="1846805"/>
            <a:ext cx="10515599" cy="375384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13 clauses dans le serment que doivent prêter les chevaliers envers l'évêque de Beauvais portant sur des questions de violence que peuvent faire les chevaliers :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les biens et personnes d'Église (clauses 1 et 2)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les animaux (3 et 4)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la propriété foncière (5 et 6)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le brigandage et la déprédation de grand chemin (7, 8, 9, 10 et 11)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fr-FR" sz="23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la condition du chevalier (12 et 13). </a:t>
            </a:r>
          </a:p>
        </p:txBody>
      </p:sp>
    </p:spTree>
    <p:extLst>
      <p:ext uri="{BB962C8B-B14F-4D97-AF65-F5344CB8AC3E}">
        <p14:creationId xmlns:p14="http://schemas.microsoft.com/office/powerpoint/2010/main" val="1452220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5982"/>
            <a:ext cx="6118302" cy="66325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/>
              <a:t>Portée et ambivalence : encadrer la violence sans renverser l’ordre social</a:t>
            </a:r>
            <a:endParaRPr lang="fr-FR" dirty="0"/>
          </a:p>
        </p:txBody>
      </p:sp>
      <p:pic>
        <p:nvPicPr>
          <p:cNvPr id="4106" name="Picture 10">
            <a:extLst>
              <a:ext uri="{FF2B5EF4-FFF2-40B4-BE49-F238E27FC236}">
                <a16:creationId xmlns:a16="http://schemas.microsoft.com/office/drawing/2014/main" id="{5F2836F1-5323-6F43-A92D-980A13900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1050" y="-2746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CAE76B65-A95C-A443-AEBA-1C094644C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062" y="0"/>
            <a:ext cx="5943938" cy="395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A387923-8AFB-554C-8B34-4A164A8F38EE}"/>
              </a:ext>
            </a:extLst>
          </p:cNvPr>
          <p:cNvSpPr/>
          <p:nvPr/>
        </p:nvSpPr>
        <p:spPr>
          <a:xfrm>
            <a:off x="6118302" y="422665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sz="1600" dirty="0">
                <a:latin typeface="+mj-lt"/>
              </a:rPr>
              <a:t>Le sac d’une église par des soldats (v. 1500, Jean Castel fils, </a:t>
            </a:r>
            <a:r>
              <a:rPr lang="fr-FR" sz="1600" i="1" dirty="0">
                <a:latin typeface="+mj-lt"/>
              </a:rPr>
              <a:t>Exhortation aux mondains, </a:t>
            </a:r>
            <a:r>
              <a:rPr lang="fr-FR" sz="1600" dirty="0">
                <a:latin typeface="+mj-lt"/>
              </a:rPr>
              <a:t>Paris, Bibliothèque Mazarine, </a:t>
            </a:r>
            <a:br>
              <a:rPr lang="fr-FR" sz="1600" dirty="0">
                <a:latin typeface="+mj-lt"/>
              </a:rPr>
            </a:br>
            <a:r>
              <a:rPr lang="fr-FR" sz="1600" dirty="0">
                <a:latin typeface="+mj-lt"/>
              </a:rPr>
              <a:t>ms. 955, fol.28v)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3234B4-9305-17C7-C1A0-2B0FC046F24D}"/>
              </a:ext>
            </a:extLst>
          </p:cNvPr>
          <p:cNvSpPr txBox="1"/>
          <p:nvPr/>
        </p:nvSpPr>
        <p:spPr>
          <a:xfrm>
            <a:off x="134124" y="1087189"/>
            <a:ext cx="5694053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La Paix et la Trêve de Dieu ne remplacent pas l’État : coopération entre évêques et princes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Sanctions surtout spirituelles (excommunication), application concrète confiée aux puissants laïcs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Mouvement compatible avec un idéal d’ordre public « néo-carolingien » (et avec l’autorité impériale en Empire)</a:t>
            </a:r>
          </a:p>
          <a:p>
            <a:pPr>
              <a:spcAft>
                <a:spcPts val="600"/>
              </a:spcAft>
              <a:buNone/>
            </a:pPr>
            <a:endParaRPr lang="fr-CA" b="1" dirty="0"/>
          </a:p>
          <a:p>
            <a:pPr>
              <a:spcAft>
                <a:spcPts val="600"/>
              </a:spcAft>
              <a:buNone/>
            </a:pPr>
            <a:r>
              <a:rPr lang="fr-CA" b="1" dirty="0"/>
              <a:t>Mais aussi une innovation idéologique :</a:t>
            </a:r>
            <a:endParaRPr lang="fr-CA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Limiter la guerre dans le temps (trêves) et dans l’espace (lieux et personnes protégés)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Affirmation d’une distinction plus nette entre sacré et profane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Influence des milieux monastiques réformateurs et nouvelles exigences morales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spcAft>
                <a:spcPts val="600"/>
              </a:spcAft>
              <a:buNone/>
            </a:pPr>
            <a:r>
              <a:rPr lang="fr-CA" dirty="0"/>
              <a:t>→ La Paix de Dieu stabilise l’ordre aristocratique tout en redéfinissant ses limites.</a:t>
            </a:r>
          </a:p>
        </p:txBody>
      </p:sp>
    </p:spTree>
    <p:extLst>
      <p:ext uri="{BB962C8B-B14F-4D97-AF65-F5344CB8AC3E}">
        <p14:creationId xmlns:p14="http://schemas.microsoft.com/office/powerpoint/2010/main" val="1403470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24E4CE-EEAD-7F42-A30B-1EC05EBA1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7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sz="3300" b="1" dirty="0"/>
              <a:t>Conclusion</a:t>
            </a:r>
            <a:br>
              <a:rPr lang="fr-FR" sz="3300" b="1" dirty="0"/>
            </a:br>
            <a:r>
              <a:rPr lang="fr-FR" sz="3300" b="1" dirty="0"/>
              <a:t>Le Paix de Dieu et société chevaleresque</a:t>
            </a:r>
            <a:br>
              <a:rPr lang="fr-FR" b="1" dirty="0"/>
            </a:br>
            <a:endParaRPr lang="fr-FR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0D8D9F-8FAA-8849-9764-C49EA8E4FCA0}"/>
              </a:ext>
            </a:extLst>
          </p:cNvPr>
          <p:cNvSpPr txBox="1"/>
          <p:nvPr/>
        </p:nvSpPr>
        <p:spPr>
          <a:xfrm>
            <a:off x="838200" y="1951403"/>
            <a:ext cx="9893968" cy="38350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Une société très violente, mais qui cherche à se donner des règles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La Paix de Dieu ne supprime pas la guerre : elle canalise la violence aristocratique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Protection des désarmés (clercs, paysans, marchands) et de certains biens → nouvelles limites morales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Distinction progressive entre violence légitime (entre guerriers) et violence illégitime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Le chevalier reste un combattant, mais sa guerre devient un </a:t>
            </a:r>
            <a:r>
              <a:rPr lang="fr-CA" b="1" dirty="0"/>
              <a:t>service encadré</a:t>
            </a:r>
            <a:r>
              <a:rPr lang="fr-CA" dirty="0"/>
              <a:t>, non un droit absolu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Efficacité concrète limitée, mais impact idéologique majeur : modèle de comportement chrétien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CA" dirty="0"/>
              <a:t>Prépare des évolutions futures : guerre sainte, puis paix du roi et affirmation des pouvoirs monarchiques</a:t>
            </a:r>
          </a:p>
        </p:txBody>
      </p:sp>
    </p:spTree>
    <p:extLst>
      <p:ext uri="{BB962C8B-B14F-4D97-AF65-F5344CB8AC3E}">
        <p14:creationId xmlns:p14="http://schemas.microsoft.com/office/powerpoint/2010/main" val="122942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D8170B0-58B9-584B-A5A2-73B919B2B633}"/>
              </a:ext>
            </a:extLst>
          </p:cNvPr>
          <p:cNvSpPr txBox="1">
            <a:spLocks/>
          </p:cNvSpPr>
          <p:nvPr/>
        </p:nvSpPr>
        <p:spPr>
          <a:xfrm>
            <a:off x="-1" y="3093040"/>
            <a:ext cx="2290713" cy="1199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>
                    <a:lumMod val="85000"/>
                  </a:schemeClr>
                </a:solidFill>
                <a:latin typeface="Baskerville Old Face" panose="02020602080505020303" pitchFamily="18" charset="77"/>
                <a:ea typeface="+mj-ea"/>
                <a:cs typeface="+mj-cs"/>
              </a:defRPr>
            </a:lvl1pPr>
          </a:lstStyle>
          <a:p>
            <a:r>
              <a:rPr lang="fr-FR" sz="26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 chevalier : une image entre violence et combat sanguinaire</a:t>
            </a:r>
          </a:p>
        </p:txBody>
      </p:sp>
      <p:pic>
        <p:nvPicPr>
          <p:cNvPr id="1026" name="Picture 2" descr="Guerres &amp; Histoire : Bouvines">
            <a:extLst>
              <a:ext uri="{FF2B5EF4-FFF2-40B4-BE49-F238E27FC236}">
                <a16:creationId xmlns:a16="http://schemas.microsoft.com/office/drawing/2014/main" id="{E662F2FB-E161-3F44-8FA7-51C86595E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332" y="0"/>
            <a:ext cx="5274668" cy="655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oqués par certaines scènes de Game of Thrones ? La réalité est ...">
            <a:extLst>
              <a:ext uri="{FF2B5EF4-FFF2-40B4-BE49-F238E27FC236}">
                <a16:creationId xmlns:a16="http://schemas.microsoft.com/office/drawing/2014/main" id="{9B40FF46-30D9-5B4C-B6D6-41CCD34FA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1" r="28788"/>
          <a:stretch/>
        </p:blipFill>
        <p:spPr bwMode="auto">
          <a:xfrm>
            <a:off x="2215298" y="-1"/>
            <a:ext cx="4702034" cy="655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036578-9EA7-9542-9ADD-CEEEF0B70268}"/>
              </a:ext>
            </a:extLst>
          </p:cNvPr>
          <p:cNvSpPr txBox="1"/>
          <p:nvPr/>
        </p:nvSpPr>
        <p:spPr>
          <a:xfrm>
            <a:off x="2913888" y="6498336"/>
            <a:ext cx="400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Jon Snow dans Game of Thrones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C3C9CB-7F60-5A45-8461-304CE80D1D9D}"/>
              </a:ext>
            </a:extLst>
          </p:cNvPr>
          <p:cNvSpPr txBox="1"/>
          <p:nvPr/>
        </p:nvSpPr>
        <p:spPr>
          <a:xfrm>
            <a:off x="7132320" y="6500860"/>
            <a:ext cx="505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Une des unes du magazine </a:t>
            </a:r>
            <a:r>
              <a:rPr lang="fr-US" i="1" dirty="0">
                <a:latin typeface="+mj-lt"/>
              </a:rPr>
              <a:t>Guerres et histoire</a:t>
            </a:r>
            <a:endParaRPr lang="fr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3341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CD3577-04B3-774B-9CCF-121BE703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II) Chevalerie et tournois au XII</a:t>
            </a:r>
            <a:r>
              <a:rPr lang="fr-FR" b="1" baseline="30000" dirty="0">
                <a:solidFill>
                  <a:schemeClr val="tx1"/>
                </a:solidFill>
              </a:rPr>
              <a:t>e</a:t>
            </a:r>
            <a:r>
              <a:rPr lang="fr-FR" b="1" dirty="0">
                <a:solidFill>
                  <a:schemeClr val="tx1"/>
                </a:solidFill>
              </a:rPr>
              <a:t> siècle : </a:t>
            </a:r>
            <a:br>
              <a:rPr lang="fr-FR" b="1" dirty="0">
                <a:solidFill>
                  <a:schemeClr val="tx1"/>
                </a:solidFill>
              </a:rPr>
            </a:br>
            <a:r>
              <a:rPr lang="fr-FR" b="1" dirty="0">
                <a:solidFill>
                  <a:schemeClr val="tx1"/>
                </a:solidFill>
              </a:rPr>
              <a:t>l'exemple de Guillaume Le Maréchal</a:t>
            </a:r>
            <a:br>
              <a:rPr lang="fr-FR" b="1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fr-FR" b="1" dirty="0">
                <a:solidFill>
                  <a:schemeClr val="bg2">
                    <a:lumMod val="25000"/>
                  </a:schemeClr>
                </a:solidFill>
              </a:rPr>
            </a:b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07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>
            <a:extLst>
              <a:ext uri="{FF2B5EF4-FFF2-40B4-BE49-F238E27FC236}">
                <a16:creationId xmlns:a16="http://schemas.microsoft.com/office/drawing/2014/main" id="{0DF9A59A-EED6-3F47-A0A6-EAD17AE56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r="3191"/>
          <a:stretch/>
        </p:blipFill>
        <p:spPr bwMode="auto">
          <a:xfrm>
            <a:off x="8426116" y="0"/>
            <a:ext cx="3765884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>
            <a:extLst>
              <a:ext uri="{FF2B5EF4-FFF2-40B4-BE49-F238E27FC236}">
                <a16:creationId xmlns:a16="http://schemas.microsoft.com/office/drawing/2014/main" id="{0124A37A-2139-EE47-9D65-E93A06DB5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696" y="0"/>
            <a:ext cx="424942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230B4408-36C9-364D-A101-66C6EA9B6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24053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846E42-E8AC-2C4A-B5CB-2C54C3F9BE36}"/>
              </a:ext>
            </a:extLst>
          </p:cNvPr>
          <p:cNvSpPr txBox="1"/>
          <p:nvPr/>
        </p:nvSpPr>
        <p:spPr>
          <a:xfrm>
            <a:off x="24064" y="6364704"/>
            <a:ext cx="42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Tournoi (v.1470, J. de Guisia, </a:t>
            </a:r>
            <a:r>
              <a:rPr lang="fr-US" sz="1400" i="1" dirty="0">
                <a:latin typeface="+mj-lt"/>
              </a:rPr>
              <a:t>Chronique de Hainaut, </a:t>
            </a:r>
            <a:r>
              <a:rPr lang="fr-US" sz="1400" dirty="0">
                <a:latin typeface="+mj-lt"/>
              </a:rPr>
              <a:t>Paris, Bibliothèque Ste. Geneviève, ms. 811, fol.116)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289F9D-FFB1-4A47-B7E6-2481F218AEA5}"/>
              </a:ext>
            </a:extLst>
          </p:cNvPr>
          <p:cNvSpPr txBox="1"/>
          <p:nvPr/>
        </p:nvSpPr>
        <p:spPr>
          <a:xfrm>
            <a:off x="4220645" y="6364704"/>
            <a:ext cx="42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Tournoi des chevaliers de la Table ronde (v.1450, </a:t>
            </a:r>
            <a:r>
              <a:rPr lang="fr-US" sz="1400" i="1" dirty="0">
                <a:latin typeface="+mj-lt"/>
              </a:rPr>
              <a:t>Tristan en prose, </a:t>
            </a:r>
            <a:r>
              <a:rPr lang="fr-US" sz="1400" dirty="0">
                <a:latin typeface="+mj-lt"/>
              </a:rPr>
              <a:t>Bib. mun. de Dijon, ms. 300, fol. 5) </a:t>
            </a:r>
            <a:r>
              <a:rPr lang="fr-US" sz="1400" i="1" dirty="0">
                <a:latin typeface="+mj-lt"/>
              </a:rPr>
              <a:t> </a:t>
            </a:r>
            <a:endParaRPr lang="fr-US" sz="1400" dirty="0">
              <a:latin typeface="+mj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EA96CC-EBB5-4544-86F5-3D5D8EBCAFC1}"/>
              </a:ext>
            </a:extLst>
          </p:cNvPr>
          <p:cNvSpPr txBox="1"/>
          <p:nvPr/>
        </p:nvSpPr>
        <p:spPr>
          <a:xfrm>
            <a:off x="7918515" y="6364704"/>
            <a:ext cx="42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Tournoi de Leverzep (v.1479-1480, </a:t>
            </a:r>
            <a:r>
              <a:rPr lang="fr-US" sz="1400" i="1" dirty="0">
                <a:latin typeface="+mj-lt"/>
              </a:rPr>
              <a:t>Tristan en prose, </a:t>
            </a:r>
            <a:r>
              <a:rPr lang="fr-US" sz="1400" dirty="0">
                <a:latin typeface="+mj-lt"/>
              </a:rPr>
              <a:t>Chantilly, Musée de Condé, ms.646, fol.305)  </a:t>
            </a:r>
          </a:p>
        </p:txBody>
      </p:sp>
    </p:spTree>
    <p:extLst>
      <p:ext uri="{BB962C8B-B14F-4D97-AF65-F5344CB8AC3E}">
        <p14:creationId xmlns:p14="http://schemas.microsoft.com/office/powerpoint/2010/main" val="2987613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88524-95FB-3D4A-B205-02A36FC0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600"/>
            <a:ext cx="5978072" cy="9704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US" sz="3100"/>
              <a:t>Guillaume le Maréchal (1146-1219)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95D437-C100-9F44-A83E-A950FEA535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" r="2" b="2"/>
          <a:stretch>
            <a:fillRect/>
          </a:stretch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985E1-2D24-1043-92E1-E48822427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60" y="1828801"/>
            <a:ext cx="5978072" cy="3866048"/>
          </a:xfrm>
        </p:spPr>
        <p:txBody>
          <a:bodyPr anchor="ctr">
            <a:normAutofit fontScale="92500" lnSpcReduction="10000"/>
          </a:bodyPr>
          <a:lstStyle/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b="1" dirty="0">
                <a:latin typeface="+mj-lt"/>
              </a:rPr>
              <a:t>1146 : </a:t>
            </a:r>
            <a:r>
              <a:rPr lang="fr-FR" dirty="0">
                <a:latin typeface="+mj-lt"/>
              </a:rPr>
              <a:t>Naissance de Guillaume le Maréchal en Angleterre </a:t>
            </a:r>
          </a:p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b="1" dirty="0">
                <a:latin typeface="+mj-lt"/>
              </a:rPr>
              <a:t>1168 : </a:t>
            </a:r>
            <a:r>
              <a:rPr lang="fr-FR" dirty="0">
                <a:latin typeface="+mj-lt"/>
              </a:rPr>
              <a:t>Entre au service d’Aliénor d’Aquitaine. Défend la reine lors d’une attaque</a:t>
            </a:r>
          </a:p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b="1" dirty="0">
                <a:latin typeface="+mj-lt"/>
              </a:rPr>
              <a:t>v.1170 : </a:t>
            </a:r>
            <a:r>
              <a:rPr lang="fr-FR" dirty="0">
                <a:latin typeface="+mj-lt"/>
              </a:rPr>
              <a:t>Maître d’armes d’Henri le Jeune, fils d’Henri II Plantagenêt. </a:t>
            </a:r>
          </a:p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b="1" dirty="0">
                <a:latin typeface="+mj-lt"/>
              </a:rPr>
              <a:t>Années 1180 : </a:t>
            </a:r>
            <a:r>
              <a:rPr lang="fr-FR" dirty="0">
                <a:latin typeface="+mj-lt"/>
              </a:rPr>
              <a:t>membre de l’entourage Plantagenêt (Henri II, Richard Cœur de Lion, Jean Sans Terre)</a:t>
            </a:r>
          </a:p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b="1" dirty="0">
                <a:latin typeface="+mj-lt"/>
              </a:rPr>
              <a:t>1216-1219 : </a:t>
            </a:r>
            <a:r>
              <a:rPr lang="fr-FR" dirty="0">
                <a:latin typeface="+mj-lt"/>
              </a:rPr>
              <a:t>Régent du royaume d’Angleterre pendant les 3 premières années du règne d’Henri III (1216-1272) </a:t>
            </a:r>
          </a:p>
          <a:p>
            <a:pPr indent="-342900">
              <a:lnSpc>
                <a:spcPct val="90000"/>
              </a:lnSpc>
              <a:buClr>
                <a:srgbClr val="AE9164"/>
              </a:buClr>
            </a:pPr>
            <a:r>
              <a:rPr lang="fr-FR" dirty="0">
                <a:latin typeface="+mj-lt"/>
                <a:sym typeface="Wingdings" pitchFamily="2" charset="2"/>
              </a:rPr>
              <a:t>A</a:t>
            </a:r>
            <a:r>
              <a:rPr lang="fr-FR" dirty="0">
                <a:latin typeface="+mj-lt"/>
              </a:rPr>
              <a:t>rchétype du vaillant chevalier et du fidèle vassal dévoué au roi d’Angleterre. </a:t>
            </a:r>
            <a:endParaRPr lang="fr-US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C90667-D807-6C48-AA40-5C3128469F64}"/>
              </a:ext>
            </a:extLst>
          </p:cNvPr>
          <p:cNvSpPr/>
          <p:nvPr/>
        </p:nvSpPr>
        <p:spPr>
          <a:xfrm>
            <a:off x="-10649" y="6172201"/>
            <a:ext cx="4571649" cy="6858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fr-FR" sz="1300">
                <a:solidFill>
                  <a:srgbClr val="FFFFFF"/>
                </a:solidFill>
              </a:rPr>
              <a:t>Gisant de Guillaume le Maréchal dans l’Église du Temple à Londres.</a:t>
            </a:r>
            <a:endParaRPr lang="fr-US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35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978072" cy="970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i="1"/>
              <a:t>L’histoire de Guillaume le Maréchal</a:t>
            </a:r>
            <a:endParaRPr lang="en-US" sz="31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2B87B-3F2D-394E-A51F-A07AB47AD2AE}"/>
              </a:ext>
            </a:extLst>
          </p:cNvPr>
          <p:cNvSpPr/>
          <p:nvPr/>
        </p:nvSpPr>
        <p:spPr>
          <a:xfrm>
            <a:off x="807917" y="2213811"/>
            <a:ext cx="5978072" cy="3866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Wingdings 2" charset="2"/>
            </a:pPr>
            <a:r>
              <a:rPr lang="en-US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Une </a:t>
            </a:r>
            <a:r>
              <a:rPr lang="en-US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biographie</a:t>
            </a:r>
            <a:r>
              <a:rPr lang="en-US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exceptionnelle</a:t>
            </a:r>
            <a:endParaRPr lang="en-US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Poème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langue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vernaculaire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écrit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par </a:t>
            </a:r>
            <a:r>
              <a:rPr lang="en-US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Jean le Trouvère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auteur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laïc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Basé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sur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chartes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privées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listes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combattants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souvenirs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témoignages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proches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Récit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globalement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fiable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source majeure sur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l’histoire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tournois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Valorise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clairement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les exploits de </a:t>
            </a:r>
            <a:r>
              <a:rPr lang="en-US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Guillaume le Maréchal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Wingdings 2" charset="2"/>
            </a:pP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Wingdings 2" charset="2"/>
            </a:pPr>
            <a:r>
              <a:rPr lang="en-US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 regard unique sur la société </a:t>
            </a:r>
            <a:r>
              <a:rPr lang="en-US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aristocratique</a:t>
            </a:r>
            <a:endParaRPr lang="en-US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Monde de 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chevalerie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de 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cour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au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XIIe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siècle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Grands tournois, barons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anglo-normands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réseaux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d’amitié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3573C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Rôle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héritières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officiers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clercs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dans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l’entourage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princier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7415" name="Picture 17414">
            <a:extLst>
              <a:ext uri="{FF2B5EF4-FFF2-40B4-BE49-F238E27FC236}">
                <a16:creationId xmlns:a16="http://schemas.microsoft.com/office/drawing/2014/main" id="{1CF706DA-13E8-4A4F-9260-551FB8127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7232905" y="1"/>
            <a:ext cx="4959095" cy="6858000"/>
          </a:xfrm>
          <a:prstGeom prst="rect">
            <a:avLst/>
          </a:prstGeom>
        </p:spPr>
      </p:pic>
      <p:pic>
        <p:nvPicPr>
          <p:cNvPr id="17410" name="Picture 2" descr="Amazon.fr - Guillaume le Maréchal ou Le meilleur chevalier du ...">
            <a:extLst>
              <a:ext uri="{FF2B5EF4-FFF2-40B4-BE49-F238E27FC236}">
                <a16:creationId xmlns:a16="http://schemas.microsoft.com/office/drawing/2014/main" id="{20D0E04B-0E66-8B47-8A61-FC684D2C7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2408"/>
          <a:stretch>
            <a:fillRect/>
          </a:stretch>
        </p:blipFill>
        <p:spPr bwMode="auto">
          <a:xfrm>
            <a:off x="7552945" y="643465"/>
            <a:ext cx="3995592" cy="510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67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600"/>
            <a:ext cx="5978072" cy="970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/>
              <a:t>Le tournoi une guerre ritualisée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4CCA24-3DA4-D145-88E1-DCDDA26C9C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5"/>
          <a:stretch>
            <a:fillRect/>
          </a:stretch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B2B87B-3F2D-394E-A51F-A07AB47AD2AE}"/>
              </a:ext>
            </a:extLst>
          </p:cNvPr>
          <p:cNvSpPr/>
          <p:nvPr/>
        </p:nvSpPr>
        <p:spPr>
          <a:xfrm>
            <a:off x="5146160" y="1828801"/>
            <a:ext cx="5978072" cy="3866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Né aux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XIe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–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XIIe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siècles dans le milieu chevaleresque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Affrontements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collectifs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→ «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bataille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miniature » (charges, captures,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rançons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Danger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réel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armes de guerre, large terrain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ouvert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Espace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entre Loire et Meuse (début de Guillaume le Maréchal)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À 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fois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entraînement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compétition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quête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d’honneur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rgbClr val="F93E27"/>
              </a:buClr>
              <a:buSzPct val="70000"/>
              <a:buFont typeface="Wingdings 2" charset="2"/>
              <a:buChar char="•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XIIIe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siècle : pratique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mieux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encadrée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plus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spectaculaire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mondaine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39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DF293-1291-CA44-B43C-9B696008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66" y="445673"/>
            <a:ext cx="7331513" cy="728306"/>
          </a:xfrm>
        </p:spPr>
        <p:txBody>
          <a:bodyPr>
            <a:noAutofit/>
          </a:bodyPr>
          <a:lstStyle/>
          <a:p>
            <a:pPr algn="ctr"/>
            <a:r>
              <a:rPr lang="fr-FR" sz="3000" b="1" dirty="0"/>
              <a:t>Un phénomène aristocratique de l’Occident latin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B2B87B-3F2D-394E-A51F-A07AB47AD2AE}"/>
              </a:ext>
            </a:extLst>
          </p:cNvPr>
          <p:cNvSpPr/>
          <p:nvPr/>
        </p:nvSpPr>
        <p:spPr>
          <a:xfrm>
            <a:off x="356666" y="1730348"/>
            <a:ext cx="7331513" cy="48013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Tournois surtout dans le nord de la France (Champagne, Île-de-France, Flandre, Normandie) → espace aristocratique de circulation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Participants venus des terres du roi de France </a:t>
            </a:r>
            <a:r>
              <a:rPr lang="fr-CA" b="1" dirty="0"/>
              <a:t>et</a:t>
            </a:r>
            <a:r>
              <a:rPr lang="fr-CA" dirty="0"/>
              <a:t> du roi d’Angleterre → culture chevaleresque commune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Présence de grands princes : </a:t>
            </a:r>
            <a:r>
              <a:rPr lang="fr-CA" i="1" dirty="0"/>
              <a:t>Henri le Jeune</a:t>
            </a:r>
            <a:r>
              <a:rPr lang="fr-CA" dirty="0"/>
              <a:t>, roi associé d’Angleterre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Grands seigneurs engagés (Flandre, Bourgogne, Blois…) → beaucoup meurent ensuite en croisade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Majorité de combattants = jeunes nobles (</a:t>
            </a:r>
            <a:r>
              <a:rPr lang="fr-CA" i="1" dirty="0" err="1"/>
              <a:t>juvenes</a:t>
            </a:r>
            <a:r>
              <a:rPr lang="fr-CA" dirty="0"/>
              <a:t>), cadets sans terre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Vie d’errance, recherche de réputation et de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 tournoi = moyen d’entrer dans l’entourage d’un grand seigneur (ex. Guillaume le Maréchal)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542CFAC2-61D5-3D41-8C7E-F5C9E483A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694" y="0"/>
            <a:ext cx="4135449" cy="62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31F9F06-8A05-DA4B-AD34-1EEF351E1F23}"/>
              </a:ext>
            </a:extLst>
          </p:cNvPr>
          <p:cNvSpPr txBox="1"/>
          <p:nvPr/>
        </p:nvSpPr>
        <p:spPr>
          <a:xfrm>
            <a:off x="7988968" y="6266271"/>
            <a:ext cx="4203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/>
              <a:t>Philippe Auguste au siège d’Acre (v.1470, </a:t>
            </a:r>
            <a:r>
              <a:rPr lang="fr-US" sz="1400" i="1" dirty="0"/>
              <a:t>Chronique de Flandre, Bib. mun. d’Angers, ms. 1174, fol. 18v</a:t>
            </a:r>
            <a:endParaRPr lang="fr-US" sz="1400" dirty="0"/>
          </a:p>
        </p:txBody>
      </p:sp>
    </p:spTree>
    <p:extLst>
      <p:ext uri="{BB962C8B-B14F-4D97-AF65-F5344CB8AC3E}">
        <p14:creationId xmlns:p14="http://schemas.microsoft.com/office/powerpoint/2010/main" val="3359477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88524-95FB-3D4A-B205-02A36FC0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30" y="247399"/>
            <a:ext cx="6380751" cy="1325563"/>
          </a:xfrm>
        </p:spPr>
        <p:txBody>
          <a:bodyPr>
            <a:normAutofit/>
          </a:bodyPr>
          <a:lstStyle/>
          <a:p>
            <a:r>
              <a:rPr lang="fr-CA" sz="3600" dirty="0"/>
              <a:t>Le tournoi : école de la prouesse et fabrique de l’honneur</a:t>
            </a:r>
            <a:endParaRPr lang="fr-US" sz="3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985E1-2D24-1043-92E1-E48822427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230" y="1818093"/>
            <a:ext cx="6380751" cy="3769059"/>
          </a:xfrm>
          <a:noFill/>
          <a:ln>
            <a:noFill/>
          </a:ln>
        </p:spPr>
        <p:txBody>
          <a:bodyPr>
            <a:normAutofit fontScale="85000" lnSpcReduction="10000"/>
          </a:bodyPr>
          <a:lstStyle/>
          <a:p>
            <a:r>
              <a:rPr lang="fr-CA" dirty="0"/>
              <a:t>Le tournoi est une </a:t>
            </a:r>
            <a:r>
              <a:rPr lang="fr-CA" b="1" dirty="0"/>
              <a:t>école de la prouesse</a:t>
            </a:r>
            <a:r>
              <a:rPr lang="fr-CA" dirty="0"/>
              <a:t> : force, bravoure, audace, adresse, endurance</a:t>
            </a:r>
            <a:br>
              <a:rPr lang="fr-CA" dirty="0"/>
            </a:br>
            <a:r>
              <a:rPr lang="fr-CA" dirty="0"/>
              <a:t>→ « Le Maréchal excita l’admiration de tous »</a:t>
            </a:r>
            <a:br>
              <a:rPr lang="fr-CA" dirty="0"/>
            </a:br>
            <a:r>
              <a:rPr lang="fr-CA" dirty="0"/>
              <a:t>→ Roger de </a:t>
            </a:r>
            <a:r>
              <a:rPr lang="fr-CA" dirty="0" err="1"/>
              <a:t>Gaugi</a:t>
            </a:r>
            <a:r>
              <a:rPr lang="fr-CA" dirty="0"/>
              <a:t> : « preux, hardi, entreprenant, adroit »</a:t>
            </a:r>
          </a:p>
          <a:p>
            <a:r>
              <a:rPr lang="fr-CA" dirty="0"/>
              <a:t>La prouesse doit être accompagnée de </a:t>
            </a:r>
            <a:r>
              <a:rPr lang="fr-CA" b="1" dirty="0"/>
              <a:t>vertus morales</a:t>
            </a:r>
            <a:br>
              <a:rPr lang="fr-CA" dirty="0"/>
            </a:br>
            <a:r>
              <a:rPr lang="fr-CA" dirty="0"/>
              <a:t>→ loyauté, maîtrise de soi, respect des règles</a:t>
            </a:r>
            <a:br>
              <a:rPr lang="fr-CA" dirty="0"/>
            </a:br>
            <a:r>
              <a:rPr lang="fr-CA" dirty="0"/>
              <a:t>→ Guillaume modèle d’humilité, contre l’image du chevalier brutal</a:t>
            </a:r>
          </a:p>
          <a:p>
            <a:r>
              <a:rPr lang="fr-CA" dirty="0"/>
              <a:t>Le tournoi fabrique la </a:t>
            </a:r>
            <a:r>
              <a:rPr lang="fr-CA" b="1" dirty="0"/>
              <a:t>renommée</a:t>
            </a:r>
            <a:br>
              <a:rPr lang="fr-CA" dirty="0"/>
            </a:br>
            <a:r>
              <a:rPr lang="fr-CA" dirty="0"/>
              <a:t>→ exploits vus, jugés et racontés</a:t>
            </a:r>
            <a:br>
              <a:rPr lang="fr-CA" dirty="0"/>
            </a:br>
            <a:r>
              <a:rPr lang="fr-CA" dirty="0"/>
              <a:t>→ rôle des hérauts et des poètes</a:t>
            </a:r>
          </a:p>
          <a:p>
            <a:r>
              <a:rPr lang="fr-CA" dirty="0"/>
              <a:t>• L’honneur devient un </a:t>
            </a:r>
            <a:r>
              <a:rPr lang="fr-CA" b="1" dirty="0"/>
              <a:t>capital social</a:t>
            </a:r>
            <a:br>
              <a:rPr lang="fr-CA" dirty="0"/>
            </a:br>
            <a:r>
              <a:rPr lang="fr-CA" dirty="0"/>
              <a:t>→ réputation = alliances, protection, carrière</a:t>
            </a:r>
            <a:br>
              <a:rPr lang="fr-CA" dirty="0"/>
            </a:br>
            <a:r>
              <a:rPr lang="fr-CA" dirty="0"/>
              <a:t>→ chez Guillaume, la prouesse mène à une renommée durable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A6D3B1ED-C54A-E740-BD0A-8BFB745B7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b="5163"/>
          <a:stretch/>
        </p:blipFill>
        <p:spPr bwMode="auto">
          <a:xfrm>
            <a:off x="7104743" y="0"/>
            <a:ext cx="5087257" cy="685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5522CA-4809-D24C-B57B-2BCCBADE0DD4}"/>
              </a:ext>
            </a:extLst>
          </p:cNvPr>
          <p:cNvSpPr/>
          <p:nvPr/>
        </p:nvSpPr>
        <p:spPr>
          <a:xfrm>
            <a:off x="479353" y="5901197"/>
            <a:ext cx="66253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La prouesse de Lancelot du Lac : </a:t>
            </a:r>
            <a:r>
              <a:rPr lang="fr-FR" sz="1400" i="1" dirty="0">
                <a:latin typeface="+mj-lt"/>
              </a:rPr>
              <a:t>« Comment lancelot du lac </a:t>
            </a:r>
            <a:r>
              <a:rPr lang="fr-FR" sz="1400" i="1" dirty="0" err="1">
                <a:latin typeface="+mj-lt"/>
              </a:rPr>
              <a:t>conquist</a:t>
            </a:r>
            <a:r>
              <a:rPr lang="fr-FR" sz="1400" i="1" dirty="0">
                <a:latin typeface="+mj-lt"/>
              </a:rPr>
              <a:t> vaillamment par sa force et prouesse le </a:t>
            </a:r>
            <a:r>
              <a:rPr lang="fr-FR" sz="1400" i="1" dirty="0" err="1">
                <a:latin typeface="+mj-lt"/>
              </a:rPr>
              <a:t>chasteau</a:t>
            </a:r>
            <a:r>
              <a:rPr lang="fr-FR" sz="1400" i="1" dirty="0">
                <a:latin typeface="+mj-lt"/>
              </a:rPr>
              <a:t> de la douloureuse garde que nul autre ne </a:t>
            </a:r>
            <a:r>
              <a:rPr lang="fr-FR" sz="1400" i="1" dirty="0" err="1">
                <a:latin typeface="+mj-lt"/>
              </a:rPr>
              <a:t>povoit</a:t>
            </a:r>
            <a:r>
              <a:rPr lang="fr-FR" sz="1400" i="1" dirty="0">
                <a:latin typeface="+mj-lt"/>
              </a:rPr>
              <a:t> </a:t>
            </a:r>
            <a:r>
              <a:rPr lang="fr-FR" sz="1400" i="1" dirty="0" err="1">
                <a:latin typeface="+mj-lt"/>
              </a:rPr>
              <a:t>conquerir</a:t>
            </a:r>
            <a:r>
              <a:rPr lang="fr-FR" sz="1400" i="1" dirty="0">
                <a:latin typeface="+mj-lt"/>
              </a:rPr>
              <a:t>’. Lancelot doit combattre dix chevaliers qui se relaient au fur et à mesure que l'un d'eux est éliminé en duel. ». </a:t>
            </a:r>
            <a:r>
              <a:rPr lang="fr-FR" sz="1400" dirty="0">
                <a:latin typeface="+mj-lt"/>
              </a:rPr>
              <a:t>(v. 1494, </a:t>
            </a:r>
            <a:r>
              <a:rPr lang="fr-FR" sz="1400" i="1" dirty="0">
                <a:latin typeface="+mj-lt"/>
              </a:rPr>
              <a:t>Lancelot en prose, </a:t>
            </a:r>
            <a:r>
              <a:rPr lang="fr-FR" sz="1400" dirty="0">
                <a:latin typeface="+mj-lt"/>
              </a:rPr>
              <a:t>Bibl. Mazarine, </a:t>
            </a:r>
            <a:r>
              <a:rPr lang="fr-FR" sz="1400" dirty="0" err="1">
                <a:latin typeface="+mj-lt"/>
              </a:rPr>
              <a:t>inc.</a:t>
            </a:r>
            <a:r>
              <a:rPr lang="fr-FR" sz="1400" dirty="0">
                <a:latin typeface="+mj-lt"/>
              </a:rPr>
              <a:t> 1286, fol.51v) </a:t>
            </a:r>
            <a:endParaRPr lang="fr-US" sz="1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8330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88524-95FB-3D4A-B205-02A36FC0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4" y="83957"/>
            <a:ext cx="4499810" cy="1325563"/>
          </a:xfrm>
        </p:spPr>
        <p:txBody>
          <a:bodyPr>
            <a:normAutofit/>
          </a:bodyPr>
          <a:lstStyle/>
          <a:p>
            <a:pPr algn="ctr"/>
            <a:r>
              <a:rPr lang="fr-US" sz="2500" dirty="0"/>
              <a:t>2) </a:t>
            </a:r>
            <a:r>
              <a:rPr lang="fr-US" sz="2500"/>
              <a:t>L’exercice </a:t>
            </a:r>
            <a:br>
              <a:rPr lang="fr-FR" sz="2500" dirty="0"/>
            </a:br>
            <a:r>
              <a:rPr lang="fr-US" sz="2500"/>
              <a:t>d’une </a:t>
            </a:r>
            <a:r>
              <a:rPr lang="fr-US" sz="2500" dirty="0"/>
              <a:t>violence contenue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985E1-2D24-1043-92E1-E48822427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4" y="1207012"/>
            <a:ext cx="4499810" cy="5333165"/>
          </a:xfrm>
          <a:noFill/>
          <a:ln>
            <a:noFill/>
          </a:ln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fr-FR" sz="3600" dirty="0">
                <a:latin typeface="+mj-lt"/>
              </a:rPr>
              <a:t>« </a:t>
            </a:r>
            <a:r>
              <a:rPr lang="fr-FR" sz="3600" i="1" dirty="0">
                <a:latin typeface="+mj-lt"/>
              </a:rPr>
              <a:t>si l’on ne s’y exerce pas auparavant par le jeu, l’art de la guerre n’est pas possédé quand il faut le mettre en pratique </a:t>
            </a:r>
            <a:r>
              <a:rPr lang="fr-FR" sz="3600" dirty="0">
                <a:latin typeface="+mj-lt"/>
              </a:rPr>
              <a:t>» ; « Il rentra ensuite dans la </a:t>
            </a:r>
            <a:r>
              <a:rPr lang="fr-FR" sz="3600" dirty="0" err="1">
                <a:latin typeface="+mj-lt"/>
              </a:rPr>
              <a:t>mélée</a:t>
            </a:r>
            <a:r>
              <a:rPr lang="fr-FR" sz="3600" dirty="0">
                <a:latin typeface="+mj-lt"/>
              </a:rPr>
              <a:t> » ; « le Maréchal qui l’abattit à terre » « son heaume, faussé et enfoncé jusqu’au col ».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fr-FR" sz="3600" dirty="0">
                <a:latin typeface="+mj-lt"/>
                <a:sym typeface="Wingdings" pitchFamily="2" charset="2"/>
              </a:rPr>
              <a:t> </a:t>
            </a:r>
            <a:r>
              <a:rPr lang="fr-FR" sz="3600" b="1" dirty="0">
                <a:latin typeface="+mj-lt"/>
                <a:sym typeface="Wingdings" pitchFamily="2" charset="2"/>
              </a:rPr>
              <a:t>Tournoi = </a:t>
            </a:r>
            <a:r>
              <a:rPr lang="fr-FR" sz="3600" dirty="0">
                <a:latin typeface="+mj-lt"/>
              </a:rPr>
              <a:t>entraînement de la chevalerie dans la pratique de l’assaut à cheval, lance baissée. Jeu brutal avec beaucoup de violence. Exutoire à l’humeur belliqueuse des nobles condamné par les clercs qui y voient une forme d’orgueil (</a:t>
            </a:r>
            <a:r>
              <a:rPr lang="fr-FR" sz="3600" i="1" dirty="0" err="1">
                <a:latin typeface="+mj-lt"/>
              </a:rPr>
              <a:t>superbia</a:t>
            </a:r>
            <a:r>
              <a:rPr lang="fr-FR" sz="3600" dirty="0">
                <a:latin typeface="+mj-lt"/>
              </a:rPr>
              <a:t>). Ici, au contraire Guillaume le Maréchal = modestie et humble, principales qualités du chevalier.</a:t>
            </a:r>
            <a:endParaRPr lang="fr-US" sz="3600" dirty="0">
              <a:latin typeface="+mj-lt"/>
            </a:endParaRPr>
          </a:p>
          <a:p>
            <a:pPr marL="0" indent="0" algn="just">
              <a:lnSpc>
                <a:spcPct val="170000"/>
              </a:lnSpc>
              <a:buNone/>
            </a:pPr>
            <a:endParaRPr lang="fr-US" dirty="0">
              <a:latin typeface="+mj-lt"/>
            </a:endParaRP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700FDFAC-F1FB-C244-A097-99BDB69FE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90" y="0"/>
            <a:ext cx="7336109" cy="489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1DF931-B0F0-7A4C-9120-0549474C0DBE}"/>
              </a:ext>
            </a:extLst>
          </p:cNvPr>
          <p:cNvSpPr/>
          <p:nvPr/>
        </p:nvSpPr>
        <p:spPr>
          <a:xfrm>
            <a:off x="4855890" y="4944976"/>
            <a:ext cx="73361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Dispersion d’armes et armures qui rappelle la violence des combats à la suite d’un tournoi (Tristan, </a:t>
            </a:r>
            <a:r>
              <a:rPr lang="fr-FR" sz="1400" dirty="0" err="1">
                <a:latin typeface="+mj-lt"/>
              </a:rPr>
              <a:t>Dinadan</a:t>
            </a:r>
            <a:r>
              <a:rPr lang="fr-FR" sz="1400" dirty="0">
                <a:latin typeface="+mj-lt"/>
              </a:rPr>
              <a:t> et </a:t>
            </a:r>
            <a:r>
              <a:rPr lang="fr-FR" sz="1400" dirty="0" err="1">
                <a:latin typeface="+mj-lt"/>
              </a:rPr>
              <a:t>Persides</a:t>
            </a:r>
            <a:r>
              <a:rPr lang="fr-FR" sz="1400" dirty="0">
                <a:latin typeface="+mj-lt"/>
              </a:rPr>
              <a:t> quittent le lieu d’un tournoi, v.1443, </a:t>
            </a:r>
            <a:r>
              <a:rPr lang="fr-FR" sz="1400" i="1" dirty="0">
                <a:latin typeface="+mj-lt"/>
              </a:rPr>
              <a:t>Tristan en prose, </a:t>
            </a:r>
            <a:r>
              <a:rPr lang="fr-FR" sz="1400" dirty="0">
                <a:latin typeface="+mj-lt"/>
              </a:rPr>
              <a:t>Chantilly, Musée de Condé, ms. 648, fol.181)</a:t>
            </a:r>
            <a:r>
              <a:rPr lang="fr-FR" sz="1400" i="1" dirty="0">
                <a:latin typeface="+mj-lt"/>
              </a:rPr>
              <a:t> </a:t>
            </a:r>
            <a:r>
              <a:rPr lang="fr-FR" sz="1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64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88524-95FB-3D4A-B205-02A36FC0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776" y="223347"/>
            <a:ext cx="9087853" cy="805353"/>
          </a:xfrm>
        </p:spPr>
        <p:txBody>
          <a:bodyPr>
            <a:normAutofit fontScale="90000"/>
          </a:bodyPr>
          <a:lstStyle/>
          <a:p>
            <a:pPr algn="ctr"/>
            <a:r>
              <a:rPr lang="fr-US" sz="2800" b="1" dirty="0"/>
              <a:t>1) Une vaste et opulente </a:t>
            </a:r>
            <a:r>
              <a:rPr lang="fr-US" sz="2800" b="1"/>
              <a:t>foire pour</a:t>
            </a:r>
            <a:r>
              <a:rPr lang="fr-FR" sz="2800" b="1" dirty="0"/>
              <a:t> </a:t>
            </a:r>
            <a:r>
              <a:rPr lang="fr-US" sz="2800" b="1"/>
              <a:t>l’enrichissement </a:t>
            </a:r>
            <a:r>
              <a:rPr lang="fr-US" sz="2800" b="1" dirty="0"/>
              <a:t>des chevaliers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985E1-2D24-1043-92E1-E48822427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76" y="1036422"/>
            <a:ext cx="8907380" cy="5195554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fr-CA" sz="1800" dirty="0"/>
              <a:t>Le tournoi est aussi un </a:t>
            </a:r>
            <a:r>
              <a:rPr lang="fr-CA" sz="1800" b="1" dirty="0"/>
              <a:t>espace d’échanges économiques</a:t>
            </a:r>
            <a:br>
              <a:rPr lang="fr-CA" sz="1800" dirty="0"/>
            </a:br>
            <a:r>
              <a:rPr lang="fr-CA" sz="1800" dirty="0"/>
              <a:t>➜ Captures, rançons, saisie de chevaux et d’équipements</a:t>
            </a:r>
          </a:p>
          <a:p>
            <a:r>
              <a:rPr lang="fr-CA" sz="1800" b="1" dirty="0"/>
              <a:t>Un univers de grand luxe</a:t>
            </a:r>
            <a:br>
              <a:rPr lang="fr-CA" sz="1800" dirty="0"/>
            </a:br>
            <a:r>
              <a:rPr lang="fr-CA" sz="1800" dirty="0"/>
              <a:t>➜ Un cheval de guerre = revenu annuel d’une petite seigneurie</a:t>
            </a:r>
            <a:br>
              <a:rPr lang="fr-CA" sz="1800" dirty="0"/>
            </a:br>
            <a:r>
              <a:rPr lang="fr-CA" sz="1800" dirty="0"/>
              <a:t>➜ Armures et armes = forte valeur</a:t>
            </a:r>
          </a:p>
          <a:p>
            <a:r>
              <a:rPr lang="fr-CA" sz="1800" b="1" dirty="0"/>
              <a:t>Un marché réglé de la violence</a:t>
            </a:r>
            <a:br>
              <a:rPr lang="fr-CA" sz="1800" dirty="0"/>
            </a:br>
            <a:r>
              <a:rPr lang="fr-CA" sz="1800" dirty="0"/>
              <a:t>➜ On compte les prises, on paie des cautions, on évalue les gains</a:t>
            </a:r>
          </a:p>
          <a:p>
            <a:r>
              <a:rPr lang="fr-CA" sz="1800" b="1" dirty="0"/>
              <a:t>Possibilité d’enrichissement rapide</a:t>
            </a:r>
            <a:br>
              <a:rPr lang="fr-CA" sz="1800" dirty="0"/>
            </a:br>
            <a:r>
              <a:rPr lang="fr-CA" sz="1800" dirty="0"/>
              <a:t>➜ Certains chevaliers deviennent de véritables “professionnels”</a:t>
            </a:r>
            <a:br>
              <a:rPr lang="fr-CA" sz="1800" dirty="0"/>
            </a:br>
            <a:r>
              <a:rPr lang="fr-CA" sz="1800" dirty="0"/>
              <a:t>➜ Guillaume le Maréchal fait fortune grâce aux tournois</a:t>
            </a:r>
            <a:br>
              <a:rPr lang="fr-CA" sz="1800" dirty="0"/>
            </a:br>
            <a:r>
              <a:rPr lang="fr-CA" sz="1800" dirty="0"/>
              <a:t>➜ Associations entre chevaliers pour partager gains et pertes</a:t>
            </a:r>
          </a:p>
          <a:p>
            <a:r>
              <a:rPr lang="fr-CA" sz="1800" b="1" dirty="0"/>
              <a:t>Redistribution des richesses dans la noblesse</a:t>
            </a:r>
            <a:br>
              <a:rPr lang="fr-CA" sz="1800" dirty="0"/>
            </a:br>
            <a:r>
              <a:rPr lang="fr-CA" sz="1800" dirty="0"/>
              <a:t>➜ Des grands seigneurs vers les chevaliers les plus valeureux</a:t>
            </a:r>
            <a:br>
              <a:rPr lang="fr-CA" sz="1800" dirty="0"/>
            </a:br>
            <a:r>
              <a:rPr lang="fr-CA" sz="1800" dirty="0"/>
              <a:t>➜ La prouesse militaire devient un </a:t>
            </a:r>
            <a:r>
              <a:rPr lang="fr-CA" sz="1800" b="1" dirty="0"/>
              <a:t>capital économique</a:t>
            </a:r>
            <a:br>
              <a:rPr lang="fr-CA" sz="1800" dirty="0"/>
            </a:br>
            <a:r>
              <a:rPr lang="fr-CA" sz="1800" dirty="0"/>
              <a:t>➜</a:t>
            </a:r>
            <a:r>
              <a:rPr lang="fr-CA" sz="1800" b="1" dirty="0"/>
              <a:t> Le tournoi lie étroitement richesse, honneur et réussite sociale</a:t>
            </a:r>
            <a:endParaRPr lang="fr-CA" sz="1800" dirty="0"/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DDE2B72F-8881-B84C-9262-2A9E532AB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6" r="17125"/>
          <a:stretch/>
        </p:blipFill>
        <p:spPr bwMode="auto">
          <a:xfrm>
            <a:off x="9384631" y="-1"/>
            <a:ext cx="2807370" cy="687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6B40F2-6D13-AF4B-AE2C-1E3EEB9F963F}"/>
              </a:ext>
            </a:extLst>
          </p:cNvPr>
          <p:cNvSpPr txBox="1"/>
          <p:nvPr/>
        </p:nvSpPr>
        <p:spPr>
          <a:xfrm>
            <a:off x="5963648" y="6309935"/>
            <a:ext cx="3392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Armure de joute italienne </a:t>
            </a:r>
            <a:br>
              <a:rPr lang="fr-US" sz="1400" dirty="0">
                <a:latin typeface="+mj-lt"/>
              </a:rPr>
            </a:br>
            <a:r>
              <a:rPr lang="fr-US" sz="1400" dirty="0">
                <a:latin typeface="+mj-lt"/>
              </a:rPr>
              <a:t>(1570-1575, </a:t>
            </a:r>
            <a:r>
              <a:rPr lang="fr-US" sz="1400" i="1" dirty="0">
                <a:latin typeface="+mj-lt"/>
              </a:rPr>
              <a:t>Higgins armory museum </a:t>
            </a:r>
            <a:r>
              <a:rPr lang="fr-US" sz="14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2543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88524-95FB-3D4A-B205-02A36FC0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74" y="315862"/>
            <a:ext cx="7832557" cy="1325563"/>
          </a:xfrm>
        </p:spPr>
        <p:txBody>
          <a:bodyPr>
            <a:normAutofit/>
          </a:bodyPr>
          <a:lstStyle/>
          <a:p>
            <a:r>
              <a:rPr lang="fr-CA" b="1" dirty="0">
                <a:effectLst/>
              </a:rPr>
              <a:t>Sociabilité aristocratique et conscience de classe</a:t>
            </a:r>
            <a:endParaRPr lang="fr-CA" dirty="0"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985E1-2D24-1043-92E1-E48822427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3" y="1798923"/>
            <a:ext cx="7832558" cy="3874349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fr-CA" sz="1800" dirty="0"/>
              <a:t>Présence de dames de haut rang (ex. comtesse de Joigny)</a:t>
            </a:r>
          </a:p>
          <a:p>
            <a:endParaRPr lang="fr-CA" sz="1800" dirty="0"/>
          </a:p>
          <a:p>
            <a:r>
              <a:rPr lang="fr-CA" sz="1800" dirty="0"/>
              <a:t>Peu témoins directs du combat, mais centrales dans fêtes et banquets</a:t>
            </a:r>
          </a:p>
          <a:p>
            <a:endParaRPr lang="fr-CA" sz="1800" dirty="0"/>
          </a:p>
          <a:p>
            <a:r>
              <a:rPr lang="fr-CA" sz="1800" dirty="0"/>
              <a:t>Leur regard participe à la mise en valeur de la prouesse</a:t>
            </a:r>
          </a:p>
          <a:p>
            <a:endParaRPr lang="fr-CA" sz="1800" dirty="0"/>
          </a:p>
          <a:p>
            <a:r>
              <a:rPr lang="fr-CA" sz="1800" dirty="0"/>
              <a:t>Espace d’alliances : mariages, protections, entrées en clientèle</a:t>
            </a:r>
            <a:br>
              <a:rPr lang="fr-CA" sz="1800" dirty="0"/>
            </a:br>
            <a:r>
              <a:rPr lang="fr-CA" sz="1800" dirty="0"/>
              <a:t>→ Le tournoi renforce les liens et la conscience de classe nobiliaire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704A5E6-46B4-0C41-9064-A510CA7D0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r="3191"/>
          <a:stretch/>
        </p:blipFill>
        <p:spPr bwMode="auto">
          <a:xfrm>
            <a:off x="8157411" y="-1"/>
            <a:ext cx="4034589" cy="68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E133A9C-890D-144B-9893-890B3A775884}"/>
              </a:ext>
            </a:extLst>
          </p:cNvPr>
          <p:cNvSpPr txBox="1"/>
          <p:nvPr/>
        </p:nvSpPr>
        <p:spPr>
          <a:xfrm>
            <a:off x="3907990" y="6334780"/>
            <a:ext cx="42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Tournoi de Leverzep (v.1479-1480, </a:t>
            </a:r>
            <a:r>
              <a:rPr lang="fr-US" sz="1400" i="1" dirty="0">
                <a:latin typeface="+mj-lt"/>
              </a:rPr>
              <a:t>Tristan en prose, </a:t>
            </a:r>
            <a:r>
              <a:rPr lang="fr-US" sz="1400" dirty="0">
                <a:latin typeface="+mj-lt"/>
              </a:rPr>
              <a:t>Chantilly, Musée de Condé, ms.646, fol.305)  </a:t>
            </a:r>
          </a:p>
        </p:txBody>
      </p:sp>
    </p:spTree>
    <p:extLst>
      <p:ext uri="{BB962C8B-B14F-4D97-AF65-F5344CB8AC3E}">
        <p14:creationId xmlns:p14="http://schemas.microsoft.com/office/powerpoint/2010/main" val="202223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7E474281-81D2-445B-80A1-0E2D47380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Prince Valiant">
            <a:extLst>
              <a:ext uri="{FF2B5EF4-FFF2-40B4-BE49-F238E27FC236}">
                <a16:creationId xmlns:a16="http://schemas.microsoft.com/office/drawing/2014/main" id="{66F7A9B2-25C7-F8CA-88B3-BF5F826EA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1424" y="967532"/>
            <a:ext cx="3606050" cy="4922936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ancelot, le premier chevalier">
            <a:extLst>
              <a:ext uri="{FF2B5EF4-FFF2-40B4-BE49-F238E27FC236}">
                <a16:creationId xmlns:a16="http://schemas.microsoft.com/office/drawing/2014/main" id="{4EC19872-48C4-E077-EC42-FAD88A14D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6062" y="967532"/>
            <a:ext cx="3642972" cy="4922936"/>
          </a:xfrm>
          <a:prstGeom prst="rect">
            <a:avLst/>
          </a:prstGeom>
          <a:noFill/>
          <a:ln w="190500">
            <a:solidFill>
              <a:schemeClr val="tx1">
                <a:alpha val="7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583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74BC96D-AF09-75E0-24BC-292A71A4A29A}"/>
              </a:ext>
            </a:extLst>
          </p:cNvPr>
          <p:cNvSpPr txBox="1"/>
          <p:nvPr/>
        </p:nvSpPr>
        <p:spPr>
          <a:xfrm>
            <a:off x="353728" y="1242505"/>
            <a:ext cx="609760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dirty="0"/>
              <a:t>• Née au XIIe siècle dans l’aristocratie guerrière</a:t>
            </a:r>
            <a:br>
              <a:rPr lang="fr-CA" dirty="0"/>
            </a:br>
            <a:r>
              <a:rPr lang="fr-CA" dirty="0"/>
              <a:t>• Signe visuel stable et transmissible : peint sur l’écu, la bannière, le sceau</a:t>
            </a:r>
            <a:br>
              <a:rPr lang="fr-CA" dirty="0"/>
            </a:br>
            <a:r>
              <a:rPr lang="fr-CA" dirty="0"/>
              <a:t>• Marqueur d’identité : représente un lignage autant qu’un individu</a:t>
            </a:r>
            <a:br>
              <a:rPr lang="fr-CA" dirty="0"/>
            </a:br>
            <a:r>
              <a:rPr lang="fr-CA" dirty="0"/>
              <a:t>• Essentielle dans les tournois : reconnaître, mémoriser et diffuser la renommée</a:t>
            </a:r>
            <a:br>
              <a:rPr lang="fr-CA" dirty="0"/>
            </a:br>
            <a:r>
              <a:rPr lang="fr-CA" dirty="0"/>
              <a:t>• Lie famille, pouvoir et territoire</a:t>
            </a:r>
          </a:p>
          <a:p>
            <a:pPr>
              <a:buNone/>
            </a:pPr>
            <a:r>
              <a:rPr lang="fr-CA" dirty="0"/>
              <a:t>➡ L’armoirie rend visible l’honneur, la mémoire et la place sociale du chevalier</a:t>
            </a:r>
          </a:p>
          <a:p>
            <a:pPr>
              <a:buNone/>
            </a:pPr>
            <a:endParaRPr lang="fr-CA" dirty="0"/>
          </a:p>
          <a:p>
            <a:pPr>
              <a:buNone/>
            </a:pPr>
            <a:r>
              <a:rPr lang="fr-CA" b="1" dirty="0"/>
              <a:t>Diffusion à partir du XIIIe siècle</a:t>
            </a:r>
            <a:br>
              <a:rPr lang="fr-CA" dirty="0"/>
            </a:br>
            <a:r>
              <a:rPr lang="fr-CA" dirty="0"/>
              <a:t>• Adoptée aussi par femmes nobles, évêques, abbés, villes et bourgeois</a:t>
            </a:r>
            <a:br>
              <a:rPr lang="fr-CA" dirty="0"/>
            </a:br>
            <a:r>
              <a:rPr lang="fr-CA" dirty="0"/>
              <a:t>• Devient un langage visuel du pouvoir et de la respectabilité sociale</a:t>
            </a:r>
            <a:br>
              <a:rPr lang="fr-CA" dirty="0"/>
            </a:br>
            <a:r>
              <a:rPr lang="fr-CA" dirty="0"/>
              <a:t>• Participe à une culture commune de l’image dans la société médiévale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3E0D87-755A-9FA6-9E07-195361C24013}"/>
              </a:ext>
            </a:extLst>
          </p:cNvPr>
          <p:cNvSpPr txBox="1"/>
          <p:nvPr/>
        </p:nvSpPr>
        <p:spPr>
          <a:xfrm>
            <a:off x="666750" y="122389"/>
            <a:ext cx="4432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000" b="1" dirty="0"/>
              <a:t>L’héraldique : identité et culture chevaleresque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F6BA4AA-5187-950E-49A9-0B1417B33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647700"/>
            <a:ext cx="111633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F14DB6E-FCB6-6661-559A-48F820633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800100"/>
            <a:ext cx="111633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peinture, art, dessin, Arts visuels&#10;&#10;Le contenu généré par l’IA peut être incorrect.">
            <a:extLst>
              <a:ext uri="{FF2B5EF4-FFF2-40B4-BE49-F238E27FC236}">
                <a16:creationId xmlns:a16="http://schemas.microsoft.com/office/drawing/2014/main" id="{EC98FBF4-6A08-64CD-725B-AC6F9F094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009" y="-2080"/>
            <a:ext cx="5151991" cy="63228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687B463-F9E3-8FBB-B927-1B8D45C85DA4}"/>
              </a:ext>
            </a:extLst>
          </p:cNvPr>
          <p:cNvSpPr txBox="1"/>
          <p:nvPr/>
        </p:nvSpPr>
        <p:spPr>
          <a:xfrm>
            <a:off x="7529292" y="6305429"/>
            <a:ext cx="417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/>
              <a:t>« Tournois de Sorelois », </a:t>
            </a:r>
            <a:r>
              <a:rPr lang="fr-CA" sz="1600" i="1" dirty="0"/>
              <a:t>Roman de Tristan</a:t>
            </a:r>
            <a:r>
              <a:rPr lang="fr-CA" sz="1600" dirty="0"/>
              <a:t>, 1463 (BnF, Fr. 99, fol. 391v )</a:t>
            </a:r>
          </a:p>
        </p:txBody>
      </p:sp>
    </p:spTree>
    <p:extLst>
      <p:ext uri="{BB962C8B-B14F-4D97-AF65-F5344CB8AC3E}">
        <p14:creationId xmlns:p14="http://schemas.microsoft.com/office/powerpoint/2010/main" val="1598852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9652D62-ECFB-408E-ABE6-155A644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FEA985-924B-4044-8778-32D1E7164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654CD7-E8F9-1549-2B1C-8D8DDFC7DBE3}"/>
              </a:ext>
            </a:extLst>
          </p:cNvPr>
          <p:cNvSpPr txBox="1"/>
          <p:nvPr/>
        </p:nvSpPr>
        <p:spPr>
          <a:xfrm>
            <a:off x="913795" y="963506"/>
            <a:ext cx="3740815" cy="4827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Conclusion  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Guillaume le Maréchal : </a:t>
            </a:r>
            <a:r>
              <a:rPr lang="en-US" sz="3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l’idéal</a:t>
            </a:r>
            <a:r>
              <a:rPr lang="en-US" sz="3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 chevaleresque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C7F9CB-BCC3-4648-8DEF-07B0887D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81187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AFFD2E50-B6EB-CA05-7ED3-851F53E95425}"/>
              </a:ext>
            </a:extLst>
          </p:cNvPr>
          <p:cNvSpPr txBox="1"/>
          <p:nvPr/>
        </p:nvSpPr>
        <p:spPr>
          <a:xfrm>
            <a:off x="5307765" y="963507"/>
            <a:ext cx="5959791" cy="482769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• 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tournoi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entraînement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guerrier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compétition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grande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scène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sociale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l’aristocratie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b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• « Faire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chevalerie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» :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prouver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sa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prouesse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gagner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honneur,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réputation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richesses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b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• Violence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canalisée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dans un cadre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codifié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valorisé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b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•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L’héraldique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rend visible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l’identité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lignage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renommée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du chevalier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</a:pPr>
            <a:b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• Avec Guillaume le Maréchal, 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tournoi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apparaît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comme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un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pilier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l’idéal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chevaleresque du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XIIe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siècle :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prouesse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honneur, prestige et reconnaissance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sociale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indissociables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3205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A927F-A3F6-1545-B1B5-FA3923842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600"/>
            <a:ext cx="5978072" cy="970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Conclusion</a:t>
            </a:r>
          </a:p>
        </p:txBody>
      </p:sp>
      <p:pic>
        <p:nvPicPr>
          <p:cNvPr id="7" name="Picture 4" descr="Armure métallique traditionnelle">
            <a:extLst>
              <a:ext uri="{FF2B5EF4-FFF2-40B4-BE49-F238E27FC236}">
                <a16:creationId xmlns:a16="http://schemas.microsoft.com/office/drawing/2014/main" id="{7620F26C-D005-4F2C-5F59-9DE298FBDF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732" r="12771" b="-2"/>
          <a:stretch>
            <a:fillRect/>
          </a:stretch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8A7B20-A542-41CC-F670-D6F4202EC485}"/>
              </a:ext>
            </a:extLst>
          </p:cNvPr>
          <p:cNvSpPr txBox="1"/>
          <p:nvPr/>
        </p:nvSpPr>
        <p:spPr>
          <a:xfrm>
            <a:off x="5146160" y="1828801"/>
            <a:ext cx="5978072" cy="3866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9F6C1D"/>
              </a:buClr>
              <a:buSzPct val="70000"/>
              <a:buFont typeface="+mj-lt"/>
              <a:buAutoNum type="arabicPeriod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chevalerie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n’est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pas un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mythe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réalité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sociale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9F6C1D"/>
              </a:buClr>
              <a:buSzPct val="70000"/>
              <a:buFont typeface="+mj-lt"/>
              <a:buAutoNum type="arabicPeriod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La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chevalerie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est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élite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guerrière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au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cœur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d’une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société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rurale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9F6C1D"/>
              </a:buClr>
              <a:buSzPct val="70000"/>
              <a:buFont typeface="+mj-lt"/>
              <a:buAutoNum type="arabicPeriod"/>
            </a:pP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Devenir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chevalier :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rituels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liens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féodaux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adoubement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serment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fidélité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)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9F6C1D"/>
              </a:buClr>
              <a:buSzPct val="70000"/>
              <a:buFont typeface="+mj-lt"/>
              <a:buAutoNum type="arabicPeriod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Une violence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encadrée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entre violences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aristocratiques</a:t>
            </a: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morale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chrétienne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rgbClr val="9F6C1D"/>
              </a:buClr>
              <a:buSzPct val="70000"/>
              <a:buFont typeface="+mj-lt"/>
              <a:buAutoNum type="arabicPeriod"/>
            </a:pPr>
            <a:r>
              <a:rPr lang="en-US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Une culture chevaleresque : honneur, tournois et </a:t>
            </a:r>
            <a:r>
              <a:rPr lang="en-US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littérature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9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1AED309-953D-3AA0-D84A-35D979864A47}"/>
              </a:ext>
            </a:extLst>
          </p:cNvPr>
          <p:cNvSpPr txBox="1"/>
          <p:nvPr/>
        </p:nvSpPr>
        <p:spPr>
          <a:xfrm>
            <a:off x="3310525" y="110277"/>
            <a:ext cx="55709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Dominer dans la société médiévale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5168EE-8BFE-812A-0CA8-51E759C6539C}"/>
              </a:ext>
            </a:extLst>
          </p:cNvPr>
          <p:cNvSpPr txBox="1"/>
          <p:nvPr/>
        </p:nvSpPr>
        <p:spPr>
          <a:xfrm>
            <a:off x="188118" y="813112"/>
            <a:ext cx="989915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Société surtout </a:t>
            </a:r>
            <a:r>
              <a:rPr lang="fr-CA" sz="2000" b="1" dirty="0"/>
              <a:t>rurale</a:t>
            </a:r>
            <a:r>
              <a:rPr lang="fr-CA" sz="2000" dirty="0"/>
              <a:t> : richesse = terres et récoltes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Pouvoir d’une </a:t>
            </a:r>
            <a:r>
              <a:rPr lang="fr-CA" sz="2000" b="1" dirty="0"/>
              <a:t>élite guerrière</a:t>
            </a:r>
            <a:r>
              <a:rPr lang="fr-CA" sz="2000" dirty="0"/>
              <a:t> ; les chevaliers en font partie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Le modèle des </a:t>
            </a:r>
            <a:r>
              <a:rPr lang="fr-CA" sz="2000" b="1" dirty="0"/>
              <a:t>trois ordres</a:t>
            </a:r>
            <a:r>
              <a:rPr lang="fr-CA" sz="2000" dirty="0"/>
              <a:t> est théorique : hiérarchies mobiles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Le chevalier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D’abord un combattant à cheval (</a:t>
            </a:r>
            <a:r>
              <a:rPr lang="fr-CA" sz="2000" i="1" dirty="0"/>
              <a:t>miles</a:t>
            </a:r>
            <a:r>
              <a:rPr lang="fr-CA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Équipement coûteux → groupe social restreint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Devient un </a:t>
            </a:r>
            <a:r>
              <a:rPr lang="fr-CA" sz="2000" b="1" dirty="0"/>
              <a:t>statut</a:t>
            </a:r>
            <a:r>
              <a:rPr lang="fr-CA" sz="2000" dirty="0"/>
              <a:t> avec l’adoubement et des valeurs propres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Domination seigneuriale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Pouvoir local dans la </a:t>
            </a:r>
            <a:r>
              <a:rPr lang="fr-CA" sz="2000" b="1" dirty="0"/>
              <a:t>seigneurie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Terres + paysans ↔ protection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Le </a:t>
            </a:r>
            <a:r>
              <a:rPr lang="fr-CA" sz="2000" b="1" dirty="0"/>
              <a:t>château</a:t>
            </a:r>
            <a:r>
              <a:rPr lang="fr-CA" sz="2000" dirty="0"/>
              <a:t> : centre du pouvoir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Une société en mutation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Croissance, villes, renforcement des rois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La chevalerie se rapproche de la </a:t>
            </a:r>
            <a:r>
              <a:rPr lang="fr-CA" sz="2000" b="1" dirty="0"/>
              <a:t>noblesse héréditaire</a:t>
            </a:r>
            <a:endParaRPr lang="fr-CA" sz="2000" dirty="0"/>
          </a:p>
          <a:p>
            <a:pPr>
              <a:buNone/>
            </a:pPr>
            <a:endParaRPr lang="fr-CA" sz="2000" dirty="0"/>
          </a:p>
          <a:p>
            <a:pPr>
              <a:buNone/>
            </a:pPr>
            <a:r>
              <a:rPr lang="fr-CA" sz="2000" dirty="0"/>
              <a:t>Le chevalier est un acteur clé d’une société fondée sur guerre, terre et dépendances.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3A030A7F-2F24-2185-5549-3524B328A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828" y="1051551"/>
            <a:ext cx="4876631" cy="499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719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95D135-E596-6AAC-4F10-278910705B63}"/>
              </a:ext>
            </a:extLst>
          </p:cNvPr>
          <p:cNvSpPr txBox="1"/>
          <p:nvPr/>
        </p:nvSpPr>
        <p:spPr>
          <a:xfrm>
            <a:off x="5105985" y="188280"/>
            <a:ext cx="19800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/>
              <a:t>La noblesse</a:t>
            </a:r>
            <a:endParaRPr lang="fr-CA" sz="3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2B4846-C9D3-AD39-599A-CEB1AF7501D2}"/>
              </a:ext>
            </a:extLst>
          </p:cNvPr>
          <p:cNvSpPr txBox="1"/>
          <p:nvPr/>
        </p:nvSpPr>
        <p:spPr>
          <a:xfrm>
            <a:off x="239357" y="664275"/>
            <a:ext cx="643038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b="1"/>
              <a:t>D’un groupe dominant à un ordre héréditaire</a:t>
            </a:r>
            <a:endParaRPr lang="fr-CA"/>
          </a:p>
          <a:p>
            <a:r>
              <a:rPr lang="fr-CA"/>
              <a:t>D’abord une </a:t>
            </a:r>
            <a:r>
              <a:rPr lang="fr-CA" b="1"/>
              <a:t>aristocratie de fait</a:t>
            </a:r>
            <a:r>
              <a:rPr lang="fr-CA"/>
              <a:t> → devient au XIIIe siècle un </a:t>
            </a:r>
            <a:r>
              <a:rPr lang="fr-CA" b="1"/>
              <a:t>statut juridique</a:t>
            </a:r>
            <a:r>
              <a:rPr lang="fr-CA"/>
              <a:t> avec privilèges</a:t>
            </a:r>
          </a:p>
          <a:p>
            <a:endParaRPr lang="fr-CA"/>
          </a:p>
          <a:p>
            <a:r>
              <a:rPr lang="fr-CA"/>
              <a:t>Le noble exerce le </a:t>
            </a:r>
            <a:r>
              <a:rPr lang="fr-CA" b="1"/>
              <a:t>ban</a:t>
            </a:r>
            <a:r>
              <a:rPr lang="fr-CA"/>
              <a:t> : justice, commandement, guerre</a:t>
            </a:r>
          </a:p>
          <a:p>
            <a:endParaRPr lang="fr-CA"/>
          </a:p>
          <a:p>
            <a:r>
              <a:rPr lang="fr-CA"/>
              <a:t>Transmission héréditaire → formation de </a:t>
            </a:r>
            <a:r>
              <a:rPr lang="fr-CA" b="1"/>
              <a:t>lignages</a:t>
            </a:r>
            <a:endParaRPr lang="fr-CA"/>
          </a:p>
          <a:p>
            <a:pPr lvl="1"/>
            <a:r>
              <a:rPr lang="fr-CA"/>
              <a:t>Patrimoine transmis surtout à l’aîné (</a:t>
            </a:r>
            <a:r>
              <a:rPr lang="fr-CA" b="1"/>
              <a:t>primogéniture</a:t>
            </a:r>
            <a:r>
              <a:rPr lang="fr-CA"/>
              <a:t>)</a:t>
            </a:r>
          </a:p>
          <a:p>
            <a:pPr lvl="1"/>
            <a:r>
              <a:rPr lang="fr-CA"/>
              <a:t>Terres et pouvoir ne doivent pas être divisés</a:t>
            </a:r>
          </a:p>
          <a:p>
            <a:endParaRPr lang="fr-CA"/>
          </a:p>
          <a:p>
            <a:r>
              <a:rPr lang="fr-CA"/>
              <a:t>Conséquences :</a:t>
            </a:r>
          </a:p>
          <a:p>
            <a:pPr lvl="1"/>
            <a:r>
              <a:rPr lang="fr-CA"/>
              <a:t>Filles héritières rares mais convoitées (ex : Aliénor d’Aquitaine)</a:t>
            </a:r>
          </a:p>
          <a:p>
            <a:pPr lvl="1"/>
            <a:r>
              <a:rPr lang="fr-CA"/>
              <a:t>Cadets sans terres → tournois, croisades, Église</a:t>
            </a:r>
          </a:p>
          <a:p>
            <a:endParaRPr lang="fr-CA"/>
          </a:p>
          <a:p>
            <a:r>
              <a:rPr lang="fr-CA"/>
              <a:t>Groupe </a:t>
            </a:r>
            <a:r>
              <a:rPr lang="fr-CA" b="1"/>
              <a:t>hiérarchisé et fragile</a:t>
            </a:r>
            <a:r>
              <a:rPr lang="fr-CA"/>
              <a:t> : du grand prince au petit noble menacé de déclassement</a:t>
            </a:r>
          </a:p>
          <a:p>
            <a:endParaRPr lang="fr-CA"/>
          </a:p>
          <a:p>
            <a:r>
              <a:rPr lang="fr-CA"/>
              <a:t>Identité fondée aussi sur la </a:t>
            </a:r>
            <a:r>
              <a:rPr lang="fr-CA" b="1"/>
              <a:t>mémoire familiale</a:t>
            </a:r>
            <a:r>
              <a:rPr lang="fr-CA"/>
              <a:t> et le </a:t>
            </a:r>
            <a:r>
              <a:rPr lang="fr-CA" b="1"/>
              <a:t>mode de vie noble</a:t>
            </a:r>
            <a:endParaRPr lang="fr-CA"/>
          </a:p>
          <a:p>
            <a:endParaRPr lang="fr-CA"/>
          </a:p>
          <a:p>
            <a:r>
              <a:rPr lang="fr-CA"/>
              <a:t>Au XIIIe siècle, la noblesse est un groupe conscient de lui-même, mais jamais totalement fermé.</a:t>
            </a:r>
            <a:endParaRPr lang="fr-CA" dirty="0"/>
          </a:p>
        </p:txBody>
      </p:sp>
      <p:pic>
        <p:nvPicPr>
          <p:cNvPr id="5" name="Image 4" descr="Une image contenant habits, peinture, femme, art&#10;&#10;Le contenu généré par l’IA peut être incorrect.">
            <a:extLst>
              <a:ext uri="{FF2B5EF4-FFF2-40B4-BE49-F238E27FC236}">
                <a16:creationId xmlns:a16="http://schemas.microsoft.com/office/drawing/2014/main" id="{8D4A0D93-B910-1F3A-FC73-39CC09C6A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41" y="881662"/>
            <a:ext cx="5522260" cy="502893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3CB2704-71A4-3FC3-972A-D00C4A7C166F}"/>
              </a:ext>
            </a:extLst>
          </p:cNvPr>
          <p:cNvSpPr txBox="1"/>
          <p:nvPr/>
        </p:nvSpPr>
        <p:spPr>
          <a:xfrm>
            <a:off x="6749999" y="5976338"/>
            <a:ext cx="53617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400" b="0" i="0" dirty="0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« ci </a:t>
            </a:r>
            <a:r>
              <a:rPr lang="fr-CA" sz="1400" b="0" i="0" dirty="0" err="1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commance</a:t>
            </a:r>
            <a:r>
              <a:rPr lang="fr-CA" sz="1400" b="0" i="0" dirty="0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 le premier prologue du translateur du livre de </a:t>
            </a:r>
            <a:r>
              <a:rPr lang="fr-CA" sz="1400" dirty="0">
                <a:solidFill>
                  <a:schemeClr val="bg2">
                    <a:lumMod val="10000"/>
                    <a:lumOff val="90000"/>
                  </a:schemeClr>
                </a:solidFill>
                <a:latin typeface="RobotoCondensed-Regular"/>
              </a:rPr>
              <a:t>J</a:t>
            </a:r>
            <a:r>
              <a:rPr lang="fr-CA" sz="1400" b="0" i="0" dirty="0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ehan </a:t>
            </a:r>
            <a:r>
              <a:rPr lang="fr-CA" sz="1400" b="0" i="0" dirty="0" err="1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boccacce</a:t>
            </a:r>
            <a:r>
              <a:rPr lang="fr-CA" sz="1400" b="0" i="0" dirty="0">
                <a:solidFill>
                  <a:schemeClr val="bg2">
                    <a:lumMod val="10000"/>
                    <a:lumOff val="90000"/>
                  </a:schemeClr>
                </a:solidFill>
                <a:effectLst/>
                <a:latin typeface="RobotoCondensed-Regular"/>
              </a:rPr>
              <a:t> des cas des nobles hommes et femmes », BnF, Fr. 131, fol 1r.</a:t>
            </a:r>
            <a:endParaRPr lang="fr-CA" sz="1400" dirty="0">
              <a:solidFill>
                <a:schemeClr val="bg2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1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02F1FF-1EFB-A338-AB3E-3B6ECA1CF344}"/>
              </a:ext>
            </a:extLst>
          </p:cNvPr>
          <p:cNvSpPr txBox="1"/>
          <p:nvPr/>
        </p:nvSpPr>
        <p:spPr>
          <a:xfrm>
            <a:off x="2464717" y="231310"/>
            <a:ext cx="72625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Les professionnels de la guerre : les chevaliers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AF6168-4944-6A7F-7F2D-490EA51A2639}"/>
              </a:ext>
            </a:extLst>
          </p:cNvPr>
          <p:cNvSpPr txBox="1"/>
          <p:nvPr/>
        </p:nvSpPr>
        <p:spPr>
          <a:xfrm>
            <a:off x="465269" y="1039090"/>
            <a:ext cx="609420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b="1" dirty="0"/>
              <a:t>Les professionnels de la guerre : les chevaliers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XIe–XIIIe s. : les cavaliers s’intègrent à la </a:t>
            </a:r>
            <a:r>
              <a:rPr lang="fr-CA" b="1" dirty="0"/>
              <a:t>noblesse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Au XIIIe s. : </a:t>
            </a:r>
            <a:r>
              <a:rPr lang="fr-CA" b="1" dirty="0"/>
              <a:t>chevalier = noble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Repères clés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Adoubement</a:t>
            </a:r>
            <a:r>
              <a:rPr lang="fr-CA" dirty="0"/>
              <a:t> : rite d’entrée, distinction sociale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Château</a:t>
            </a:r>
            <a:r>
              <a:rPr lang="fr-CA" dirty="0"/>
              <a:t> : centre du pouvoir et mode de vie noble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Faire la guerre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Charge à la </a:t>
            </a:r>
            <a:r>
              <a:rPr lang="fr-CA" b="1" dirty="0"/>
              <a:t>lance</a:t>
            </a:r>
            <a:r>
              <a:rPr lang="fr-CA" dirty="0"/>
              <a:t> = tactique principale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Épée</a:t>
            </a:r>
            <a:r>
              <a:rPr lang="fr-CA" dirty="0"/>
              <a:t> pour le combat rapproché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Équipement coûteux → élite militaire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Une culture propre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Tournois</a:t>
            </a:r>
            <a:r>
              <a:rPr lang="fr-CA" dirty="0"/>
              <a:t> : entraînement et prestige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Littérature courtoise</a:t>
            </a:r>
            <a:r>
              <a:rPr lang="fr-CA" dirty="0"/>
              <a:t> : honneur, exploits, amour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dirty="0"/>
              <a:t>Les chevaliers deviennent le modèle guerrier et culturel de la noblesse.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187EA2-1480-00C5-128C-764809A1B691}"/>
              </a:ext>
            </a:extLst>
          </p:cNvPr>
          <p:cNvSpPr txBox="1"/>
          <p:nvPr/>
        </p:nvSpPr>
        <p:spPr>
          <a:xfrm>
            <a:off x="3060832" y="6550223"/>
            <a:ext cx="5109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/>
              <a:t>« Le chevalier, la mort et le diable », Albrecht Dürer,  (1513)</a:t>
            </a:r>
          </a:p>
        </p:txBody>
      </p:sp>
      <p:pic>
        <p:nvPicPr>
          <p:cNvPr id="2052" name="Picture 4" descr="undefined">
            <a:extLst>
              <a:ext uri="{FF2B5EF4-FFF2-40B4-BE49-F238E27FC236}">
                <a16:creationId xmlns:a16="http://schemas.microsoft.com/office/drawing/2014/main" id="{C6308514-14A8-9F2F-6440-BF8D25C0D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259" y="842211"/>
            <a:ext cx="4642741" cy="601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22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CD5C68-C0FC-194F-B8C9-5BAE65BD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21" y="1511876"/>
            <a:ext cx="4235814" cy="5043833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fr-CA" sz="1600" b="1" dirty="0">
                <a:solidFill>
                  <a:schemeClr val="tx1"/>
                </a:solidFill>
              </a:rPr>
              <a:t>Un témoignage visuel de la guerre au XIe siècle</a:t>
            </a:r>
            <a:endParaRPr lang="fr-CA" sz="1600" dirty="0">
              <a:solidFill>
                <a:schemeClr val="tx1"/>
              </a:solidFill>
            </a:endParaRPr>
          </a:p>
          <a:p>
            <a:r>
              <a:rPr lang="fr-CA" sz="1600" dirty="0">
                <a:solidFill>
                  <a:schemeClr val="tx1"/>
                </a:solidFill>
              </a:rPr>
              <a:t>Récit brodé de la conquête de l’Angleterre par Guillaume le Conquérant (1066)</a:t>
            </a:r>
          </a:p>
          <a:p>
            <a:r>
              <a:rPr lang="fr-CA" sz="1600" dirty="0">
                <a:solidFill>
                  <a:schemeClr val="tx1"/>
                </a:solidFill>
              </a:rPr>
              <a:t>Montre une </a:t>
            </a:r>
            <a:r>
              <a:rPr lang="fr-CA" sz="1600" b="1" dirty="0">
                <a:solidFill>
                  <a:schemeClr val="tx1"/>
                </a:solidFill>
              </a:rPr>
              <a:t>guerre omniprésente</a:t>
            </a:r>
            <a:r>
              <a:rPr lang="fr-CA" sz="1600" dirty="0">
                <a:solidFill>
                  <a:schemeClr val="tx1"/>
                </a:solidFill>
              </a:rPr>
              <a:t> : combats, morts, blessés, pillages</a:t>
            </a:r>
          </a:p>
          <a:p>
            <a:r>
              <a:rPr lang="fr-CA" sz="1600" dirty="0">
                <a:solidFill>
                  <a:schemeClr val="tx1"/>
                </a:solidFill>
              </a:rPr>
              <a:t>Les chevaliers y apparaissent comme des </a:t>
            </a:r>
            <a:r>
              <a:rPr lang="fr-CA" sz="1600" b="1" dirty="0">
                <a:solidFill>
                  <a:schemeClr val="tx1"/>
                </a:solidFill>
              </a:rPr>
              <a:t>professionnels de la violence armée</a:t>
            </a:r>
            <a:endParaRPr lang="fr-CA" sz="1600" dirty="0">
              <a:solidFill>
                <a:schemeClr val="tx1"/>
              </a:solidFill>
            </a:endParaRPr>
          </a:p>
          <a:p>
            <a:r>
              <a:rPr lang="fr-CA" sz="1600" dirty="0">
                <a:solidFill>
                  <a:schemeClr val="tx1"/>
                </a:solidFill>
              </a:rPr>
              <a:t>Combats à cheval et à pied</a:t>
            </a:r>
          </a:p>
          <a:p>
            <a:r>
              <a:rPr lang="fr-CA" sz="1600" dirty="0">
                <a:solidFill>
                  <a:schemeClr val="tx1"/>
                </a:solidFill>
              </a:rPr>
              <a:t>Usage de la </a:t>
            </a:r>
            <a:r>
              <a:rPr lang="fr-CA" sz="1600" b="1" dirty="0">
                <a:solidFill>
                  <a:schemeClr val="tx1"/>
                </a:solidFill>
              </a:rPr>
              <a:t>lance</a:t>
            </a:r>
            <a:r>
              <a:rPr lang="fr-CA" sz="1600" dirty="0">
                <a:solidFill>
                  <a:schemeClr val="tx1"/>
                </a:solidFill>
              </a:rPr>
              <a:t> (désarçonner, charger) et de l’</a:t>
            </a:r>
            <a:r>
              <a:rPr lang="fr-CA" sz="1600" b="1" dirty="0">
                <a:solidFill>
                  <a:schemeClr val="tx1"/>
                </a:solidFill>
              </a:rPr>
              <a:t>épée</a:t>
            </a:r>
            <a:r>
              <a:rPr lang="fr-CA" sz="1600" dirty="0">
                <a:solidFill>
                  <a:schemeClr val="tx1"/>
                </a:solidFill>
              </a:rPr>
              <a:t> dans le combat rapproché</a:t>
            </a:r>
          </a:p>
          <a:p>
            <a:r>
              <a:rPr lang="fr-CA" sz="1600" dirty="0">
                <a:solidFill>
                  <a:schemeClr val="tx1"/>
                </a:solidFill>
              </a:rPr>
              <a:t>Armures de mailles, casques, boucliers en amande</a:t>
            </a:r>
          </a:p>
          <a:p>
            <a:pPr marL="36900" indent="0">
              <a:buNone/>
            </a:pPr>
            <a:r>
              <a:rPr lang="fr-CA" sz="1600" dirty="0">
                <a:solidFill>
                  <a:schemeClr val="tx1"/>
                </a:solidFill>
              </a:rPr>
              <a:t>La tapisserie ne montre pas un chevalier idéalisé, mais un </a:t>
            </a:r>
            <a:r>
              <a:rPr lang="fr-CA" sz="1600" b="1" dirty="0">
                <a:solidFill>
                  <a:schemeClr val="tx1"/>
                </a:solidFill>
              </a:rPr>
              <a:t>guerrier du XIe siècle</a:t>
            </a:r>
            <a:r>
              <a:rPr lang="fr-CA" sz="1600" dirty="0">
                <a:solidFill>
                  <a:schemeClr val="tx1"/>
                </a:solidFill>
              </a:rPr>
              <a:t>, au cœur d’une société où la guerre structure le pouvoir et le prestige.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98BC5C-8C88-3F4C-96A2-2BFC018BA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758" y="3083944"/>
            <a:ext cx="7599816" cy="34415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6F25E2C-07C9-FA41-81D0-0FD3E59AF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183" y="0"/>
            <a:ext cx="7599817" cy="312688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BA80464-4F53-B4D7-D89E-0CF6B27A1CBB}"/>
              </a:ext>
            </a:extLst>
          </p:cNvPr>
          <p:cNvSpPr txBox="1"/>
          <p:nvPr/>
        </p:nvSpPr>
        <p:spPr>
          <a:xfrm>
            <a:off x="419548" y="302291"/>
            <a:ext cx="3991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000" b="1" dirty="0"/>
              <a:t>Une société violente : la tapisserie de Bayeux</a:t>
            </a:r>
          </a:p>
        </p:txBody>
      </p:sp>
    </p:spTree>
    <p:extLst>
      <p:ext uri="{BB962C8B-B14F-4D97-AF65-F5344CB8AC3E}">
        <p14:creationId xmlns:p14="http://schemas.microsoft.com/office/powerpoint/2010/main" val="2605570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ceval ou le Conte du Graal - Correspondances - la Criée">
            <a:extLst>
              <a:ext uri="{FF2B5EF4-FFF2-40B4-BE49-F238E27FC236}">
                <a16:creationId xmlns:a16="http://schemas.microsoft.com/office/drawing/2014/main" id="{9B268959-EB04-FB48-BA5A-9EBB9EE4A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314" y="1102042"/>
            <a:ext cx="9455372" cy="57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0B2A7A1-7710-5F1E-7274-BD76F751004E}"/>
              </a:ext>
            </a:extLst>
          </p:cNvPr>
          <p:cNvSpPr txBox="1"/>
          <p:nvPr/>
        </p:nvSpPr>
        <p:spPr>
          <a:xfrm>
            <a:off x="999423" y="-3815"/>
            <a:ext cx="10193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000" b="1" dirty="0"/>
              <a:t>Chrétien de Troyes, </a:t>
            </a:r>
            <a:r>
              <a:rPr lang="fr-CA" sz="3000" b="1" i="1" dirty="0"/>
              <a:t>Perceval ou Le Conte du Graal</a:t>
            </a:r>
            <a:r>
              <a:rPr lang="fr-CA" sz="3000" b="1" dirty="0"/>
              <a:t>, v. 1180 </a:t>
            </a:r>
            <a:br>
              <a:rPr lang="fr-CA" sz="3000" b="1" dirty="0"/>
            </a:br>
            <a:r>
              <a:rPr lang="fr-CA" sz="3000" b="1" dirty="0"/>
              <a:t>(BnF, </a:t>
            </a:r>
            <a:r>
              <a:rPr lang="fr-CA" sz="3000" b="1" dirty="0" err="1"/>
              <a:t>fr.</a:t>
            </a:r>
            <a:r>
              <a:rPr lang="fr-CA" sz="3000" b="1" dirty="0"/>
              <a:t> 12577, fol. 18v, v.1330)</a:t>
            </a:r>
          </a:p>
        </p:txBody>
      </p:sp>
    </p:spTree>
    <p:extLst>
      <p:ext uri="{BB962C8B-B14F-4D97-AF65-F5344CB8AC3E}">
        <p14:creationId xmlns:p14="http://schemas.microsoft.com/office/powerpoint/2010/main" val="4561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873A3-3D4A-B0B8-454C-16FA3D545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A07B2D-1B35-A4A6-EE69-FFB1DE32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16" y="316103"/>
            <a:ext cx="3922643" cy="301435"/>
          </a:xfrm>
        </p:spPr>
        <p:txBody>
          <a:bodyPr>
            <a:noAutofit/>
          </a:bodyPr>
          <a:lstStyle/>
          <a:p>
            <a:pPr algn="ctr"/>
            <a:r>
              <a:rPr lang="fr-FR" sz="3000" b="1" dirty="0"/>
              <a:t>Le preux chevalier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8F820-BA25-212C-AEE2-2E6F1ACCF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95" y="829056"/>
            <a:ext cx="3922643" cy="5852159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CA" sz="1800" b="1" dirty="0"/>
              <a:t>Adoubement</a:t>
            </a:r>
            <a:r>
              <a:rPr lang="fr-CA" sz="1800" dirty="0"/>
              <a:t> : rituel de passage où un jeune noble reçoit les armes et devient chevalier (</a:t>
            </a:r>
            <a:r>
              <a:rPr lang="fr-CA" sz="1800" i="1" dirty="0"/>
              <a:t>miles</a:t>
            </a:r>
            <a:r>
              <a:rPr lang="fr-CA" sz="1800" dirty="0"/>
              <a:t>), entrant pleinement dans le monde de la noblesse guerrière.</a:t>
            </a:r>
          </a:p>
          <a:p>
            <a:pPr>
              <a:lnSpc>
                <a:spcPct val="150000"/>
              </a:lnSpc>
            </a:pPr>
            <a:r>
              <a:rPr lang="fr-CA" sz="1800" dirty="0"/>
              <a:t>Hommage : geste symbolique par lequel un homme se reconnaît le vassal d’un seigneur</a:t>
            </a:r>
          </a:p>
          <a:p>
            <a:pPr>
              <a:lnSpc>
                <a:spcPct val="150000"/>
              </a:lnSpc>
            </a:pPr>
            <a:r>
              <a:rPr lang="fr-CA" sz="1800" b="1" dirty="0"/>
              <a:t>Serment de fidélité</a:t>
            </a:r>
            <a:r>
              <a:rPr lang="fr-CA" sz="1800" dirty="0"/>
              <a:t> : engagement par lequel le chevalier, devenu vassal, jure loyauté à un seigneur plus puissant dans le cadre des liens féodo-vassaliques.</a:t>
            </a:r>
          </a:p>
        </p:txBody>
      </p:sp>
      <p:pic>
        <p:nvPicPr>
          <p:cNvPr id="1028" name="Picture 4" descr="https://static.blog4ever.com/2008/04/198739/big_artfichier_198739_756183_201204114652823.jpg">
            <a:extLst>
              <a:ext uri="{FF2B5EF4-FFF2-40B4-BE49-F238E27FC236}">
                <a16:creationId xmlns:a16="http://schemas.microsoft.com/office/drawing/2014/main" id="{D6D83793-E6D4-88C0-8226-E19AB1CDE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7" y="0"/>
            <a:ext cx="80613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4553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ersonnalisé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2630</TotalTime>
  <Words>3033</Words>
  <Application>Microsoft Office PowerPoint</Application>
  <PresentationFormat>Grand écran</PresentationFormat>
  <Paragraphs>244</Paragraphs>
  <Slides>32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Aptos</vt:lpstr>
      <vt:lpstr>Arial</vt:lpstr>
      <vt:lpstr>Calibri Light</vt:lpstr>
      <vt:lpstr>RobotoCondensed-Regular</vt:lpstr>
      <vt:lpstr>Wingdings 2</vt:lpstr>
      <vt:lpstr>Ardoise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preux chevalier</vt:lpstr>
      <vt:lpstr>Présentation PowerPoint</vt:lpstr>
      <vt:lpstr>Le preux chevalier</vt:lpstr>
      <vt:lpstr>Le point de vue des historiens :  La construction de ce qu’est le « chevalier »</vt:lpstr>
      <vt:lpstr>I) Les violences aristocratiques et le chevalier au XIe siècle :  l'exemple de la Paix de Dieu de Guérin, évêque de Beauvais (v. 1023-1025)  </vt:lpstr>
      <vt:lpstr>Une société féodale dominée par la violence aristocratique</vt:lpstr>
      <vt:lpstr>Présentation PowerPoint</vt:lpstr>
      <vt:lpstr>Un exemple serment de paix prêté envers un évêque</vt:lpstr>
      <vt:lpstr>Présentation des clauses du serment </vt:lpstr>
      <vt:lpstr>Portée et ambivalence : encadrer la violence sans renverser l’ordre social</vt:lpstr>
      <vt:lpstr>Conclusion Le Paix de Dieu et société chevaleresque </vt:lpstr>
      <vt:lpstr>II) Chevalerie et tournois au XIIe siècle :  l'exemple de Guillaume Le Maréchal  </vt:lpstr>
      <vt:lpstr>Présentation PowerPoint</vt:lpstr>
      <vt:lpstr>Guillaume le Maréchal (1146-1219)</vt:lpstr>
      <vt:lpstr>L’histoire de Guillaume le Maréchal</vt:lpstr>
      <vt:lpstr>Le tournoi une guerre ritualisée</vt:lpstr>
      <vt:lpstr>Un phénomène aristocratique de l’Occident latin</vt:lpstr>
      <vt:lpstr>Le tournoi : école de la prouesse et fabrique de l’honneur</vt:lpstr>
      <vt:lpstr>2) L’exercice  d’une violence contenue</vt:lpstr>
      <vt:lpstr>1) Une vaste et opulente foire pour l’enrichissement des chevaliers</vt:lpstr>
      <vt:lpstr>Sociabilité aristocratique et conscience de classe</vt:lpstr>
      <vt:lpstr>Présentation PowerPoint</vt:lpstr>
      <vt:lpstr>Présentation PowerPoint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Louis Genton</dc:creator>
  <cp:lastModifiedBy>Amélie Marineau-Pelletier</cp:lastModifiedBy>
  <cp:revision>54</cp:revision>
  <dcterms:created xsi:type="dcterms:W3CDTF">2020-07-20T09:56:33Z</dcterms:created>
  <dcterms:modified xsi:type="dcterms:W3CDTF">2026-02-06T14:33:03Z</dcterms:modified>
</cp:coreProperties>
</file>