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9" r:id="rId2"/>
    <p:sldId id="290" r:id="rId3"/>
    <p:sldId id="291" r:id="rId4"/>
    <p:sldId id="399" r:id="rId5"/>
    <p:sldId id="400" r:id="rId6"/>
    <p:sldId id="401" r:id="rId7"/>
    <p:sldId id="372" r:id="rId8"/>
    <p:sldId id="402" r:id="rId9"/>
    <p:sldId id="368" r:id="rId10"/>
    <p:sldId id="377" r:id="rId11"/>
    <p:sldId id="369" r:id="rId12"/>
    <p:sldId id="376" r:id="rId13"/>
    <p:sldId id="371" r:id="rId14"/>
    <p:sldId id="390" r:id="rId15"/>
    <p:sldId id="385" r:id="rId16"/>
    <p:sldId id="403" r:id="rId17"/>
    <p:sldId id="365" r:id="rId18"/>
    <p:sldId id="392" r:id="rId19"/>
    <p:sldId id="393" r:id="rId20"/>
    <p:sldId id="394" r:id="rId21"/>
    <p:sldId id="395" r:id="rId22"/>
    <p:sldId id="391" r:id="rId23"/>
    <p:sldId id="397" r:id="rId24"/>
    <p:sldId id="381" r:id="rId25"/>
    <p:sldId id="382" r:id="rId26"/>
    <p:sldId id="384" r:id="rId27"/>
    <p:sldId id="40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DCE984-06E6-4E8B-80CF-E007C03D0E6A}" v="59" dt="2026-02-20T09:16:48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1"/>
    <p:restoredTop sz="94666"/>
  </p:normalViewPr>
  <p:slideViewPr>
    <p:cSldViewPr snapToGrid="0" snapToObjects="1">
      <p:cViewPr varScale="1">
        <p:scale>
          <a:sx n="99" d="100"/>
          <a:sy n="99" d="100"/>
        </p:scale>
        <p:origin x="114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élie Marineau-Pelletier" userId="c84778779e89c7a1" providerId="LiveId" clId="{7BDC8E08-46D3-460A-BB61-BD54A5AC363E}"/>
    <pc:docChg chg="undo custSel addSld delSld modSld sldOrd">
      <pc:chgData name="Amélie Marineau-Pelletier" userId="c84778779e89c7a1" providerId="LiveId" clId="{7BDC8E08-46D3-460A-BB61-BD54A5AC363E}" dt="2026-02-20T09:16:53.549" v="1853" actId="1076"/>
      <pc:docMkLst>
        <pc:docMk/>
      </pc:docMkLst>
      <pc:sldChg chg="addSp delSp modSp mod setBg">
        <pc:chgData name="Amélie Marineau-Pelletier" userId="c84778779e89c7a1" providerId="LiveId" clId="{7BDC8E08-46D3-460A-BB61-BD54A5AC363E}" dt="2026-02-18T18:09:05.209" v="62" actId="20577"/>
        <pc:sldMkLst>
          <pc:docMk/>
          <pc:sldMk cId="2872289291" sldId="289"/>
        </pc:sldMkLst>
        <pc:spChg chg="mod">
          <ac:chgData name="Amélie Marineau-Pelletier" userId="c84778779e89c7a1" providerId="LiveId" clId="{7BDC8E08-46D3-460A-BB61-BD54A5AC363E}" dt="2026-02-18T18:09:00.960" v="52" actId="26606"/>
          <ac:spMkLst>
            <pc:docMk/>
            <pc:sldMk cId="2872289291" sldId="289"/>
            <ac:spMk id="3" creationId="{7B3AFA16-E573-1C58-F366-8A632CD6CEDE}"/>
          </ac:spMkLst>
        </pc:spChg>
        <pc:spChg chg="mod">
          <ac:chgData name="Amélie Marineau-Pelletier" userId="c84778779e89c7a1" providerId="LiveId" clId="{7BDC8E08-46D3-460A-BB61-BD54A5AC363E}" dt="2026-02-18T18:09:05.209" v="62" actId="20577"/>
          <ac:spMkLst>
            <pc:docMk/>
            <pc:sldMk cId="2872289291" sldId="289"/>
            <ac:spMk id="12" creationId="{6DC47064-E88E-49E8-86ED-A5D8AD989E3D}"/>
          </ac:spMkLst>
        </pc:spChg>
        <pc:picChg chg="mod ord">
          <ac:chgData name="Amélie Marineau-Pelletier" userId="c84778779e89c7a1" providerId="LiveId" clId="{7BDC8E08-46D3-460A-BB61-BD54A5AC363E}" dt="2026-02-18T18:09:00.960" v="52" actId="26606"/>
          <ac:picMkLst>
            <pc:docMk/>
            <pc:sldMk cId="2872289291" sldId="289"/>
            <ac:picMk id="2" creationId="{B9C1FF48-CD0C-6A60-B117-44357D41392C}"/>
          </ac:picMkLst>
        </pc:picChg>
      </pc:sldChg>
      <pc:sldChg chg="modSp mod">
        <pc:chgData name="Amélie Marineau-Pelletier" userId="c84778779e89c7a1" providerId="LiveId" clId="{7BDC8E08-46D3-460A-BB61-BD54A5AC363E}" dt="2026-02-18T18:09:49.528" v="64" actId="113"/>
        <pc:sldMkLst>
          <pc:docMk/>
          <pc:sldMk cId="1673327195" sldId="290"/>
        </pc:sldMkLst>
        <pc:spChg chg="mod">
          <ac:chgData name="Amélie Marineau-Pelletier" userId="c84778779e89c7a1" providerId="LiveId" clId="{7BDC8E08-46D3-460A-BB61-BD54A5AC363E}" dt="2026-02-18T18:09:49.528" v="64" actId="113"/>
          <ac:spMkLst>
            <pc:docMk/>
            <pc:sldMk cId="1673327195" sldId="290"/>
            <ac:spMk id="4" creationId="{6B90BBC1-D7AC-F108-1786-EC97AAF2AA57}"/>
          </ac:spMkLst>
        </pc:spChg>
      </pc:sldChg>
      <pc:sldChg chg="modSp mod">
        <pc:chgData name="Amélie Marineau-Pelletier" userId="c84778779e89c7a1" providerId="LiveId" clId="{7BDC8E08-46D3-460A-BB61-BD54A5AC363E}" dt="2026-02-20T08:45:00.330" v="959" actId="27636"/>
        <pc:sldMkLst>
          <pc:docMk/>
          <pc:sldMk cId="2357776597" sldId="365"/>
        </pc:sldMkLst>
        <pc:spChg chg="mod">
          <ac:chgData name="Amélie Marineau-Pelletier" userId="c84778779e89c7a1" providerId="LiveId" clId="{7BDC8E08-46D3-460A-BB61-BD54A5AC363E}" dt="2026-02-20T08:44:54.729" v="956" actId="1076"/>
          <ac:spMkLst>
            <pc:docMk/>
            <pc:sldMk cId="2357776597" sldId="365"/>
            <ac:spMk id="2" creationId="{7591C128-2503-E8E7-BED4-16B8704B0F8F}"/>
          </ac:spMkLst>
        </pc:spChg>
        <pc:spChg chg="mod">
          <ac:chgData name="Amélie Marineau-Pelletier" userId="c84778779e89c7a1" providerId="LiveId" clId="{7BDC8E08-46D3-460A-BB61-BD54A5AC363E}" dt="2026-02-20T08:45:00.330" v="959" actId="27636"/>
          <ac:spMkLst>
            <pc:docMk/>
            <pc:sldMk cId="2357776597" sldId="365"/>
            <ac:spMk id="3" creationId="{78C9D860-12E8-0333-6CB4-012D98122F8F}"/>
          </ac:spMkLst>
        </pc:spChg>
        <pc:spChg chg="mod">
          <ac:chgData name="Amélie Marineau-Pelletier" userId="c84778779e89c7a1" providerId="LiveId" clId="{7BDC8E08-46D3-460A-BB61-BD54A5AC363E}" dt="2026-02-20T08:44:44.432" v="951" actId="1076"/>
          <ac:spMkLst>
            <pc:docMk/>
            <pc:sldMk cId="2357776597" sldId="365"/>
            <ac:spMk id="4" creationId="{94D062EF-39FF-A16F-1FD8-E637343D3CEB}"/>
          </ac:spMkLst>
        </pc:spChg>
        <pc:picChg chg="mod">
          <ac:chgData name="Amélie Marineau-Pelletier" userId="c84778779e89c7a1" providerId="LiveId" clId="{7BDC8E08-46D3-460A-BB61-BD54A5AC363E}" dt="2026-02-20T08:44:46.801" v="952" actId="1076"/>
          <ac:picMkLst>
            <pc:docMk/>
            <pc:sldMk cId="2357776597" sldId="365"/>
            <ac:picMk id="7" creationId="{B0577A06-1A0C-DFCE-8C95-63B1D1502D27}"/>
          </ac:picMkLst>
        </pc:picChg>
      </pc:sldChg>
      <pc:sldChg chg="addSp delSp modSp mod">
        <pc:chgData name="Amélie Marineau-Pelletier" userId="c84778779e89c7a1" providerId="LiveId" clId="{7BDC8E08-46D3-460A-BB61-BD54A5AC363E}" dt="2026-02-20T08:31:17.650" v="752" actId="20577"/>
        <pc:sldMkLst>
          <pc:docMk/>
          <pc:sldMk cId="692665553" sldId="368"/>
        </pc:sldMkLst>
        <pc:spChg chg="mod">
          <ac:chgData name="Amélie Marineau-Pelletier" userId="c84778779e89c7a1" providerId="LiveId" clId="{7BDC8E08-46D3-460A-BB61-BD54A5AC363E}" dt="2026-02-20T08:31:17.650" v="752" actId="20577"/>
          <ac:spMkLst>
            <pc:docMk/>
            <pc:sldMk cId="692665553" sldId="368"/>
            <ac:spMk id="3" creationId="{78C9D860-12E8-0333-6CB4-012D98122F8F}"/>
          </ac:spMkLst>
        </pc:spChg>
        <pc:spChg chg="del">
          <ac:chgData name="Amélie Marineau-Pelletier" userId="c84778779e89c7a1" providerId="LiveId" clId="{7BDC8E08-46D3-460A-BB61-BD54A5AC363E}" dt="2026-02-20T08:22:10.170" v="494" actId="478"/>
          <ac:spMkLst>
            <pc:docMk/>
            <pc:sldMk cId="692665553" sldId="368"/>
            <ac:spMk id="5" creationId="{2516A73D-783A-5D5D-A16B-1B9A986D2B0B}"/>
          </ac:spMkLst>
        </pc:spChg>
        <pc:spChg chg="add mod">
          <ac:chgData name="Amélie Marineau-Pelletier" userId="c84778779e89c7a1" providerId="LiveId" clId="{7BDC8E08-46D3-460A-BB61-BD54A5AC363E}" dt="2026-02-20T08:21:05.128" v="486" actId="14100"/>
          <ac:spMkLst>
            <pc:docMk/>
            <pc:sldMk cId="692665553" sldId="368"/>
            <ac:spMk id="6" creationId="{38B24598-07F0-210F-0A33-DD1EEEC817CA}"/>
          </ac:spMkLst>
        </pc:spChg>
        <pc:spChg chg="add mod">
          <ac:chgData name="Amélie Marineau-Pelletier" userId="c84778779e89c7a1" providerId="LiveId" clId="{7BDC8E08-46D3-460A-BB61-BD54A5AC363E}" dt="2026-02-20T08:22:21.872" v="496"/>
          <ac:spMkLst>
            <pc:docMk/>
            <pc:sldMk cId="692665553" sldId="368"/>
            <ac:spMk id="8" creationId="{AB4F3CC8-7ADD-F140-1EDA-D1CF8083A04B}"/>
          </ac:spMkLst>
        </pc:spChg>
        <pc:spChg chg="add mod">
          <ac:chgData name="Amélie Marineau-Pelletier" userId="c84778779e89c7a1" providerId="LiveId" clId="{7BDC8E08-46D3-460A-BB61-BD54A5AC363E}" dt="2026-02-20T08:22:34.809" v="498" actId="255"/>
          <ac:spMkLst>
            <pc:docMk/>
            <pc:sldMk cId="692665553" sldId="368"/>
            <ac:spMk id="9" creationId="{20ABF56C-22A0-75D4-87F8-499F1B218B9A}"/>
          </ac:spMkLst>
        </pc:spChg>
        <pc:picChg chg="del">
          <ac:chgData name="Amélie Marineau-Pelletier" userId="c84778779e89c7a1" providerId="LiveId" clId="{7BDC8E08-46D3-460A-BB61-BD54A5AC363E}" dt="2026-02-20T08:22:06.115" v="492" actId="478"/>
          <ac:picMkLst>
            <pc:docMk/>
            <pc:sldMk cId="692665553" sldId="368"/>
            <ac:picMk id="4" creationId="{2B941282-C6EA-2599-3BAB-86509F5CD038}"/>
          </ac:picMkLst>
        </pc:picChg>
        <pc:picChg chg="add mod">
          <ac:chgData name="Amélie Marineau-Pelletier" userId="c84778779e89c7a1" providerId="LiveId" clId="{7BDC8E08-46D3-460A-BB61-BD54A5AC363E}" dt="2026-02-20T08:22:07.182" v="493"/>
          <ac:picMkLst>
            <pc:docMk/>
            <pc:sldMk cId="692665553" sldId="368"/>
            <ac:picMk id="7" creationId="{5F4B9CC8-ED0F-7AEF-0761-87EBD9CCBC5A}"/>
          </ac:picMkLst>
        </pc:picChg>
      </pc:sldChg>
      <pc:sldChg chg="modSp mod">
        <pc:chgData name="Amélie Marineau-Pelletier" userId="c84778779e89c7a1" providerId="LiveId" clId="{7BDC8E08-46D3-460A-BB61-BD54A5AC363E}" dt="2026-02-20T08:32:25.248" v="763" actId="1076"/>
        <pc:sldMkLst>
          <pc:docMk/>
          <pc:sldMk cId="3778600350" sldId="369"/>
        </pc:sldMkLst>
        <pc:spChg chg="mod">
          <ac:chgData name="Amélie Marineau-Pelletier" userId="c84778779e89c7a1" providerId="LiveId" clId="{7BDC8E08-46D3-460A-BB61-BD54A5AC363E}" dt="2026-02-20T08:31:52.949" v="756" actId="1076"/>
          <ac:spMkLst>
            <pc:docMk/>
            <pc:sldMk cId="3778600350" sldId="369"/>
            <ac:spMk id="2" creationId="{EF6BAF39-DA53-82D1-22AC-F13367E80E25}"/>
          </ac:spMkLst>
        </pc:spChg>
        <pc:spChg chg="mod">
          <ac:chgData name="Amélie Marineau-Pelletier" userId="c84778779e89c7a1" providerId="LiveId" clId="{7BDC8E08-46D3-460A-BB61-BD54A5AC363E}" dt="2026-02-20T08:32:07.964" v="760" actId="1076"/>
          <ac:spMkLst>
            <pc:docMk/>
            <pc:sldMk cId="3778600350" sldId="369"/>
            <ac:spMk id="3" creationId="{0F8F29F6-2017-3ABC-0C94-0A4D77006BD7}"/>
          </ac:spMkLst>
        </pc:spChg>
        <pc:spChg chg="mod">
          <ac:chgData name="Amélie Marineau-Pelletier" userId="c84778779e89c7a1" providerId="LiveId" clId="{7BDC8E08-46D3-460A-BB61-BD54A5AC363E}" dt="2026-02-20T08:32:25.248" v="763" actId="1076"/>
          <ac:spMkLst>
            <pc:docMk/>
            <pc:sldMk cId="3778600350" sldId="369"/>
            <ac:spMk id="4" creationId="{A4201590-76D9-F256-2682-CC388109E85E}"/>
          </ac:spMkLst>
        </pc:spChg>
      </pc:sldChg>
      <pc:sldChg chg="modSp mod">
        <pc:chgData name="Amélie Marineau-Pelletier" userId="c84778779e89c7a1" providerId="LiveId" clId="{7BDC8E08-46D3-460A-BB61-BD54A5AC363E}" dt="2026-02-20T08:38:23.775" v="898" actId="27636"/>
        <pc:sldMkLst>
          <pc:docMk/>
          <pc:sldMk cId="2504598765" sldId="371"/>
        </pc:sldMkLst>
        <pc:spChg chg="mod">
          <ac:chgData name="Amélie Marineau-Pelletier" userId="c84778779e89c7a1" providerId="LiveId" clId="{7BDC8E08-46D3-460A-BB61-BD54A5AC363E}" dt="2026-02-20T08:38:19.070" v="895" actId="14100"/>
          <ac:spMkLst>
            <pc:docMk/>
            <pc:sldMk cId="2504598765" sldId="371"/>
            <ac:spMk id="2" creationId="{A3265463-45C3-DA4C-9722-1F3213FC9FB1}"/>
          </ac:spMkLst>
        </pc:spChg>
        <pc:spChg chg="mod">
          <ac:chgData name="Amélie Marineau-Pelletier" userId="c84778779e89c7a1" providerId="LiveId" clId="{7BDC8E08-46D3-460A-BB61-BD54A5AC363E}" dt="2026-02-20T08:38:23.775" v="898" actId="27636"/>
          <ac:spMkLst>
            <pc:docMk/>
            <pc:sldMk cId="2504598765" sldId="371"/>
            <ac:spMk id="3" creationId="{89A9CE88-4273-864C-9C97-F180B9EC4CCA}"/>
          </ac:spMkLst>
        </pc:spChg>
      </pc:sldChg>
      <pc:sldChg chg="addSp delSp modSp mod">
        <pc:chgData name="Amélie Marineau-Pelletier" userId="c84778779e89c7a1" providerId="LiveId" clId="{7BDC8E08-46D3-460A-BB61-BD54A5AC363E}" dt="2026-02-20T09:10:12.650" v="1845" actId="14100"/>
        <pc:sldMkLst>
          <pc:docMk/>
          <pc:sldMk cId="3228546166" sldId="372"/>
        </pc:sldMkLst>
        <pc:spChg chg="mod">
          <ac:chgData name="Amélie Marineau-Pelletier" userId="c84778779e89c7a1" providerId="LiveId" clId="{7BDC8E08-46D3-460A-BB61-BD54A5AC363E}" dt="2026-02-20T08:17:45.222" v="447" actId="1076"/>
          <ac:spMkLst>
            <pc:docMk/>
            <pc:sldMk cId="3228546166" sldId="372"/>
            <ac:spMk id="2" creationId="{A3265463-45C3-DA4C-9722-1F3213FC9FB1}"/>
          </ac:spMkLst>
        </pc:spChg>
        <pc:spChg chg="del mod">
          <ac:chgData name="Amélie Marineau-Pelletier" userId="c84778779e89c7a1" providerId="LiveId" clId="{7BDC8E08-46D3-460A-BB61-BD54A5AC363E}" dt="2026-02-20T08:17:11.774" v="437" actId="478"/>
          <ac:spMkLst>
            <pc:docMk/>
            <pc:sldMk cId="3228546166" sldId="372"/>
            <ac:spMk id="3" creationId="{89A9CE88-4273-864C-9C97-F180B9EC4CCA}"/>
          </ac:spMkLst>
        </pc:spChg>
        <pc:spChg chg="mod">
          <ac:chgData name="Amélie Marineau-Pelletier" userId="c84778779e89c7a1" providerId="LiveId" clId="{7BDC8E08-46D3-460A-BB61-BD54A5AC363E}" dt="2026-02-20T08:17:34.580" v="442" actId="1076"/>
          <ac:spMkLst>
            <pc:docMk/>
            <pc:sldMk cId="3228546166" sldId="372"/>
            <ac:spMk id="4" creationId="{3C2F28F5-DF37-D684-9FFA-0C7C534C2669}"/>
          </ac:spMkLst>
        </pc:spChg>
        <pc:spChg chg="add mod">
          <ac:chgData name="Amélie Marineau-Pelletier" userId="c84778779e89c7a1" providerId="LiveId" clId="{7BDC8E08-46D3-460A-BB61-BD54A5AC363E}" dt="2026-02-20T09:10:12.650" v="1845" actId="14100"/>
          <ac:spMkLst>
            <pc:docMk/>
            <pc:sldMk cId="3228546166" sldId="372"/>
            <ac:spMk id="6" creationId="{6027646C-F3DA-EE67-1C63-EE2B6A89A92F}"/>
          </ac:spMkLst>
        </pc:spChg>
      </pc:sldChg>
      <pc:sldChg chg="del">
        <pc:chgData name="Amélie Marineau-Pelletier" userId="c84778779e89c7a1" providerId="LiveId" clId="{7BDC8E08-46D3-460A-BB61-BD54A5AC363E}" dt="2026-02-20T08:17:06.156" v="436" actId="47"/>
        <pc:sldMkLst>
          <pc:docMk/>
          <pc:sldMk cId="2819923334" sldId="373"/>
        </pc:sldMkLst>
      </pc:sldChg>
      <pc:sldChg chg="modSp del mod">
        <pc:chgData name="Amélie Marineau-Pelletier" userId="c84778779e89c7a1" providerId="LiveId" clId="{7BDC8E08-46D3-460A-BB61-BD54A5AC363E}" dt="2026-02-20T08:21:48.434" v="491" actId="47"/>
        <pc:sldMkLst>
          <pc:docMk/>
          <pc:sldMk cId="2864715339" sldId="375"/>
        </pc:sldMkLst>
      </pc:sldChg>
      <pc:sldChg chg="addSp modSp mod">
        <pc:chgData name="Amélie Marineau-Pelletier" userId="c84778779e89c7a1" providerId="LiveId" clId="{7BDC8E08-46D3-460A-BB61-BD54A5AC363E}" dt="2026-02-20T08:35:01.337" v="779" actId="1076"/>
        <pc:sldMkLst>
          <pc:docMk/>
          <pc:sldMk cId="73540393" sldId="376"/>
        </pc:sldMkLst>
        <pc:spChg chg="mod">
          <ac:chgData name="Amélie Marineau-Pelletier" userId="c84778779e89c7a1" providerId="LiveId" clId="{7BDC8E08-46D3-460A-BB61-BD54A5AC363E}" dt="2026-02-20T08:34:34.397" v="771" actId="20577"/>
          <ac:spMkLst>
            <pc:docMk/>
            <pc:sldMk cId="73540393" sldId="376"/>
            <ac:spMk id="2" creationId="{7714FD92-A8C0-533E-EAF1-4E745748C10C}"/>
          </ac:spMkLst>
        </pc:spChg>
        <pc:spChg chg="mod">
          <ac:chgData name="Amélie Marineau-Pelletier" userId="c84778779e89c7a1" providerId="LiveId" clId="{7BDC8E08-46D3-460A-BB61-BD54A5AC363E}" dt="2026-02-20T08:35:01.337" v="779" actId="1076"/>
          <ac:spMkLst>
            <pc:docMk/>
            <pc:sldMk cId="73540393" sldId="376"/>
            <ac:spMk id="3" creationId="{613D4F20-CD93-6012-AF87-DB20E3FAF5CE}"/>
          </ac:spMkLst>
        </pc:spChg>
        <pc:spChg chg="add mod">
          <ac:chgData name="Amélie Marineau-Pelletier" userId="c84778779e89c7a1" providerId="LiveId" clId="{7BDC8E08-46D3-460A-BB61-BD54A5AC363E}" dt="2026-02-20T08:34:55.665" v="777" actId="1076"/>
          <ac:spMkLst>
            <pc:docMk/>
            <pc:sldMk cId="73540393" sldId="376"/>
            <ac:spMk id="6" creationId="{CA78D30B-E39B-388A-F7CE-C22A0703740B}"/>
          </ac:spMkLst>
        </pc:spChg>
      </pc:sldChg>
      <pc:sldChg chg="delSp modSp mod">
        <pc:chgData name="Amélie Marineau-Pelletier" userId="c84778779e89c7a1" providerId="LiveId" clId="{7BDC8E08-46D3-460A-BB61-BD54A5AC363E}" dt="2026-02-20T08:24:57.404" v="590" actId="1076"/>
        <pc:sldMkLst>
          <pc:docMk/>
          <pc:sldMk cId="3037153758" sldId="377"/>
        </pc:sldMkLst>
        <pc:spChg chg="mod">
          <ac:chgData name="Amélie Marineau-Pelletier" userId="c84778779e89c7a1" providerId="LiveId" clId="{7BDC8E08-46D3-460A-BB61-BD54A5AC363E}" dt="2026-02-20T08:24:57.404" v="590" actId="1076"/>
          <ac:spMkLst>
            <pc:docMk/>
            <pc:sldMk cId="3037153758" sldId="377"/>
            <ac:spMk id="2" creationId="{0B8CB987-B56D-DC42-AD0A-5DBF4DDA9BC0}"/>
          </ac:spMkLst>
        </pc:spChg>
        <pc:spChg chg="del mod">
          <ac:chgData name="Amélie Marineau-Pelletier" userId="c84778779e89c7a1" providerId="LiveId" clId="{7BDC8E08-46D3-460A-BB61-BD54A5AC363E}" dt="2026-02-20T08:24:20.995" v="549" actId="478"/>
          <ac:spMkLst>
            <pc:docMk/>
            <pc:sldMk cId="3037153758" sldId="377"/>
            <ac:spMk id="3" creationId="{89A9CE88-4273-864C-9C97-F180B9EC4CCA}"/>
          </ac:spMkLst>
        </pc:spChg>
        <pc:spChg chg="mod">
          <ac:chgData name="Amélie Marineau-Pelletier" userId="c84778779e89c7a1" providerId="LiveId" clId="{7BDC8E08-46D3-460A-BB61-BD54A5AC363E}" dt="2026-02-20T08:24:47.872" v="588" actId="1076"/>
          <ac:spMkLst>
            <pc:docMk/>
            <pc:sldMk cId="3037153758" sldId="377"/>
            <ac:spMk id="9" creationId="{0AB947CF-7FB3-E04C-AEB8-293F0AFF847D}"/>
          </ac:spMkLst>
        </pc:spChg>
      </pc:sldChg>
      <pc:sldChg chg="addSp modSp mod">
        <pc:chgData name="Amélie Marineau-Pelletier" userId="c84778779e89c7a1" providerId="LiveId" clId="{7BDC8E08-46D3-460A-BB61-BD54A5AC363E}" dt="2026-02-20T08:58:57.639" v="1060" actId="1076"/>
        <pc:sldMkLst>
          <pc:docMk/>
          <pc:sldMk cId="3030216423" sldId="381"/>
        </pc:sldMkLst>
        <pc:spChg chg="add mod">
          <ac:chgData name="Amélie Marineau-Pelletier" userId="c84778779e89c7a1" providerId="LiveId" clId="{7BDC8E08-46D3-460A-BB61-BD54A5AC363E}" dt="2026-02-20T08:58:57.639" v="1060" actId="1076"/>
          <ac:spMkLst>
            <pc:docMk/>
            <pc:sldMk cId="3030216423" sldId="381"/>
            <ac:spMk id="2" creationId="{0A093F94-D0E7-CE42-4198-3F804DBD6090}"/>
          </ac:spMkLst>
        </pc:spChg>
        <pc:spChg chg="mod">
          <ac:chgData name="Amélie Marineau-Pelletier" userId="c84778779e89c7a1" providerId="LiveId" clId="{7BDC8E08-46D3-460A-BB61-BD54A5AC363E}" dt="2026-02-20T08:58:54.883" v="1059" actId="14100"/>
          <ac:spMkLst>
            <pc:docMk/>
            <pc:sldMk cId="3030216423" sldId="381"/>
            <ac:spMk id="3" creationId="{89A9CE88-4273-864C-9C97-F180B9EC4CCA}"/>
          </ac:spMkLst>
        </pc:spChg>
        <pc:spChg chg="mod">
          <ac:chgData name="Amélie Marineau-Pelletier" userId="c84778779e89c7a1" providerId="LiveId" clId="{7BDC8E08-46D3-460A-BB61-BD54A5AC363E}" dt="2026-02-20T08:58:30.882" v="1047" actId="21"/>
          <ac:spMkLst>
            <pc:docMk/>
            <pc:sldMk cId="3030216423" sldId="381"/>
            <ac:spMk id="7" creationId="{536DE4C5-15F3-1547-93F9-15E408EC1FAC}"/>
          </ac:spMkLst>
        </pc:spChg>
      </pc:sldChg>
      <pc:sldChg chg="addSp delSp modSp mod">
        <pc:chgData name="Amélie Marineau-Pelletier" userId="c84778779e89c7a1" providerId="LiveId" clId="{7BDC8E08-46D3-460A-BB61-BD54A5AC363E}" dt="2026-02-20T09:00:30.877" v="1077" actId="1076"/>
        <pc:sldMkLst>
          <pc:docMk/>
          <pc:sldMk cId="894749872" sldId="384"/>
        </pc:sldMkLst>
        <pc:spChg chg="del">
          <ac:chgData name="Amélie Marineau-Pelletier" userId="c84778779e89c7a1" providerId="LiveId" clId="{7BDC8E08-46D3-460A-BB61-BD54A5AC363E}" dt="2026-02-20T08:59:47.986" v="1061" actId="478"/>
          <ac:spMkLst>
            <pc:docMk/>
            <pc:sldMk cId="894749872" sldId="384"/>
            <ac:spMk id="3" creationId="{C4275F1E-DEC2-2847-9CF5-D480D0B79634}"/>
          </ac:spMkLst>
        </pc:spChg>
        <pc:spChg chg="mod">
          <ac:chgData name="Amélie Marineau-Pelletier" userId="c84778779e89c7a1" providerId="LiveId" clId="{7BDC8E08-46D3-460A-BB61-BD54A5AC363E}" dt="2026-02-20T09:00:30.877" v="1077" actId="1076"/>
          <ac:spMkLst>
            <pc:docMk/>
            <pc:sldMk cId="894749872" sldId="384"/>
            <ac:spMk id="4" creationId="{F60E775F-DF51-1043-B0C2-2A41D180DD23}"/>
          </ac:spMkLst>
        </pc:spChg>
        <pc:spChg chg="add mod">
          <ac:chgData name="Amélie Marineau-Pelletier" userId="c84778779e89c7a1" providerId="LiveId" clId="{7BDC8E08-46D3-460A-BB61-BD54A5AC363E}" dt="2026-02-20T09:00:18.727" v="1075" actId="14100"/>
          <ac:spMkLst>
            <pc:docMk/>
            <pc:sldMk cId="894749872" sldId="384"/>
            <ac:spMk id="5" creationId="{6E87D760-83B7-8706-6DBB-745F84C998DB}"/>
          </ac:spMkLst>
        </pc:spChg>
        <pc:spChg chg="add del">
          <ac:chgData name="Amélie Marineau-Pelletier" userId="c84778779e89c7a1" providerId="LiveId" clId="{7BDC8E08-46D3-460A-BB61-BD54A5AC363E}" dt="2026-02-20T08:59:50.640" v="1063" actId="22"/>
          <ac:spMkLst>
            <pc:docMk/>
            <pc:sldMk cId="894749872" sldId="384"/>
            <ac:spMk id="7" creationId="{299FAD36-38D5-4446-AA7A-D31A938BD165}"/>
          </ac:spMkLst>
        </pc:spChg>
        <pc:spChg chg="add mod">
          <ac:chgData name="Amélie Marineau-Pelletier" userId="c84778779e89c7a1" providerId="LiveId" clId="{7BDC8E08-46D3-460A-BB61-BD54A5AC363E}" dt="2026-02-20T09:00:13.518" v="1073" actId="1076"/>
          <ac:spMkLst>
            <pc:docMk/>
            <pc:sldMk cId="894749872" sldId="384"/>
            <ac:spMk id="9" creationId="{52540B36-EB8E-5ABF-CEAD-1264D522F4B8}"/>
          </ac:spMkLst>
        </pc:spChg>
      </pc:sldChg>
      <pc:sldChg chg="addSp modSp mod">
        <pc:chgData name="Amélie Marineau-Pelletier" userId="c84778779e89c7a1" providerId="LiveId" clId="{7BDC8E08-46D3-460A-BB61-BD54A5AC363E}" dt="2026-02-20T08:40:41.944" v="933" actId="27636"/>
        <pc:sldMkLst>
          <pc:docMk/>
          <pc:sldMk cId="2228882578" sldId="385"/>
        </pc:sldMkLst>
        <pc:spChg chg="mod">
          <ac:chgData name="Amélie Marineau-Pelletier" userId="c84778779e89c7a1" providerId="LiveId" clId="{7BDC8E08-46D3-460A-BB61-BD54A5AC363E}" dt="2026-02-20T08:40:30.825" v="928" actId="1076"/>
          <ac:spMkLst>
            <pc:docMk/>
            <pc:sldMk cId="2228882578" sldId="385"/>
            <ac:spMk id="2" creationId="{EC02275C-9CB0-F124-CFCC-4933347222BA}"/>
          </ac:spMkLst>
        </pc:spChg>
        <pc:spChg chg="mod">
          <ac:chgData name="Amélie Marineau-Pelletier" userId="c84778779e89c7a1" providerId="LiveId" clId="{7BDC8E08-46D3-460A-BB61-BD54A5AC363E}" dt="2026-02-20T08:40:41.944" v="933" actId="27636"/>
          <ac:spMkLst>
            <pc:docMk/>
            <pc:sldMk cId="2228882578" sldId="385"/>
            <ac:spMk id="3" creationId="{B236646A-9F2C-B98C-526B-D173C5C9FDB2}"/>
          </ac:spMkLst>
        </pc:spChg>
        <pc:spChg chg="add mod">
          <ac:chgData name="Amélie Marineau-Pelletier" userId="c84778779e89c7a1" providerId="LiveId" clId="{7BDC8E08-46D3-460A-BB61-BD54A5AC363E}" dt="2026-02-20T08:40:35.783" v="930" actId="14100"/>
          <ac:spMkLst>
            <pc:docMk/>
            <pc:sldMk cId="2228882578" sldId="385"/>
            <ac:spMk id="5" creationId="{8551CEC0-C305-6966-355E-C296BF29DA5D}"/>
          </ac:spMkLst>
        </pc:spChg>
        <pc:spChg chg="mod">
          <ac:chgData name="Amélie Marineau-Pelletier" userId="c84778779e89c7a1" providerId="LiveId" clId="{7BDC8E08-46D3-460A-BB61-BD54A5AC363E}" dt="2026-02-20T08:40:19.648" v="924" actId="1076"/>
          <ac:spMkLst>
            <pc:docMk/>
            <pc:sldMk cId="2228882578" sldId="385"/>
            <ac:spMk id="6" creationId="{1997B556-939F-9EF7-D417-D7E2D5E58B73}"/>
          </ac:spMkLst>
        </pc:spChg>
        <pc:picChg chg="mod">
          <ac:chgData name="Amélie Marineau-Pelletier" userId="c84778779e89c7a1" providerId="LiveId" clId="{7BDC8E08-46D3-460A-BB61-BD54A5AC363E}" dt="2026-02-20T08:40:23.041" v="925" actId="1076"/>
          <ac:picMkLst>
            <pc:docMk/>
            <pc:sldMk cId="2228882578" sldId="385"/>
            <ac:picMk id="7" creationId="{EF538290-7D5B-23EF-0A00-F03F1CBEEA02}"/>
          </ac:picMkLst>
        </pc:picChg>
      </pc:sldChg>
      <pc:sldChg chg="modSp del mod">
        <pc:chgData name="Amélie Marineau-Pelletier" userId="c84778779e89c7a1" providerId="LiveId" clId="{7BDC8E08-46D3-460A-BB61-BD54A5AC363E}" dt="2026-02-20T08:16:53.425" v="435" actId="47"/>
        <pc:sldMkLst>
          <pc:docMk/>
          <pc:sldMk cId="1492948494" sldId="388"/>
        </pc:sldMkLst>
        <pc:spChg chg="mod">
          <ac:chgData name="Amélie Marineau-Pelletier" userId="c84778779e89c7a1" providerId="LiveId" clId="{7BDC8E08-46D3-460A-BB61-BD54A5AC363E}" dt="2026-02-19T09:07:40.787" v="98" actId="20577"/>
          <ac:spMkLst>
            <pc:docMk/>
            <pc:sldMk cId="1492948494" sldId="388"/>
            <ac:spMk id="3" creationId="{89A9CE88-4273-864C-9C97-F180B9EC4CCA}"/>
          </ac:spMkLst>
        </pc:spChg>
      </pc:sldChg>
      <pc:sldChg chg="modSp del mod">
        <pc:chgData name="Amélie Marineau-Pelletier" userId="c84778779e89c7a1" providerId="LiveId" clId="{7BDC8E08-46D3-460A-BB61-BD54A5AC363E}" dt="2026-02-20T08:23:16.420" v="503" actId="47"/>
        <pc:sldMkLst>
          <pc:docMk/>
          <pc:sldMk cId="3063330811" sldId="389"/>
        </pc:sldMkLst>
      </pc:sldChg>
      <pc:sldChg chg="modSp mod">
        <pc:chgData name="Amélie Marineau-Pelletier" userId="c84778779e89c7a1" providerId="LiveId" clId="{7BDC8E08-46D3-460A-BB61-BD54A5AC363E}" dt="2026-02-18T18:09:25.810" v="63" actId="27636"/>
        <pc:sldMkLst>
          <pc:docMk/>
          <pc:sldMk cId="2235730714" sldId="390"/>
        </pc:sldMkLst>
        <pc:spChg chg="mod">
          <ac:chgData name="Amélie Marineau-Pelletier" userId="c84778779e89c7a1" providerId="LiveId" clId="{7BDC8E08-46D3-460A-BB61-BD54A5AC363E}" dt="2026-02-18T18:09:25.810" v="63" actId="27636"/>
          <ac:spMkLst>
            <pc:docMk/>
            <pc:sldMk cId="2235730714" sldId="390"/>
            <ac:spMk id="2" creationId="{F0202F69-37C3-A1C1-55C9-76F655F408D4}"/>
          </ac:spMkLst>
        </pc:spChg>
      </pc:sldChg>
      <pc:sldChg chg="modSp mod">
        <pc:chgData name="Amélie Marineau-Pelletier" userId="c84778779e89c7a1" providerId="LiveId" clId="{7BDC8E08-46D3-460A-BB61-BD54A5AC363E}" dt="2026-02-20T08:45:27.858" v="960" actId="255"/>
        <pc:sldMkLst>
          <pc:docMk/>
          <pc:sldMk cId="3238322361" sldId="392"/>
        </pc:sldMkLst>
        <pc:spChg chg="mod">
          <ac:chgData name="Amélie Marineau-Pelletier" userId="c84778779e89c7a1" providerId="LiveId" clId="{7BDC8E08-46D3-460A-BB61-BD54A5AC363E}" dt="2026-02-20T08:45:27.858" v="960" actId="255"/>
          <ac:spMkLst>
            <pc:docMk/>
            <pc:sldMk cId="3238322361" sldId="392"/>
            <ac:spMk id="2" creationId="{250BFE8D-2072-04C9-1FF1-C0A90EC5EE97}"/>
          </ac:spMkLst>
        </pc:spChg>
        <pc:spChg chg="mod">
          <ac:chgData name="Amélie Marineau-Pelletier" userId="c84778779e89c7a1" providerId="LiveId" clId="{7BDC8E08-46D3-460A-BB61-BD54A5AC363E}" dt="2026-02-18T18:58:00.523" v="74" actId="207"/>
          <ac:spMkLst>
            <pc:docMk/>
            <pc:sldMk cId="3238322361" sldId="392"/>
            <ac:spMk id="3" creationId="{AC29870C-9EE2-C0C7-8ADE-A049C071BCC7}"/>
          </ac:spMkLst>
        </pc:spChg>
      </pc:sldChg>
      <pc:sldChg chg="addSp delSp modSp mod setBg">
        <pc:chgData name="Amélie Marineau-Pelletier" userId="c84778779e89c7a1" providerId="LiveId" clId="{7BDC8E08-46D3-460A-BB61-BD54A5AC363E}" dt="2026-02-20T08:50:04.988" v="1001" actId="1076"/>
        <pc:sldMkLst>
          <pc:docMk/>
          <pc:sldMk cId="3816870943" sldId="393"/>
        </pc:sldMkLst>
        <pc:spChg chg="mod ord">
          <ac:chgData name="Amélie Marineau-Pelletier" userId="c84778779e89c7a1" providerId="LiveId" clId="{7BDC8E08-46D3-460A-BB61-BD54A5AC363E}" dt="2026-02-20T08:49:36.144" v="987" actId="1076"/>
          <ac:spMkLst>
            <pc:docMk/>
            <pc:sldMk cId="3816870943" sldId="393"/>
            <ac:spMk id="2" creationId="{94129D21-FEB1-A14E-9CC7-CFA776374BB7}"/>
          </ac:spMkLst>
        </pc:spChg>
        <pc:spChg chg="add mod ord">
          <ac:chgData name="Amélie Marineau-Pelletier" userId="c84778779e89c7a1" providerId="LiveId" clId="{7BDC8E08-46D3-460A-BB61-BD54A5AC363E}" dt="2026-02-20T08:50:04.988" v="1001" actId="1076"/>
          <ac:spMkLst>
            <pc:docMk/>
            <pc:sldMk cId="3816870943" sldId="393"/>
            <ac:spMk id="4" creationId="{5EDF67FC-F5B4-878C-57C1-324699172088}"/>
          </ac:spMkLst>
        </pc:spChg>
        <pc:spChg chg="ord">
          <ac:chgData name="Amélie Marineau-Pelletier" userId="c84778779e89c7a1" providerId="LiveId" clId="{7BDC8E08-46D3-460A-BB61-BD54A5AC363E}" dt="2026-02-20T08:49:16.142" v="983" actId="26606"/>
          <ac:spMkLst>
            <pc:docMk/>
            <pc:sldMk cId="3816870943" sldId="393"/>
            <ac:spMk id="7" creationId="{536DE4C5-15F3-1547-93F9-15E408EC1FAC}"/>
          </ac:spMkLst>
        </pc:spChg>
        <pc:picChg chg="mod ord">
          <ac:chgData name="Amélie Marineau-Pelletier" userId="c84778779e89c7a1" providerId="LiveId" clId="{7BDC8E08-46D3-460A-BB61-BD54A5AC363E}" dt="2026-02-20T08:49:16.142" v="983" actId="26606"/>
          <ac:picMkLst>
            <pc:docMk/>
            <pc:sldMk cId="3816870943" sldId="393"/>
            <ac:picMk id="17410" creationId="{B635C88C-A26F-164B-AA96-40D39414F054}"/>
          </ac:picMkLst>
        </pc:picChg>
        <pc:picChg chg="add del">
          <ac:chgData name="Amélie Marineau-Pelletier" userId="c84778779e89c7a1" providerId="LiveId" clId="{7BDC8E08-46D3-460A-BB61-BD54A5AC363E}" dt="2026-02-20T08:49:16.080" v="982" actId="26606"/>
          <ac:picMkLst>
            <pc:docMk/>
            <pc:sldMk cId="3816870943" sldId="393"/>
            <ac:picMk id="17415" creationId="{5405F23C-C82E-4181-95EA-321F3D891A40}"/>
          </ac:picMkLst>
        </pc:picChg>
        <pc:picChg chg="add">
          <ac:chgData name="Amélie Marineau-Pelletier" userId="c84778779e89c7a1" providerId="LiveId" clId="{7BDC8E08-46D3-460A-BB61-BD54A5AC363E}" dt="2026-02-20T08:49:16.142" v="983" actId="26606"/>
          <ac:picMkLst>
            <pc:docMk/>
            <pc:sldMk cId="3816870943" sldId="393"/>
            <ac:picMk id="17417" creationId="{B536FA4E-0152-4E27-91DA-0FC22D1846BB}"/>
          </ac:picMkLst>
        </pc:picChg>
      </pc:sldChg>
      <pc:sldChg chg="addSp delSp modSp mod setBg">
        <pc:chgData name="Amélie Marineau-Pelletier" userId="c84778779e89c7a1" providerId="LiveId" clId="{7BDC8E08-46D3-460A-BB61-BD54A5AC363E}" dt="2026-02-20T08:53:40.486" v="1019" actId="1076"/>
        <pc:sldMkLst>
          <pc:docMk/>
          <pc:sldMk cId="2872982618" sldId="394"/>
        </pc:sldMkLst>
        <pc:spChg chg="mod">
          <ac:chgData name="Amélie Marineau-Pelletier" userId="c84778779e89c7a1" providerId="LiveId" clId="{7BDC8E08-46D3-460A-BB61-BD54A5AC363E}" dt="2026-02-20T08:52:08.731" v="1013" actId="1076"/>
          <ac:spMkLst>
            <pc:docMk/>
            <pc:sldMk cId="2872982618" sldId="394"/>
            <ac:spMk id="2" creationId="{94129D21-FEB1-A14E-9CC7-CFA776374BB7}"/>
          </ac:spMkLst>
        </pc:spChg>
        <pc:spChg chg="del mod">
          <ac:chgData name="Amélie Marineau-Pelletier" userId="c84778779e89c7a1" providerId="LiveId" clId="{7BDC8E08-46D3-460A-BB61-BD54A5AC363E}" dt="2026-02-20T08:53:22.194" v="1015" actId="478"/>
          <ac:spMkLst>
            <pc:docMk/>
            <pc:sldMk cId="2872982618" sldId="394"/>
            <ac:spMk id="3" creationId="{CA1FA842-4606-2A41-8220-3D6BF36CF4E2}"/>
          </ac:spMkLst>
        </pc:spChg>
        <pc:spChg chg="add mod">
          <ac:chgData name="Amélie Marineau-Pelletier" userId="c84778779e89c7a1" providerId="LiveId" clId="{7BDC8E08-46D3-460A-BB61-BD54A5AC363E}" dt="2026-02-20T08:51:52.036" v="1009" actId="255"/>
          <ac:spMkLst>
            <pc:docMk/>
            <pc:sldMk cId="2872982618" sldId="394"/>
            <ac:spMk id="5" creationId="{ECFB0CC5-1C4A-42A4-72D4-F689B5369407}"/>
          </ac:spMkLst>
        </pc:spChg>
        <pc:picChg chg="add mod">
          <ac:chgData name="Amélie Marineau-Pelletier" userId="c84778779e89c7a1" providerId="LiveId" clId="{7BDC8E08-46D3-460A-BB61-BD54A5AC363E}" dt="2026-02-20T08:53:40.486" v="1019" actId="1076"/>
          <ac:picMkLst>
            <pc:docMk/>
            <pc:sldMk cId="2872982618" sldId="394"/>
            <ac:picMk id="6" creationId="{46A6C059-54F7-69F7-610C-9335170FAD2F}"/>
          </ac:picMkLst>
        </pc:picChg>
        <pc:picChg chg="del mod">
          <ac:chgData name="Amélie Marineau-Pelletier" userId="c84778779e89c7a1" providerId="LiveId" clId="{7BDC8E08-46D3-460A-BB61-BD54A5AC363E}" dt="2026-02-20T08:53:20.157" v="1014" actId="478"/>
          <ac:picMkLst>
            <pc:docMk/>
            <pc:sldMk cId="2872982618" sldId="394"/>
            <ac:picMk id="1025" creationId="{272F7DFB-AF33-FF4A-87AE-E771779201EF}"/>
          </ac:picMkLst>
        </pc:picChg>
        <pc:picChg chg="add">
          <ac:chgData name="Amélie Marineau-Pelletier" userId="c84778779e89c7a1" providerId="LiveId" clId="{7BDC8E08-46D3-460A-BB61-BD54A5AC363E}" dt="2026-02-20T08:51:28.265" v="1003" actId="26606"/>
          <ac:picMkLst>
            <pc:docMk/>
            <pc:sldMk cId="2872982618" sldId="394"/>
            <ac:picMk id="1030" creationId="{7AEE9CAC-347C-43C2-AE87-6BC5566E6068}"/>
          </ac:picMkLst>
        </pc:picChg>
      </pc:sldChg>
      <pc:sldChg chg="modSp del mod">
        <pc:chgData name="Amélie Marineau-Pelletier" userId="c84778779e89c7a1" providerId="LiveId" clId="{7BDC8E08-46D3-460A-BB61-BD54A5AC363E}" dt="2026-02-20T08:53:29.353" v="1016" actId="47"/>
        <pc:sldMkLst>
          <pc:docMk/>
          <pc:sldMk cId="2596797862" sldId="396"/>
        </pc:sldMkLst>
        <pc:spChg chg="mod">
          <ac:chgData name="Amélie Marineau-Pelletier" userId="c84778779e89c7a1" providerId="LiveId" clId="{7BDC8E08-46D3-460A-BB61-BD54A5AC363E}" dt="2026-02-19T09:04:30.691" v="78" actId="207"/>
          <ac:spMkLst>
            <pc:docMk/>
            <pc:sldMk cId="2596797862" sldId="396"/>
            <ac:spMk id="2" creationId="{7591C128-2503-E8E7-BED4-16B8704B0F8F}"/>
          </ac:spMkLst>
        </pc:spChg>
        <pc:spChg chg="mod">
          <ac:chgData name="Amélie Marineau-Pelletier" userId="c84778779e89c7a1" providerId="LiveId" clId="{7BDC8E08-46D3-460A-BB61-BD54A5AC363E}" dt="2026-02-19T09:04:28.215" v="77" actId="207"/>
          <ac:spMkLst>
            <pc:docMk/>
            <pc:sldMk cId="2596797862" sldId="396"/>
            <ac:spMk id="3" creationId="{78C9D860-12E8-0333-6CB4-012D98122F8F}"/>
          </ac:spMkLst>
        </pc:spChg>
      </pc:sldChg>
      <pc:sldChg chg="modSp mod">
        <pc:chgData name="Amélie Marineau-Pelletier" userId="c84778779e89c7a1" providerId="LiveId" clId="{7BDC8E08-46D3-460A-BB61-BD54A5AC363E}" dt="2026-02-20T08:56:59.073" v="1041" actId="1076"/>
        <pc:sldMkLst>
          <pc:docMk/>
          <pc:sldMk cId="1592266433" sldId="397"/>
        </pc:sldMkLst>
        <pc:spChg chg="mod">
          <ac:chgData name="Amélie Marineau-Pelletier" userId="c84778779e89c7a1" providerId="LiveId" clId="{7BDC8E08-46D3-460A-BB61-BD54A5AC363E}" dt="2026-02-19T09:04:58.515" v="79" actId="207"/>
          <ac:spMkLst>
            <pc:docMk/>
            <pc:sldMk cId="1592266433" sldId="397"/>
            <ac:spMk id="2" creationId="{EF6BAF39-DA53-82D1-22AC-F13367E80E25}"/>
          </ac:spMkLst>
        </pc:spChg>
        <pc:spChg chg="mod">
          <ac:chgData name="Amélie Marineau-Pelletier" userId="c84778779e89c7a1" providerId="LiveId" clId="{7BDC8E08-46D3-460A-BB61-BD54A5AC363E}" dt="2026-02-20T08:56:59.073" v="1041" actId="1076"/>
          <ac:spMkLst>
            <pc:docMk/>
            <pc:sldMk cId="1592266433" sldId="397"/>
            <ac:spMk id="3" creationId="{0F8F29F6-2017-3ABC-0C94-0A4D77006BD7}"/>
          </ac:spMkLst>
        </pc:spChg>
      </pc:sldChg>
      <pc:sldChg chg="del">
        <pc:chgData name="Amélie Marineau-Pelletier" userId="c84778779e89c7a1" providerId="LiveId" clId="{7BDC8E08-46D3-460A-BB61-BD54A5AC363E}" dt="2026-02-20T08:57:30.262" v="1042" actId="47"/>
        <pc:sldMkLst>
          <pc:docMk/>
          <pc:sldMk cId="62070882" sldId="398"/>
        </pc:sldMkLst>
      </pc:sldChg>
      <pc:sldChg chg="addSp delSp modSp new mod ord">
        <pc:chgData name="Amélie Marineau-Pelletier" userId="c84778779e89c7a1" providerId="LiveId" clId="{7BDC8E08-46D3-460A-BB61-BD54A5AC363E}" dt="2026-02-20T09:10:29.023" v="1850" actId="1076"/>
        <pc:sldMkLst>
          <pc:docMk/>
          <pc:sldMk cId="3707270754" sldId="399"/>
        </pc:sldMkLst>
        <pc:spChg chg="add mod">
          <ac:chgData name="Amélie Marineau-Pelletier" userId="c84778779e89c7a1" providerId="LiveId" clId="{7BDC8E08-46D3-460A-BB61-BD54A5AC363E}" dt="2026-02-19T09:40:40.809" v="129" actId="1076"/>
          <ac:spMkLst>
            <pc:docMk/>
            <pc:sldMk cId="3707270754" sldId="399"/>
            <ac:spMk id="2" creationId="{D7787522-65E2-0925-68C1-A779A3069294}"/>
          </ac:spMkLst>
        </pc:spChg>
        <pc:spChg chg="add mod">
          <ac:chgData name="Amélie Marineau-Pelletier" userId="c84778779e89c7a1" providerId="LiveId" clId="{7BDC8E08-46D3-460A-BB61-BD54A5AC363E}" dt="2026-02-19T09:41:03.906" v="188" actId="1076"/>
          <ac:spMkLst>
            <pc:docMk/>
            <pc:sldMk cId="3707270754" sldId="399"/>
            <ac:spMk id="3" creationId="{081883C9-ABA5-5A5E-36E6-989E27071784}"/>
          </ac:spMkLst>
        </pc:spChg>
        <pc:spChg chg="add del mod">
          <ac:chgData name="Amélie Marineau-Pelletier" userId="c84778779e89c7a1" providerId="LiveId" clId="{7BDC8E08-46D3-460A-BB61-BD54A5AC363E}" dt="2026-02-19T09:41:35.871" v="191"/>
          <ac:spMkLst>
            <pc:docMk/>
            <pc:sldMk cId="3707270754" sldId="399"/>
            <ac:spMk id="4" creationId="{53027B8A-1D78-62C8-B43D-C6A6EA640208}"/>
          </ac:spMkLst>
        </pc:spChg>
        <pc:spChg chg="add">
          <ac:chgData name="Amélie Marineau-Pelletier" userId="c84778779e89c7a1" providerId="LiveId" clId="{7BDC8E08-46D3-460A-BB61-BD54A5AC363E}" dt="2026-02-19T09:41:37.346" v="192"/>
          <ac:spMkLst>
            <pc:docMk/>
            <pc:sldMk cId="3707270754" sldId="399"/>
            <ac:spMk id="5" creationId="{EB6326DA-1237-7020-CF53-4EA5515BB9A9}"/>
          </ac:spMkLst>
        </pc:spChg>
        <pc:spChg chg="add mod">
          <ac:chgData name="Amélie Marineau-Pelletier" userId="c84778779e89c7a1" providerId="LiveId" clId="{7BDC8E08-46D3-460A-BB61-BD54A5AC363E}" dt="2026-02-20T09:10:29.023" v="1850" actId="1076"/>
          <ac:spMkLst>
            <pc:docMk/>
            <pc:sldMk cId="3707270754" sldId="399"/>
            <ac:spMk id="7" creationId="{440D22C6-65B5-FF71-F5EC-C362571C553B}"/>
          </ac:spMkLst>
        </pc:spChg>
      </pc:sldChg>
      <pc:sldChg chg="addSp modSp new mod">
        <pc:chgData name="Amélie Marineau-Pelletier" userId="c84778779e89c7a1" providerId="LiveId" clId="{7BDC8E08-46D3-460A-BB61-BD54A5AC363E}" dt="2026-02-20T09:16:53.549" v="1853" actId="1076"/>
        <pc:sldMkLst>
          <pc:docMk/>
          <pc:sldMk cId="2397876750" sldId="400"/>
        </pc:sldMkLst>
        <pc:spChg chg="add mod">
          <ac:chgData name="Amélie Marineau-Pelletier" userId="c84778779e89c7a1" providerId="LiveId" clId="{7BDC8E08-46D3-460A-BB61-BD54A5AC363E}" dt="2026-02-19T09:49:19.274" v="313" actId="1076"/>
          <ac:spMkLst>
            <pc:docMk/>
            <pc:sldMk cId="2397876750" sldId="400"/>
            <ac:spMk id="2" creationId="{85BF05E4-C7E1-1F11-415E-B64B634CC2CC}"/>
          </ac:spMkLst>
        </pc:spChg>
        <pc:spChg chg="add mod">
          <ac:chgData name="Amélie Marineau-Pelletier" userId="c84778779e89c7a1" providerId="LiveId" clId="{7BDC8E08-46D3-460A-BB61-BD54A5AC363E}" dt="2026-02-20T09:10:23.691" v="1849" actId="1076"/>
          <ac:spMkLst>
            <pc:docMk/>
            <pc:sldMk cId="2397876750" sldId="400"/>
            <ac:spMk id="4" creationId="{457FE722-DFE8-C23A-8576-4D2BF2406139}"/>
          </ac:spMkLst>
        </pc:spChg>
        <pc:spChg chg="add mod">
          <ac:chgData name="Amélie Marineau-Pelletier" userId="c84778779e89c7a1" providerId="LiveId" clId="{7BDC8E08-46D3-460A-BB61-BD54A5AC363E}" dt="2026-02-20T09:16:53.549" v="1853" actId="1076"/>
          <ac:spMkLst>
            <pc:docMk/>
            <pc:sldMk cId="2397876750" sldId="400"/>
            <ac:spMk id="6" creationId="{F138C23B-A87D-A123-D3DA-82A3BA9858C5}"/>
          </ac:spMkLst>
        </pc:spChg>
      </pc:sldChg>
      <pc:sldChg chg="addSp modSp new mod">
        <pc:chgData name="Amélie Marineau-Pelletier" userId="c84778779e89c7a1" providerId="LiveId" clId="{7BDC8E08-46D3-460A-BB61-BD54A5AC363E}" dt="2026-02-20T09:10:07.470" v="1843" actId="1076"/>
        <pc:sldMkLst>
          <pc:docMk/>
          <pc:sldMk cId="2123497603" sldId="401"/>
        </pc:sldMkLst>
        <pc:spChg chg="add mod">
          <ac:chgData name="Amélie Marineau-Pelletier" userId="c84778779e89c7a1" providerId="LiveId" clId="{7BDC8E08-46D3-460A-BB61-BD54A5AC363E}" dt="2026-02-20T09:10:07.470" v="1843" actId="1076"/>
          <ac:spMkLst>
            <pc:docMk/>
            <pc:sldMk cId="2123497603" sldId="401"/>
            <ac:spMk id="3" creationId="{C66FFC6A-7D37-3065-5958-48E1FF231E75}"/>
          </ac:spMkLst>
        </pc:spChg>
        <pc:spChg chg="add mod">
          <ac:chgData name="Amélie Marineau-Pelletier" userId="c84778779e89c7a1" providerId="LiveId" clId="{7BDC8E08-46D3-460A-BB61-BD54A5AC363E}" dt="2026-02-19T10:09:22.007" v="376" actId="1076"/>
          <ac:spMkLst>
            <pc:docMk/>
            <pc:sldMk cId="2123497603" sldId="401"/>
            <ac:spMk id="5" creationId="{9C707DE3-F526-5820-E552-39BC8FEE7092}"/>
          </ac:spMkLst>
        </pc:spChg>
        <pc:spChg chg="add">
          <ac:chgData name="Amélie Marineau-Pelletier" userId="c84778779e89c7a1" providerId="LiveId" clId="{7BDC8E08-46D3-460A-BB61-BD54A5AC363E}" dt="2026-02-20T08:13:37.096" v="425"/>
          <ac:spMkLst>
            <pc:docMk/>
            <pc:sldMk cId="2123497603" sldId="401"/>
            <ac:spMk id="6" creationId="{188B5B86-40B3-3BE5-251A-7853C81A220C}"/>
          </ac:spMkLst>
        </pc:spChg>
      </pc:sldChg>
      <pc:sldChg chg="modSp add mod">
        <pc:chgData name="Amélie Marineau-Pelletier" userId="c84778779e89c7a1" providerId="LiveId" clId="{7BDC8E08-46D3-460A-BB61-BD54A5AC363E}" dt="2026-02-20T09:10:18.186" v="1847" actId="1076"/>
        <pc:sldMkLst>
          <pc:docMk/>
          <pc:sldMk cId="1820621949" sldId="402"/>
        </pc:sldMkLst>
        <pc:spChg chg="mod">
          <ac:chgData name="Amélie Marineau-Pelletier" userId="c84778779e89c7a1" providerId="LiveId" clId="{7BDC8E08-46D3-460A-BB61-BD54A5AC363E}" dt="2026-02-20T09:10:18.186" v="1847" actId="1076"/>
          <ac:spMkLst>
            <pc:docMk/>
            <pc:sldMk cId="1820621949" sldId="402"/>
            <ac:spMk id="6" creationId="{A90C9A1F-A1BA-A528-81AC-BCD740126B8A}"/>
          </ac:spMkLst>
        </pc:spChg>
      </pc:sldChg>
      <pc:sldChg chg="addSp modSp new ord">
        <pc:chgData name="Amélie Marineau-Pelletier" userId="c84778779e89c7a1" providerId="LiveId" clId="{7BDC8E08-46D3-460A-BB61-BD54A5AC363E}" dt="2026-02-20T08:43:50.683" v="943"/>
        <pc:sldMkLst>
          <pc:docMk/>
          <pc:sldMk cId="3203134452" sldId="403"/>
        </pc:sldMkLst>
        <pc:picChg chg="add mod">
          <ac:chgData name="Amélie Marineau-Pelletier" userId="c84778779e89c7a1" providerId="LiveId" clId="{7BDC8E08-46D3-460A-BB61-BD54A5AC363E}" dt="2026-02-20T08:42:28.456" v="941" actId="1076"/>
          <ac:picMkLst>
            <pc:docMk/>
            <pc:sldMk cId="3203134452" sldId="403"/>
            <ac:picMk id="3074" creationId="{C2A6EB99-E827-6AEA-52C5-BD5D7F6C9BDB}"/>
          </ac:picMkLst>
        </pc:picChg>
      </pc:sldChg>
      <pc:sldChg chg="addSp modSp new mod">
        <pc:chgData name="Amélie Marineau-Pelletier" userId="c84778779e89c7a1" providerId="LiveId" clId="{7BDC8E08-46D3-460A-BB61-BD54A5AC363E}" dt="2026-02-20T09:06:33.566" v="1841" actId="1076"/>
        <pc:sldMkLst>
          <pc:docMk/>
          <pc:sldMk cId="18845996" sldId="404"/>
        </pc:sldMkLst>
        <pc:spChg chg="add mod">
          <ac:chgData name="Amélie Marineau-Pelletier" userId="c84778779e89c7a1" providerId="LiveId" clId="{7BDC8E08-46D3-460A-BB61-BD54A5AC363E}" dt="2026-02-20T09:02:14.171" v="1136" actId="1076"/>
          <ac:spMkLst>
            <pc:docMk/>
            <pc:sldMk cId="18845996" sldId="404"/>
            <ac:spMk id="2" creationId="{4F62E3B0-5B01-DA95-AB23-024941F54685}"/>
          </ac:spMkLst>
        </pc:spChg>
        <pc:spChg chg="add mod">
          <ac:chgData name="Amélie Marineau-Pelletier" userId="c84778779e89c7a1" providerId="LiveId" clId="{7BDC8E08-46D3-460A-BB61-BD54A5AC363E}" dt="2026-02-20T09:06:33.566" v="1841" actId="1076"/>
          <ac:spMkLst>
            <pc:docMk/>
            <pc:sldMk cId="18845996" sldId="404"/>
            <ac:spMk id="3" creationId="{C06C0063-F83D-3A80-4B7A-36AACDCD8ECE}"/>
          </ac:spMkLst>
        </pc:spChg>
        <pc:spChg chg="add mod">
          <ac:chgData name="Amélie Marineau-Pelletier" userId="c84778779e89c7a1" providerId="LiveId" clId="{7BDC8E08-46D3-460A-BB61-BD54A5AC363E}" dt="2026-02-20T09:04:35.116" v="1478"/>
          <ac:spMkLst>
            <pc:docMk/>
            <pc:sldMk cId="18845996" sldId="404"/>
            <ac:spMk id="4" creationId="{DC5BC821-1488-71CA-0D06-9A63EE8292EB}"/>
          </ac:spMkLst>
        </pc:spChg>
      </pc:sldChg>
      <pc:sldChg chg="modSp add del mod">
        <pc:chgData name="Amélie Marineau-Pelletier" userId="c84778779e89c7a1" providerId="LiveId" clId="{7BDC8E08-46D3-460A-BB61-BD54A5AC363E}" dt="2026-02-20T08:56:44.182" v="1036" actId="47"/>
        <pc:sldMkLst>
          <pc:docMk/>
          <pc:sldMk cId="2914550630" sldId="404"/>
        </pc:sldMkLst>
        <pc:spChg chg="mod">
          <ac:chgData name="Amélie Marineau-Pelletier" userId="c84778779e89c7a1" providerId="LiveId" clId="{7BDC8E08-46D3-460A-BB61-BD54A5AC363E}" dt="2026-02-20T08:56:13.764" v="1035" actId="1076"/>
          <ac:spMkLst>
            <pc:docMk/>
            <pc:sldMk cId="2914550630" sldId="404"/>
            <ac:spMk id="3" creationId="{48DF758E-ADEF-5761-DF79-BF333B07F0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976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09534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84655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3967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990908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60300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45781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762438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4321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14855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81337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99239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68073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53116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84438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64528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5999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1731F5-4ABD-0B4F-8B2A-D084F5288F77}" type="datetimeFigureOut">
              <a:rPr lang="fr-US" smtClean="0"/>
              <a:t>02/18/2026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B64E4-AAA1-084B-84EC-D1B0DE55E5DD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671264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rbis.stanford.edu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aris-atlas-historique.fr/resources/paris+1000.pd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6DC47064-E88E-49E8-86ED-A5D8AD989E3D}"/>
              </a:ext>
            </a:extLst>
          </p:cNvPr>
          <p:cNvSpPr txBox="1">
            <a:spLocks/>
          </p:cNvSpPr>
          <p:nvPr/>
        </p:nvSpPr>
        <p:spPr>
          <a:xfrm>
            <a:off x="36214" y="2575134"/>
            <a:ext cx="5619750" cy="170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500" b="1" dirty="0"/>
              <a:t>UE206 – Histoire médiévale</a:t>
            </a:r>
          </a:p>
          <a:p>
            <a:pPr algn="ctr"/>
            <a:endParaRPr lang="fr-FR" sz="3500" b="1" dirty="0"/>
          </a:p>
          <a:p>
            <a:pPr algn="ctr"/>
            <a:r>
              <a:rPr lang="fr-FR" sz="3500" b="1" dirty="0"/>
              <a:t>CM6 - Les structures sociales et économiques s’étaient-elles effondrées ?</a:t>
            </a:r>
            <a:endParaRPr lang="fr-FR" sz="3500" i="1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B9C1FF48-CD0C-6A60-B117-44357D413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0"/>
            <a:ext cx="6572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3AFA16-E573-1C58-F366-8A632CD6CEDE}"/>
              </a:ext>
            </a:extLst>
          </p:cNvPr>
          <p:cNvSpPr/>
          <p:nvPr/>
        </p:nvSpPr>
        <p:spPr>
          <a:xfrm>
            <a:off x="72428" y="6492874"/>
            <a:ext cx="55473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Paris, BnF, Médailles et Antiques, inv.56.323, Le « disque » de Limon</a:t>
            </a:r>
            <a:endParaRPr lang="fr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28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8CB987-B56D-DC42-AD0A-5DBF4DDA9BC0}"/>
              </a:ext>
            </a:extLst>
          </p:cNvPr>
          <p:cNvSpPr/>
          <p:nvPr/>
        </p:nvSpPr>
        <p:spPr>
          <a:xfrm>
            <a:off x="355310" y="4425269"/>
            <a:ext cx="7266754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fr-FR" b="1" dirty="0">
                <a:latin typeface="+mj-lt"/>
              </a:rPr>
              <a:t>La fondation de Marchiennes (vallée de la Scarpe) </a:t>
            </a:r>
          </a:p>
          <a:p>
            <a:r>
              <a:rPr lang="fr-FR" b="1" dirty="0">
                <a:latin typeface="+mj-lt"/>
              </a:rPr>
              <a:t>années 630 : </a:t>
            </a:r>
            <a:r>
              <a:rPr lang="fr-FR" dirty="0" err="1">
                <a:latin typeface="+mj-lt"/>
              </a:rPr>
              <a:t>Rictrude</a:t>
            </a:r>
            <a:r>
              <a:rPr lang="fr-FR" dirty="0">
                <a:latin typeface="+mj-lt"/>
              </a:rPr>
              <a:t>, veuve de, refuse un mariage pour fonder un monastère familial à Marchiennes où elle fait entrer ses filles</a:t>
            </a:r>
            <a:endParaRPr lang="fr-US" dirty="0">
              <a:latin typeface="+mj-lt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3011A8-2104-8C4F-ACE7-6F9686C5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1" r="6721"/>
          <a:stretch/>
        </p:blipFill>
        <p:spPr>
          <a:xfrm>
            <a:off x="7735329" y="0"/>
            <a:ext cx="4456671" cy="68635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C787BD0-45A6-F141-8105-312BA1413FD0}"/>
              </a:ext>
            </a:extLst>
          </p:cNvPr>
          <p:cNvSpPr txBox="1"/>
          <p:nvPr/>
        </p:nvSpPr>
        <p:spPr>
          <a:xfrm>
            <a:off x="3278658" y="6488668"/>
            <a:ext cx="445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L’église Sainte-Rictrude à Marchiennes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B947CF-7FB3-E04C-AEB8-293F0AFF847D}"/>
              </a:ext>
            </a:extLst>
          </p:cNvPr>
          <p:cNvSpPr/>
          <p:nvPr/>
        </p:nvSpPr>
        <p:spPr>
          <a:xfrm>
            <a:off x="2183536" y="2461360"/>
            <a:ext cx="347554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00" b="1" dirty="0">
                <a:latin typeface="+mj-lt"/>
              </a:rPr>
              <a:t>Église et monastères patrimoniaux</a:t>
            </a:r>
          </a:p>
        </p:txBody>
      </p:sp>
    </p:spTree>
    <p:extLst>
      <p:ext uri="{BB962C8B-B14F-4D97-AF65-F5344CB8AC3E}">
        <p14:creationId xmlns:p14="http://schemas.microsoft.com/office/powerpoint/2010/main" val="3037153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AA174-958F-0431-B27A-34529E7AB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6BAF39-DA53-82D1-22AC-F13367E80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597" y="52605"/>
            <a:ext cx="5160723" cy="671249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chemeClr val="tx1"/>
                </a:solidFill>
              </a:rPr>
              <a:t>C) La place des femmes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F29F6-2017-3ABC-0C94-0A4D7700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28" y="602413"/>
            <a:ext cx="6232952" cy="5080165"/>
          </a:xfrm>
        </p:spPr>
        <p:txBody>
          <a:bodyPr>
            <a:noAutofit/>
          </a:bodyPr>
          <a:lstStyle/>
          <a:p>
            <a:pPr marL="3690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fr-CA" sz="1500" b="1" dirty="0"/>
              <a:t>1) Statut juridique</a:t>
            </a:r>
            <a:endParaRPr lang="fr-CA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Position renforcée par rapport au monde romain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Tutelle masculine (</a:t>
            </a:r>
            <a:r>
              <a:rPr lang="fr-CA" sz="1500" i="1" dirty="0"/>
              <a:t>mundium</a:t>
            </a:r>
            <a:r>
              <a:rPr lang="fr-CA" sz="1500" dirty="0"/>
              <a:t>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Autonomie accrue des veuves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endParaRPr lang="fr-CA" sz="1500" dirty="0"/>
          </a:p>
          <a:p>
            <a:pPr marL="3690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fr-CA" sz="1500" b="1" dirty="0"/>
              <a:t>2) Mariage</a:t>
            </a:r>
            <a:endParaRPr lang="fr-CA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Institution civile et dissoluble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Polygamie royale fréquente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Hiérarchie des épouses (principale, secondaires, concubines)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Droits patrimoniaux (dot, douaire, </a:t>
            </a:r>
            <a:r>
              <a:rPr lang="fr-CA" sz="1500" i="1" dirty="0" err="1"/>
              <a:t>morgengabe</a:t>
            </a:r>
            <a:r>
              <a:rPr lang="fr-CA" sz="1500" dirty="0"/>
              <a:t>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FR" sz="1500" dirty="0" err="1"/>
              <a:t>Epouses</a:t>
            </a:r>
            <a:r>
              <a:rPr lang="fr-FR" sz="1500" dirty="0"/>
              <a:t> de Clotaire : Radegonde, </a:t>
            </a:r>
            <a:r>
              <a:rPr lang="fr-FR" sz="1500" dirty="0" err="1"/>
              <a:t>Ingonde</a:t>
            </a:r>
            <a:r>
              <a:rPr lang="fr-FR" sz="1500" dirty="0"/>
              <a:t>, </a:t>
            </a:r>
            <a:r>
              <a:rPr lang="fr-FR" sz="1500" dirty="0" err="1"/>
              <a:t>Arnegonde</a:t>
            </a:r>
            <a:endParaRPr lang="fr-FR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FR" sz="1500" dirty="0" err="1"/>
              <a:t>Epouses</a:t>
            </a:r>
            <a:r>
              <a:rPr lang="fr-FR" sz="1500" dirty="0"/>
              <a:t> de Gontran : </a:t>
            </a:r>
            <a:r>
              <a:rPr lang="fr-FR" sz="1500" dirty="0" err="1"/>
              <a:t>Vénérande</a:t>
            </a:r>
            <a:r>
              <a:rPr lang="fr-FR" sz="1500" dirty="0"/>
              <a:t>, </a:t>
            </a:r>
            <a:r>
              <a:rPr lang="fr-FR" sz="1500" dirty="0" err="1"/>
              <a:t>Marcatrude</a:t>
            </a:r>
            <a:r>
              <a:rPr lang="fr-FR" sz="1500" dirty="0"/>
              <a:t>, </a:t>
            </a:r>
            <a:r>
              <a:rPr lang="fr-FR" sz="1500" dirty="0" err="1"/>
              <a:t>Austrechilde</a:t>
            </a:r>
            <a:r>
              <a:rPr lang="fr-FR" sz="1500" dirty="0"/>
              <a:t>, </a:t>
            </a:r>
            <a:r>
              <a:rPr lang="fr-FR" sz="1500" dirty="0" err="1"/>
              <a:t>Théodechilde</a:t>
            </a:r>
            <a:endParaRPr lang="fr-FR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endParaRPr lang="fr-CA" sz="1500" dirty="0"/>
          </a:p>
          <a:p>
            <a:pPr marL="3690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fr-CA" sz="1500" b="1" dirty="0"/>
              <a:t>3) Pouvoir et visibilité</a:t>
            </a:r>
            <a:endParaRPr lang="fr-CA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Femmes politiquement actives (reines, régentes)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Rôle dans les alliances et la transmission du pouvoir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Statut de reine mal défini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endParaRPr lang="fr-CA" sz="1500" dirty="0"/>
          </a:p>
          <a:p>
            <a:pPr marL="3690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fr-CA" sz="1500" b="1" dirty="0"/>
              <a:t>4) Limites et fragilité</a:t>
            </a:r>
            <a:endParaRPr lang="fr-CA" sz="15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Dépendance aux stratégies masculines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Violence et instabilité matrimoniale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fr-CA" sz="1500" dirty="0"/>
              <a:t>Le monachisme comme voie d’émancipation possible</a:t>
            </a:r>
          </a:p>
        </p:txBody>
      </p:sp>
      <p:pic>
        <p:nvPicPr>
          <p:cNvPr id="2050" name="Picture 2" descr="RADEGONDE LAVE LES PIEDS DES MISEREUX ET SERT LES PAUVRES A TABLE">
            <a:extLst>
              <a:ext uri="{FF2B5EF4-FFF2-40B4-BE49-F238E27FC236}">
                <a16:creationId xmlns:a16="http://schemas.microsoft.com/office/drawing/2014/main" id="{DE318DE2-0589-CF26-B61D-F6E3A304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727" y="0"/>
            <a:ext cx="4743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201590-76D9-F256-2682-CC388109E85E}"/>
              </a:ext>
            </a:extLst>
          </p:cNvPr>
          <p:cNvSpPr txBox="1"/>
          <p:nvPr/>
        </p:nvSpPr>
        <p:spPr>
          <a:xfrm>
            <a:off x="1219775" y="6343730"/>
            <a:ext cx="623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latin typeface="+mj-lt"/>
              </a:rPr>
              <a:t>Radegonde lave les pieds des miséreux et sert les pauvres à table (Miniature d'un manuscrit du XI</a:t>
            </a:r>
            <a:r>
              <a:rPr lang="fr-FR" sz="1200" baseline="30000" dirty="0">
                <a:latin typeface="+mj-lt"/>
              </a:rPr>
              <a:t>e</a:t>
            </a:r>
            <a:r>
              <a:rPr lang="fr-FR" sz="1200" dirty="0">
                <a:latin typeface="+mj-lt"/>
              </a:rPr>
              <a:t> siècle. Bibliothèque municipale de Poitiers) </a:t>
            </a:r>
          </a:p>
        </p:txBody>
      </p:sp>
    </p:spTree>
    <p:extLst>
      <p:ext uri="{BB962C8B-B14F-4D97-AF65-F5344CB8AC3E}">
        <p14:creationId xmlns:p14="http://schemas.microsoft.com/office/powerpoint/2010/main" val="377860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3597E-53EB-6476-0466-F492FFE14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4FD92-A8C0-533E-EAF1-4E745748C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198558" cy="904775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III) La culture franque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3D4F20-CD93-6012-AF87-DB20E3FAF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558" y="1809550"/>
            <a:ext cx="5517442" cy="3965526"/>
          </a:xfrm>
        </p:spPr>
        <p:txBody>
          <a:bodyPr>
            <a:normAutofit/>
          </a:bodyPr>
          <a:lstStyle/>
          <a:p>
            <a:r>
              <a:rPr lang="fr-CA" sz="2400" dirty="0"/>
              <a:t>Disparition des écoles antiques</a:t>
            </a:r>
          </a:p>
          <a:p>
            <a:r>
              <a:rPr lang="fr-CA" sz="2400" dirty="0"/>
              <a:t>Enseignement privé et aristocratique</a:t>
            </a:r>
          </a:p>
          <a:p>
            <a:r>
              <a:rPr lang="fr-CA" sz="2400" dirty="0"/>
              <a:t>Méfiance de l’Église envers la culture classique</a:t>
            </a:r>
          </a:p>
          <a:p>
            <a:r>
              <a:rPr lang="fr-CA" sz="2400" dirty="0"/>
              <a:t>Clercs = principaux détenteurs de l’écrit</a:t>
            </a:r>
          </a:p>
          <a:p>
            <a:r>
              <a:rPr lang="fr-CA" sz="2400" dirty="0"/>
              <a:t>Latin en déclin, surtout à l’écrit</a:t>
            </a:r>
          </a:p>
          <a:p>
            <a:r>
              <a:rPr lang="fr-CA" sz="2400" dirty="0"/>
              <a:t>Mutation culturelle et artistique</a:t>
            </a:r>
          </a:p>
          <a:p>
            <a:pPr marL="0" indent="0">
              <a:buNone/>
            </a:pPr>
            <a:endParaRPr lang="fr-FR" sz="3200" u="sng" dirty="0">
              <a:latin typeface="+mj-lt"/>
            </a:endParaRPr>
          </a:p>
        </p:txBody>
      </p:sp>
      <p:pic>
        <p:nvPicPr>
          <p:cNvPr id="7" name="Image 6" descr="Une image contenant texte, livre, écriture manuscrite, lettre&#10;&#10;Description générée automatiquement">
            <a:extLst>
              <a:ext uri="{FF2B5EF4-FFF2-40B4-BE49-F238E27FC236}">
                <a16:creationId xmlns:a16="http://schemas.microsoft.com/office/drawing/2014/main" id="{6C4D25E3-5C18-5B8E-B698-91C58A336D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5"/>
          <a:stretch/>
        </p:blipFill>
        <p:spPr>
          <a:xfrm>
            <a:off x="8198558" y="0"/>
            <a:ext cx="399344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14E63E1-8378-940F-DDB5-F78A986E2BCF}"/>
              </a:ext>
            </a:extLst>
          </p:cNvPr>
          <p:cNvSpPr txBox="1"/>
          <p:nvPr/>
        </p:nvSpPr>
        <p:spPr>
          <a:xfrm>
            <a:off x="4634631" y="6301006"/>
            <a:ext cx="3512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Le début de la loi salique </a:t>
            </a:r>
            <a:br>
              <a:rPr lang="fr-FR" sz="1400" dirty="0">
                <a:latin typeface="+mj-lt"/>
              </a:rPr>
            </a:br>
            <a:r>
              <a:rPr lang="fr-FR" sz="1400" dirty="0">
                <a:latin typeface="+mj-lt"/>
              </a:rPr>
              <a:t>(St. Gallen, Stiftsbibliothek / Cod. Sang. 731)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8D30B-E39B-388A-F7CE-C22A0703740B}"/>
              </a:ext>
            </a:extLst>
          </p:cNvPr>
          <p:cNvSpPr txBox="1"/>
          <p:nvPr/>
        </p:nvSpPr>
        <p:spPr>
          <a:xfrm>
            <a:off x="578558" y="904775"/>
            <a:ext cx="61120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3000" b="1" dirty="0">
                <a:solidFill>
                  <a:schemeClr val="tx1"/>
                </a:solidFill>
                <a:latin typeface="+mj-lt"/>
              </a:rPr>
              <a:t>A) L’éducation</a:t>
            </a:r>
          </a:p>
        </p:txBody>
      </p:sp>
    </p:spTree>
    <p:extLst>
      <p:ext uri="{BB962C8B-B14F-4D97-AF65-F5344CB8AC3E}">
        <p14:creationId xmlns:p14="http://schemas.microsoft.com/office/powerpoint/2010/main" val="7354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265463-45C3-DA4C-9722-1F3213FC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37" y="266273"/>
            <a:ext cx="5429511" cy="773256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B) </a:t>
            </a:r>
            <a:r>
              <a:rPr lang="fr-US" sz="3000" b="1" dirty="0">
                <a:solidFill>
                  <a:schemeClr val="tx1"/>
                </a:solidFill>
              </a:rPr>
              <a:t>Le droit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A9CE88-4273-864C-9C97-F180B9EC4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36" y="1148118"/>
            <a:ext cx="5429511" cy="5443609"/>
          </a:xfrm>
        </p:spPr>
        <p:txBody>
          <a:bodyPr>
            <a:normAutofit lnSpcReduction="10000"/>
          </a:bodyPr>
          <a:lstStyle/>
          <a:p>
            <a:r>
              <a:rPr lang="fr-CA" dirty="0"/>
              <a:t>Coexistence de plusieurs droits sur un même territoire</a:t>
            </a:r>
          </a:p>
          <a:p>
            <a:r>
              <a:rPr lang="fr-CA" dirty="0"/>
              <a:t>Lois fondées sur l’origine des personnes (</a:t>
            </a:r>
            <a:r>
              <a:rPr lang="fr-CA" i="1" dirty="0"/>
              <a:t>personnalité des lois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Code Théodosien</a:t>
            </a:r>
          </a:p>
          <a:p>
            <a:pPr lvl="1"/>
            <a:r>
              <a:rPr lang="fr-CA" dirty="0"/>
              <a:t>Loi salique</a:t>
            </a:r>
          </a:p>
          <a:p>
            <a:pPr lvl="1"/>
            <a:r>
              <a:rPr lang="fr-CA" dirty="0"/>
              <a:t>Bréviaire d’Alaric</a:t>
            </a:r>
          </a:p>
          <a:p>
            <a:r>
              <a:rPr lang="fr-CA" dirty="0"/>
              <a:t>Superposition du droit romain et des lois barbares</a:t>
            </a:r>
          </a:p>
          <a:p>
            <a:r>
              <a:rPr lang="fr-CA" dirty="0"/>
              <a:t>Disparition progressive de la personnalité des lois</a:t>
            </a:r>
          </a:p>
          <a:p>
            <a:r>
              <a:rPr lang="fr-CA" dirty="0"/>
              <a:t>Justice royale (comtes, rachimbourgs)</a:t>
            </a:r>
          </a:p>
          <a:p>
            <a:r>
              <a:rPr lang="fr-CA" dirty="0"/>
              <a:t>Faide encadrée par le wergeld (prix de l’homme), </a:t>
            </a:r>
            <a:r>
              <a:rPr lang="fr-CA" i="1" dirty="0" err="1"/>
              <a:t>fredus</a:t>
            </a:r>
            <a:r>
              <a:rPr lang="fr-CA" i="1" dirty="0"/>
              <a:t> </a:t>
            </a:r>
            <a:r>
              <a:rPr lang="fr-CA" dirty="0"/>
              <a:t>= part remise au comte</a:t>
            </a:r>
          </a:p>
          <a:p>
            <a:r>
              <a:rPr lang="fr-CA" dirty="0"/>
              <a:t>Preuves par témoins ou ordalies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2C3DCF89-55B9-FA4A-8134-BA065A1EAF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0" t="1441" r="4972"/>
          <a:stretch/>
        </p:blipFill>
        <p:spPr bwMode="auto">
          <a:xfrm>
            <a:off x="5976784" y="0"/>
            <a:ext cx="6215216" cy="537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C6F3F6-648A-BD46-AEA3-E879A26956A2}"/>
              </a:ext>
            </a:extLst>
          </p:cNvPr>
          <p:cNvSpPr/>
          <p:nvPr/>
        </p:nvSpPr>
        <p:spPr>
          <a:xfrm>
            <a:off x="6096000" y="53793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dirty="0">
                <a:latin typeface="+mj-lt"/>
              </a:rPr>
              <a:t>Montpellier, Bibliothèque interuniversitaire, Section Médecine, ms. H 136, Exemplaire du Bréviaire d’Alaric du IX</a:t>
            </a:r>
            <a:r>
              <a:rPr lang="fr-FR" baseline="30000" dirty="0">
                <a:latin typeface="+mj-lt"/>
              </a:rPr>
              <a:t>e</a:t>
            </a:r>
            <a:r>
              <a:rPr lang="fr-FR" dirty="0">
                <a:latin typeface="+mj-lt"/>
              </a:rPr>
              <a:t> siècle</a:t>
            </a:r>
          </a:p>
        </p:txBody>
      </p:sp>
    </p:spTree>
    <p:extLst>
      <p:ext uri="{BB962C8B-B14F-4D97-AF65-F5344CB8AC3E}">
        <p14:creationId xmlns:p14="http://schemas.microsoft.com/office/powerpoint/2010/main" val="2504598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3417-1E0A-0C31-1828-EC1075DB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202F69-37C3-A1C1-55C9-76F655F40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Seconde partie </a:t>
            </a:r>
            <a:br>
              <a:rPr lang="fr-FR" dirty="0"/>
            </a:br>
            <a:r>
              <a:rPr lang="fr-FR" dirty="0"/>
              <a:t>Économie et environnement au haut Moyen Âge</a:t>
            </a:r>
          </a:p>
        </p:txBody>
      </p:sp>
    </p:spTree>
    <p:extLst>
      <p:ext uri="{BB962C8B-B14F-4D97-AF65-F5344CB8AC3E}">
        <p14:creationId xmlns:p14="http://schemas.microsoft.com/office/powerpoint/2010/main" val="2235730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064B8-0A80-EF39-1C83-830C8A761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2275C-9CB0-F124-CFCC-493334722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196" y="90190"/>
            <a:ext cx="8785608" cy="703279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I) L’environnement au haut Moyen Âge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36646A-9F2C-B98C-526B-D173C5C9F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263" y="1711143"/>
            <a:ext cx="4463865" cy="4785909"/>
          </a:xfrm>
        </p:spPr>
        <p:txBody>
          <a:bodyPr>
            <a:normAutofit lnSpcReduction="10000"/>
          </a:bodyPr>
          <a:lstStyle/>
          <a:p>
            <a:r>
              <a:rPr lang="fr-CA" dirty="0"/>
              <a:t>Refroidissement et humidité accrus (IIIe–VIIe s.)</a:t>
            </a:r>
          </a:p>
          <a:p>
            <a:r>
              <a:rPr lang="fr-CA" dirty="0"/>
              <a:t>Mauvaises récoltes et pénuries alimentaires</a:t>
            </a:r>
          </a:p>
          <a:p>
            <a:r>
              <a:rPr lang="fr-CA" dirty="0"/>
              <a:t>Recul démographique (climat, épidémies, guerres)</a:t>
            </a:r>
          </a:p>
          <a:p>
            <a:r>
              <a:rPr lang="fr-CA" dirty="0"/>
              <a:t>Peste justinienne et crises sanitaires répétées</a:t>
            </a:r>
          </a:p>
          <a:p>
            <a:r>
              <a:rPr lang="fr-CA" dirty="0"/>
              <a:t>Dépeuplement urbain et rural</a:t>
            </a:r>
          </a:p>
          <a:p>
            <a:r>
              <a:rPr lang="fr-CA" dirty="0"/>
              <a:t>Repli des villes, progression des forêts et des marais</a:t>
            </a:r>
          </a:p>
          <a:p>
            <a:r>
              <a:rPr lang="fr-CA" dirty="0"/>
              <a:t>Fin VIIe–VIIIe s. : amélioration climatique et reprise lente</a:t>
            </a:r>
          </a:p>
          <a:p>
            <a:endParaRPr lang="fr-FR" dirty="0">
              <a:latin typeface="+mj-lt"/>
            </a:endParaRPr>
          </a:p>
          <a:p>
            <a:endParaRPr lang="fr-FR" dirty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997B556-939F-9EF7-D417-D7E2D5E58B73}"/>
              </a:ext>
            </a:extLst>
          </p:cNvPr>
          <p:cNvSpPr txBox="1"/>
          <p:nvPr/>
        </p:nvSpPr>
        <p:spPr>
          <a:xfrm>
            <a:off x="6107229" y="6420897"/>
            <a:ext cx="5996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La basilique Saint-Sernin à Toulouse dans son état actuel</a:t>
            </a:r>
            <a:endParaRPr lang="fr-US" sz="1400" dirty="0">
              <a:latin typeface="+mj-lt"/>
            </a:endParaRPr>
          </a:p>
        </p:txBody>
      </p:sp>
      <p:pic>
        <p:nvPicPr>
          <p:cNvPr id="7" name="Image 6" descr="Une image contenant plein air, lieu de culte, bâtiment, voiture&#10;&#10;Description générée automatiquement">
            <a:extLst>
              <a:ext uri="{FF2B5EF4-FFF2-40B4-BE49-F238E27FC236}">
                <a16:creationId xmlns:a16="http://schemas.microsoft.com/office/drawing/2014/main" id="{EF538290-7D5B-23EF-0A00-F03F1CBEEA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" r="2798"/>
          <a:stretch/>
        </p:blipFill>
        <p:spPr>
          <a:xfrm>
            <a:off x="4783493" y="1682268"/>
            <a:ext cx="7408507" cy="46556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51CEC0-C305-6966-355E-C296BF29DA5D}"/>
              </a:ext>
            </a:extLst>
          </p:cNvPr>
          <p:cNvSpPr txBox="1"/>
          <p:nvPr/>
        </p:nvSpPr>
        <p:spPr>
          <a:xfrm>
            <a:off x="1" y="881074"/>
            <a:ext cx="91343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lphaUcParenR"/>
            </a:pPr>
            <a:r>
              <a:rPr lang="fr-FR" sz="3000" b="1" dirty="0">
                <a:solidFill>
                  <a:schemeClr val="tx1"/>
                </a:solidFill>
                <a:latin typeface="+mj-lt"/>
              </a:rPr>
              <a:t>Une bascule climatique et démographique</a:t>
            </a:r>
          </a:p>
        </p:txBody>
      </p:sp>
    </p:spTree>
    <p:extLst>
      <p:ext uri="{BB962C8B-B14F-4D97-AF65-F5344CB8AC3E}">
        <p14:creationId xmlns:p14="http://schemas.microsoft.com/office/powerpoint/2010/main" val="2228882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-7 L'histoire de la peste - La peste de Justinien | LEGENDES CARTOGRAPHIE">
            <a:extLst>
              <a:ext uri="{FF2B5EF4-FFF2-40B4-BE49-F238E27FC236}">
                <a16:creationId xmlns:a16="http://schemas.microsoft.com/office/drawing/2014/main" id="{C2A6EB99-E827-6AEA-52C5-BD5D7F6C9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87" y="0"/>
            <a:ext cx="104106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134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1C128-2503-E8E7-BED4-16B8704B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81" y="104799"/>
            <a:ext cx="10520412" cy="679647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B) L’homme dans son environnement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9D860-12E8-0333-6CB4-012D98122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551" y="1124270"/>
            <a:ext cx="5218785" cy="5392033"/>
          </a:xfrm>
        </p:spPr>
        <p:txBody>
          <a:bodyPr>
            <a:normAutofit/>
          </a:bodyPr>
          <a:lstStyle/>
          <a:p>
            <a:r>
              <a:rPr lang="fr-CA" dirty="0"/>
              <a:t>Paysage dominé par forêts, marais et pâturages (</a:t>
            </a:r>
            <a:r>
              <a:rPr lang="fr-CA" i="1" dirty="0"/>
              <a:t>saltus</a:t>
            </a:r>
            <a:r>
              <a:rPr lang="fr-CA" dirty="0"/>
              <a:t>)</a:t>
            </a:r>
          </a:p>
          <a:p>
            <a:r>
              <a:rPr lang="fr-CA" dirty="0"/>
              <a:t>Agriculture limitée mais exploitation </a:t>
            </a:r>
            <a:r>
              <a:rPr lang="fr-CA" b="1" dirty="0"/>
              <a:t>mixte</a:t>
            </a:r>
            <a:r>
              <a:rPr lang="fr-CA" dirty="0"/>
              <a:t> des ressources</a:t>
            </a:r>
          </a:p>
          <a:p>
            <a:r>
              <a:rPr lang="fr-CA" dirty="0"/>
              <a:t>Habitat et constructions majoritairement en bois</a:t>
            </a:r>
          </a:p>
          <a:p>
            <a:r>
              <a:rPr lang="fr-CA" dirty="0"/>
              <a:t>Réseaux romains encore fonctionnels (routes, fleuves)</a:t>
            </a:r>
          </a:p>
          <a:p>
            <a:r>
              <a:rPr lang="fr-CA" dirty="0"/>
              <a:t>Environnement exploité et aménagé, non subi</a:t>
            </a:r>
          </a:p>
          <a:p>
            <a:r>
              <a:rPr lang="fr-CA" dirty="0"/>
              <a:t>Dès le VIIe–VIIIe s. : reprise agricole et démographique</a:t>
            </a:r>
          </a:p>
          <a:p>
            <a:r>
              <a:rPr lang="fr-CA" dirty="0"/>
              <a:t>Défrichements, progrès techniques, croissance fragile mais durable</a:t>
            </a:r>
          </a:p>
          <a:p>
            <a:pPr marL="36900" indent="0">
              <a:buNone/>
            </a:pPr>
            <a:endParaRPr lang="fr-FR" dirty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pic>
        <p:nvPicPr>
          <p:cNvPr id="7" name="Image 6" descr="Une image contenant peinture, dessin, mammifère, chevreuil&#10;&#10;Description générée automatiquement">
            <a:extLst>
              <a:ext uri="{FF2B5EF4-FFF2-40B4-BE49-F238E27FC236}">
                <a16:creationId xmlns:a16="http://schemas.microsoft.com/office/drawing/2014/main" id="{B0577A06-1A0C-DFCE-8C95-63B1D1502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87" y="1124270"/>
            <a:ext cx="6542314" cy="50811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D062EF-39FF-A16F-1FD8-E637343D3CEB}"/>
              </a:ext>
            </a:extLst>
          </p:cNvPr>
          <p:cNvSpPr txBox="1"/>
          <p:nvPr/>
        </p:nvSpPr>
        <p:spPr>
          <a:xfrm>
            <a:off x="7845684" y="6324354"/>
            <a:ext cx="400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Adam nommant les animaux (Bestiaire du XV</a:t>
            </a:r>
            <a:r>
              <a:rPr lang="fr-FR" sz="1400" baseline="30000" dirty="0">
                <a:latin typeface="+mj-lt"/>
              </a:rPr>
              <a:t>e</a:t>
            </a:r>
            <a:r>
              <a:rPr lang="fr-FR" sz="1400" dirty="0">
                <a:latin typeface="+mj-lt"/>
              </a:rPr>
              <a:t> siècle) </a:t>
            </a:r>
          </a:p>
        </p:txBody>
      </p:sp>
    </p:spTree>
    <p:extLst>
      <p:ext uri="{BB962C8B-B14F-4D97-AF65-F5344CB8AC3E}">
        <p14:creationId xmlns:p14="http://schemas.microsoft.com/office/powerpoint/2010/main" val="2357776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C2B32D7-7074-41D0-A448-0B1F56DB4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3"/>
            <a:ext cx="8229600" cy="55341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3705C3F-4C69-4BF3-97F6-9FF9BB37E8EB}"/>
              </a:ext>
            </a:extLst>
          </p:cNvPr>
          <p:cNvSpPr txBox="1"/>
          <p:nvPr/>
        </p:nvSpPr>
        <p:spPr>
          <a:xfrm>
            <a:off x="8292123" y="1408231"/>
            <a:ext cx="36107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+mj-lt"/>
              </a:rPr>
              <a:t>Le monde urbain de l’empire romain : un « système double »</a:t>
            </a:r>
          </a:p>
          <a:p>
            <a:endParaRPr lang="fr-FR" sz="2400" dirty="0">
              <a:latin typeface="+mj-lt"/>
            </a:endParaRPr>
          </a:p>
          <a:p>
            <a:endParaRPr lang="fr-FR" sz="2400" dirty="0">
              <a:latin typeface="+mj-lt"/>
            </a:endParaRPr>
          </a:p>
          <a:p>
            <a:r>
              <a:rPr lang="fr-FR" sz="2400" dirty="0">
                <a:latin typeface="+mj-lt"/>
              </a:rPr>
              <a:t>Un réseau de grandes cités </a:t>
            </a:r>
            <a:r>
              <a:rPr lang="fr-FR" sz="2000" dirty="0">
                <a:latin typeface="+mj-lt"/>
              </a:rPr>
              <a:t>(ci-contre, source : </a:t>
            </a:r>
            <a:r>
              <a:rPr lang="fr-FR" sz="2000" i="1" dirty="0">
                <a:latin typeface="+mj-lt"/>
              </a:rPr>
              <a:t>ORBIS, </a:t>
            </a:r>
            <a:r>
              <a:rPr lang="en-US" sz="2000" dirty="0">
                <a:latin typeface="+mj-lt"/>
                <a:hlinkClick r:id="rId3"/>
              </a:rPr>
              <a:t>http://orbis.stanford.edu</a:t>
            </a:r>
            <a:r>
              <a:rPr lang="en-US" sz="2000" dirty="0">
                <a:latin typeface="+mj-lt"/>
              </a:rPr>
              <a:t>)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sz="2400" dirty="0">
                <a:latin typeface="+mj-lt"/>
              </a:rPr>
              <a:t>+ Un grand </a:t>
            </a:r>
            <a:r>
              <a:rPr lang="en-US" sz="2400" dirty="0" err="1">
                <a:latin typeface="+mj-lt"/>
              </a:rPr>
              <a:t>nombre</a:t>
            </a:r>
            <a:r>
              <a:rPr lang="en-US" sz="2400" dirty="0">
                <a:latin typeface="+mj-lt"/>
              </a:rPr>
              <a:t> de petites </a:t>
            </a:r>
            <a:r>
              <a:rPr lang="en-US" sz="2400" dirty="0" err="1">
                <a:latin typeface="+mj-lt"/>
              </a:rPr>
              <a:t>villes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autour</a:t>
            </a:r>
            <a:endParaRPr lang="en-US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0BFE8D-2072-04C9-1FF1-C0A90EC5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0" y="95304"/>
            <a:ext cx="9955764" cy="654344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II) Un temps de mutations économiques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29870C-9EE2-C0C7-8ADE-A049C071B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0" y="749648"/>
            <a:ext cx="7564494" cy="5365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  <a:latin typeface="+mj-lt"/>
              </a:rPr>
              <a:t>A) L’héritage méditerranéen (III</a:t>
            </a:r>
            <a:r>
              <a:rPr lang="fr-FR" sz="3200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sz="3200" b="1" dirty="0">
                <a:solidFill>
                  <a:schemeClr val="tx1"/>
                </a:solidFill>
                <a:latin typeface="+mj-lt"/>
              </a:rPr>
              <a:t>-IX</a:t>
            </a:r>
            <a:r>
              <a:rPr lang="fr-FR" sz="3200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sz="3200" b="1" dirty="0">
                <a:solidFill>
                  <a:schemeClr val="tx1"/>
                </a:solidFill>
                <a:latin typeface="+mj-lt"/>
              </a:rPr>
              <a:t> siècle)</a:t>
            </a:r>
          </a:p>
        </p:txBody>
      </p:sp>
    </p:spTree>
    <p:extLst>
      <p:ext uri="{BB962C8B-B14F-4D97-AF65-F5344CB8AC3E}">
        <p14:creationId xmlns:p14="http://schemas.microsoft.com/office/powerpoint/2010/main" val="3238322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EDF67FC-F5B4-878C-57C1-324699172088}"/>
              </a:ext>
            </a:extLst>
          </p:cNvPr>
          <p:cNvSpPr txBox="1"/>
          <p:nvPr/>
        </p:nvSpPr>
        <p:spPr>
          <a:xfrm>
            <a:off x="12939" y="570025"/>
            <a:ext cx="4590683" cy="970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A )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L’héritage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méditerranéen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 (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VIe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 siècle)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129D21-FEB1-A14E-9CC7-CFA776374BB7}"/>
              </a:ext>
            </a:extLst>
          </p:cNvPr>
          <p:cNvSpPr txBox="1"/>
          <p:nvPr/>
        </p:nvSpPr>
        <p:spPr>
          <a:xfrm>
            <a:off x="125128" y="2040457"/>
            <a:ext cx="4427821" cy="40587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Maintien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échanges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méditerranéens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malgré 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ralentissement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Réseaux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hérités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Rome encore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actifs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Ports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clés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Marseille, Arles, Narbonne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Commerce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produits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luxe (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huile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vin,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épices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papyrus)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Marchands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orientaux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juifs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très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présents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Fiscalité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royale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maintenue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tonlieux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)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Continuité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monétaire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(sou d’or)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Marseille =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centre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majeur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échanges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7417" name="Picture 17414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17410" name="Picture 2">
            <a:extLst>
              <a:ext uri="{FF2B5EF4-FFF2-40B4-BE49-F238E27FC236}">
                <a16:creationId xmlns:a16="http://schemas.microsoft.com/office/drawing/2014/main" id="{B635C88C-A26F-164B-AA96-40D39414F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4" b="2"/>
          <a:stretch>
            <a:fillRect/>
          </a:stretch>
        </p:blipFill>
        <p:spPr bwMode="auto">
          <a:xfrm>
            <a:off x="4654295" y="10"/>
            <a:ext cx="75377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36DE4C5-15F3-1547-93F9-15E408EC1FAC}"/>
              </a:ext>
            </a:extLst>
          </p:cNvPr>
          <p:cNvSpPr txBox="1">
            <a:spLocks/>
          </p:cNvSpPr>
          <p:nvPr/>
        </p:nvSpPr>
        <p:spPr>
          <a:xfrm>
            <a:off x="279700" y="1626973"/>
            <a:ext cx="5429122" cy="50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687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s Visiteurs : &quot;J'étais ulcéré quand John Hughes a enlevé cette scène du  remake américain&quot; | Premiere.fr">
            <a:extLst>
              <a:ext uri="{FF2B5EF4-FFF2-40B4-BE49-F238E27FC236}">
                <a16:creationId xmlns:a16="http://schemas.microsoft.com/office/drawing/2014/main" id="{73EE60B9-3E35-D2F7-D753-1162D36ED0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" r="19607"/>
          <a:stretch/>
        </p:blipFill>
        <p:spPr bwMode="auto">
          <a:xfrm>
            <a:off x="3140466" y="0"/>
            <a:ext cx="90515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B90BBC1-D7AC-F108-1786-EC97AAF2AA57}"/>
              </a:ext>
            </a:extLst>
          </p:cNvPr>
          <p:cNvSpPr txBox="1"/>
          <p:nvPr/>
        </p:nvSpPr>
        <p:spPr>
          <a:xfrm>
            <a:off x="267129" y="2305615"/>
            <a:ext cx="2578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+mj-lt"/>
              </a:rPr>
              <a:t>Le cliché tenace d’une société pauvre, miséreuse et anarchique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7E1160-E239-070F-9EF6-89CD80FAF3BB}"/>
              </a:ext>
            </a:extLst>
          </p:cNvPr>
          <p:cNvSpPr txBox="1"/>
          <p:nvPr/>
        </p:nvSpPr>
        <p:spPr>
          <a:xfrm>
            <a:off x="1214939" y="6488668"/>
            <a:ext cx="192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Les Visiteurs, 1993</a:t>
            </a:r>
          </a:p>
        </p:txBody>
      </p:sp>
    </p:spTree>
    <p:extLst>
      <p:ext uri="{BB962C8B-B14F-4D97-AF65-F5344CB8AC3E}">
        <p14:creationId xmlns:p14="http://schemas.microsoft.com/office/powerpoint/2010/main" val="1673327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129D21-FEB1-A14E-9CC7-CFA776374BB7}"/>
              </a:ext>
            </a:extLst>
          </p:cNvPr>
          <p:cNvSpPr txBox="1"/>
          <p:nvPr/>
        </p:nvSpPr>
        <p:spPr>
          <a:xfrm>
            <a:off x="794263" y="2127623"/>
            <a:ext cx="5978072" cy="3567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Déclin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relatif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l’axe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méditerranéen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Montée des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échanges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mer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du Nord –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Baltique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Produits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clés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esclaves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fourrures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ambre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Rôle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majeur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marchands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frisons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scandinaves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Ports francs :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Dorestad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Quentovic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Mutations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monétaires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(or → argent)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Méditerranée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toujours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active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mais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secondaire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Domination durable des circuits </a:t>
            </a:r>
            <a:r>
              <a:rPr lang="en-US" sz="20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nordiques</a:t>
            </a:r>
            <a:endParaRPr lang="en-US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030" name="Picture 1029">
            <a:extLst>
              <a:ext uri="{FF2B5EF4-FFF2-40B4-BE49-F238E27FC236}">
                <a16:creationId xmlns:a16="http://schemas.microsoft.com/office/drawing/2014/main" id="{7AEE9CAC-347C-43C2-AE87-6BC5566E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7232905" y="1"/>
            <a:ext cx="4959095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FB0CC5-1C4A-42A4-72D4-F689B5369407}"/>
              </a:ext>
            </a:extLst>
          </p:cNvPr>
          <p:cNvSpPr txBox="1"/>
          <p:nvPr/>
        </p:nvSpPr>
        <p:spPr>
          <a:xfrm>
            <a:off x="794263" y="799895"/>
            <a:ext cx="60976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B)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Recentrage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l’économie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vers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l’Europe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du Nord (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VIIe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–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IXe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s.)</a:t>
            </a:r>
          </a:p>
        </p:txBody>
      </p:sp>
      <p:pic>
        <p:nvPicPr>
          <p:cNvPr id="6" name="Image 5" descr="Une image contenant texte, carte, atlas, Police&#10;&#10;Description générée automatiquement">
            <a:extLst>
              <a:ext uri="{FF2B5EF4-FFF2-40B4-BE49-F238E27FC236}">
                <a16:creationId xmlns:a16="http://schemas.microsoft.com/office/drawing/2014/main" id="{46A6C059-54F7-69F7-610C-9335170FA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54" y="1520791"/>
            <a:ext cx="5658046" cy="444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82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A840B17-FE84-FB46-9E41-66DCFD888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1681" cy="31304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169306-1451-6849-AD01-FB3FDE8F727C}"/>
              </a:ext>
            </a:extLst>
          </p:cNvPr>
          <p:cNvSpPr/>
          <p:nvPr/>
        </p:nvSpPr>
        <p:spPr>
          <a:xfrm>
            <a:off x="-1" y="3130474"/>
            <a:ext cx="12192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>
                <a:latin typeface="+mj-lt"/>
              </a:rPr>
              <a:t>Charte de Ravenne : testaments en faveur de l'Eglise sur papyrus, Flavius </a:t>
            </a:r>
            <a:r>
              <a:rPr lang="fr-FR" sz="1600" dirty="0" err="1">
                <a:latin typeface="+mj-lt"/>
              </a:rPr>
              <a:t>Aurelianus</a:t>
            </a:r>
            <a:r>
              <a:rPr lang="fr-FR" sz="1600" dirty="0">
                <a:latin typeface="+mj-lt"/>
              </a:rPr>
              <a:t> ; Flavius </a:t>
            </a:r>
            <a:r>
              <a:rPr lang="fr-FR" sz="1600" dirty="0" err="1">
                <a:latin typeface="+mj-lt"/>
              </a:rPr>
              <a:t>Severus</a:t>
            </a:r>
            <a:endParaRPr lang="fr-FR" sz="1600" dirty="0">
              <a:latin typeface="+mj-lt"/>
            </a:endParaRPr>
          </a:p>
          <a:p>
            <a:pPr algn="r"/>
            <a:r>
              <a:rPr lang="fr-FR" sz="1600" dirty="0">
                <a:latin typeface="+mj-lt"/>
              </a:rPr>
              <a:t>Ravenne, VI</a:t>
            </a:r>
            <a:r>
              <a:rPr lang="fr-FR" sz="1600" baseline="30000" dirty="0">
                <a:latin typeface="+mj-lt"/>
              </a:rPr>
              <a:t>e</a:t>
            </a:r>
            <a:r>
              <a:rPr lang="fr-FR" sz="1600" dirty="0">
                <a:latin typeface="+mj-lt"/>
              </a:rPr>
              <a:t> siècle (entre 552 et 575). Papyrus, 195 x 100 cm environ</a:t>
            </a:r>
          </a:p>
        </p:txBody>
      </p:sp>
    </p:spTree>
    <p:extLst>
      <p:ext uri="{BB962C8B-B14F-4D97-AF65-F5344CB8AC3E}">
        <p14:creationId xmlns:p14="http://schemas.microsoft.com/office/powerpoint/2010/main" val="302560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AC2E8C3-EBB0-8C4A-9AFA-FE213295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91472" cy="651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BF7BDD-ADCD-2541-A896-3CE939BBD4EA}"/>
              </a:ext>
            </a:extLst>
          </p:cNvPr>
          <p:cNvSpPr txBox="1"/>
          <p:nvPr/>
        </p:nvSpPr>
        <p:spPr>
          <a:xfrm>
            <a:off x="10591472" y="4482430"/>
            <a:ext cx="16005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>
                <a:latin typeface="+mj-lt"/>
              </a:rPr>
              <a:t>Diplôme royal en parchemin de septembre 768 (donation de Pépin le Bref à l’abbaye de Saint-Denis)</a:t>
            </a:r>
          </a:p>
        </p:txBody>
      </p:sp>
    </p:spTree>
    <p:extLst>
      <p:ext uri="{BB962C8B-B14F-4D97-AF65-F5344CB8AC3E}">
        <p14:creationId xmlns:p14="http://schemas.microsoft.com/office/powerpoint/2010/main" val="2003073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AA174-958F-0431-B27A-34529E7AB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6BAF39-DA53-82D1-22AC-F13367E80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1" y="144727"/>
            <a:ext cx="7391400" cy="1325563"/>
          </a:xfrm>
        </p:spPr>
        <p:txBody>
          <a:bodyPr>
            <a:normAutofit/>
          </a:bodyPr>
          <a:lstStyle/>
          <a:p>
            <a:pPr algn="ctr"/>
            <a:r>
              <a:rPr lang="fr-FR" sz="3800" b="1" dirty="0">
                <a:solidFill>
                  <a:schemeClr val="tx1"/>
                </a:solidFill>
              </a:rPr>
              <a:t>C) L’essor de nouvelles structures foncières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F29F6-2017-3ABC-0C94-0A4D7700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76162"/>
            <a:ext cx="5725885" cy="4615064"/>
          </a:xfrm>
        </p:spPr>
        <p:txBody>
          <a:bodyPr>
            <a:normAutofit fontScale="92500" lnSpcReduction="10000"/>
          </a:bodyPr>
          <a:lstStyle/>
          <a:p>
            <a:r>
              <a:rPr lang="fr-CA" sz="2400" dirty="0"/>
              <a:t>Apparente continuité de la </a:t>
            </a:r>
            <a:r>
              <a:rPr lang="fr-CA" sz="2400" i="1" dirty="0"/>
              <a:t>villa</a:t>
            </a:r>
            <a:r>
              <a:rPr lang="fr-CA" sz="2400" dirty="0"/>
              <a:t>, mais rupture du modèle antique</a:t>
            </a:r>
          </a:p>
          <a:p>
            <a:r>
              <a:rPr lang="fr-CA" sz="2400" dirty="0"/>
              <a:t>Disparition progressive de l’esclavage</a:t>
            </a:r>
          </a:p>
          <a:p>
            <a:r>
              <a:rPr lang="fr-CA" sz="2400" dirty="0"/>
              <a:t>Installation de paysans sur des </a:t>
            </a:r>
            <a:r>
              <a:rPr lang="fr-CA" sz="2400" b="1" dirty="0"/>
              <a:t>manses</a:t>
            </a:r>
            <a:endParaRPr lang="fr-CA" sz="2400" dirty="0"/>
          </a:p>
          <a:p>
            <a:r>
              <a:rPr lang="fr-CA" sz="2400" dirty="0"/>
              <a:t>Essor du </a:t>
            </a:r>
            <a:r>
              <a:rPr lang="fr-CA" sz="2400" b="1" dirty="0"/>
              <a:t>grand domaine</a:t>
            </a:r>
            <a:r>
              <a:rPr lang="fr-CA" sz="2400" dirty="0"/>
              <a:t> (fin VIIe s.)</a:t>
            </a:r>
          </a:p>
          <a:p>
            <a:r>
              <a:rPr lang="fr-CA" sz="2400" dirty="0"/>
              <a:t>Réserve seigneuriale + tenures paysannes</a:t>
            </a:r>
          </a:p>
          <a:p>
            <a:r>
              <a:rPr lang="fr-CA" sz="2400" dirty="0"/>
              <a:t>Corvées au cœur du système</a:t>
            </a:r>
          </a:p>
          <a:p>
            <a:r>
              <a:rPr lang="fr-CA" sz="2400" dirty="0"/>
              <a:t>Contrôle des hommes plus que de la terre</a:t>
            </a:r>
          </a:p>
          <a:p>
            <a:r>
              <a:rPr lang="fr-CA" sz="2400" dirty="0"/>
              <a:t>Généralisation de la dépendance paysanne</a:t>
            </a:r>
          </a:p>
          <a:p>
            <a:r>
              <a:rPr lang="fr-CA" sz="2400" dirty="0"/>
              <a:t>Diversité régionale des formes seigneuriales</a:t>
            </a:r>
          </a:p>
          <a:p>
            <a:endParaRPr lang="fr-FR" sz="2400" dirty="0">
              <a:latin typeface="+mj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AFA999-2C19-5E18-4C2B-FFE9DF0301B2}"/>
              </a:ext>
            </a:extLst>
          </p:cNvPr>
          <p:cNvSpPr txBox="1"/>
          <p:nvPr/>
        </p:nvSpPr>
        <p:spPr>
          <a:xfrm>
            <a:off x="5116287" y="6312998"/>
            <a:ext cx="47897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+mj-lt"/>
              </a:rPr>
              <a:t>Enluminure des </a:t>
            </a:r>
            <a:r>
              <a:rPr lang="fr-FR" sz="1400" i="1" dirty="0">
                <a:latin typeface="+mj-lt"/>
              </a:rPr>
              <a:t>Notices astronomiques de Vienne</a:t>
            </a:r>
            <a:r>
              <a:rPr lang="fr-FR" sz="1400" dirty="0">
                <a:latin typeface="+mj-lt"/>
              </a:rPr>
              <a:t>, manuscrit composé à Salzbourg, début du IXe siècle ( entre 809 et 818 ?)</a:t>
            </a:r>
          </a:p>
        </p:txBody>
      </p:sp>
      <p:pic>
        <p:nvPicPr>
          <p:cNvPr id="4" name="Picture 2" descr="818]                 6                                                            Más nuevos      Más antiguos       Carolingian manuscript from the abbey St. Peter in Salzburg with the labors of the twelve months [818] Codex 387 fol-90v  Salzburg [um 818] - Vienna Österreichische Nationalbibliothek">
            <a:extLst>
              <a:ext uri="{FF2B5EF4-FFF2-40B4-BE49-F238E27FC236}">
                <a16:creationId xmlns:a16="http://schemas.microsoft.com/office/drawing/2014/main" id="{569542F8-4407-EFBF-E397-6E7CBE917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r="387"/>
          <a:stretch/>
        </p:blipFill>
        <p:spPr bwMode="auto">
          <a:xfrm>
            <a:off x="0" y="0"/>
            <a:ext cx="547551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266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A9CE88-4273-864C-9C97-F180B9EC4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00" y="331687"/>
            <a:ext cx="5567358" cy="988540"/>
          </a:xfrm>
        </p:spPr>
        <p:txBody>
          <a:bodyPr>
            <a:normAutofit fontScale="92500" lnSpcReduction="20000"/>
          </a:bodyPr>
          <a:lstStyle/>
          <a:p>
            <a:pPr marL="36900" indent="0">
              <a:buNone/>
            </a:pPr>
            <a:r>
              <a:rPr lang="fr-CA" sz="3200" b="1" dirty="0"/>
              <a:t>Les grands domaines (VIe–VIIe siècles)</a:t>
            </a:r>
          </a:p>
          <a:p>
            <a:pPr marL="0" indent="0" algn="ctr">
              <a:buNone/>
            </a:pPr>
            <a:endParaRPr lang="fr-FR" dirty="0">
              <a:latin typeface="+mj-lt"/>
            </a:endParaRPr>
          </a:p>
          <a:p>
            <a:pPr marL="0" indent="0" algn="ctr">
              <a:buNone/>
            </a:pPr>
            <a:endParaRPr lang="fr-FR" dirty="0">
              <a:latin typeface="+mj-lt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36DE4C5-15F3-1547-93F9-15E408EC1FAC}"/>
              </a:ext>
            </a:extLst>
          </p:cNvPr>
          <p:cNvSpPr txBox="1">
            <a:spLocks/>
          </p:cNvSpPr>
          <p:nvPr/>
        </p:nvSpPr>
        <p:spPr>
          <a:xfrm>
            <a:off x="279700" y="1535315"/>
            <a:ext cx="5567358" cy="48341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 dirty="0"/>
          </a:p>
        </p:txBody>
      </p:sp>
      <p:pic>
        <p:nvPicPr>
          <p:cNvPr id="11268" name="Picture 4" descr="La résidence de l'Antiquité tardive | Villa, Villae en Gaule romaine">
            <a:extLst>
              <a:ext uri="{FF2B5EF4-FFF2-40B4-BE49-F238E27FC236}">
                <a16:creationId xmlns:a16="http://schemas.microsoft.com/office/drawing/2014/main" id="{8F096E56-8146-104F-A7EF-BD9AB565E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149" y="0"/>
            <a:ext cx="6149851" cy="461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3B96A2-D520-4D44-9C9A-566C88716375}"/>
              </a:ext>
            </a:extLst>
          </p:cNvPr>
          <p:cNvSpPr txBox="1"/>
          <p:nvPr/>
        </p:nvSpPr>
        <p:spPr>
          <a:xfrm>
            <a:off x="6624642" y="4687329"/>
            <a:ext cx="5567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La </a:t>
            </a:r>
            <a:r>
              <a:rPr lang="fr-US" i="1" dirty="0">
                <a:latin typeface="+mj-lt"/>
              </a:rPr>
              <a:t>villa </a:t>
            </a:r>
            <a:r>
              <a:rPr lang="fr-US" dirty="0">
                <a:latin typeface="+mj-lt"/>
              </a:rPr>
              <a:t>de Loupian (Hérault actuel) au début du IV</a:t>
            </a:r>
            <a:r>
              <a:rPr lang="fr-US" baseline="30000" dirty="0">
                <a:latin typeface="+mj-lt"/>
              </a:rPr>
              <a:t>e</a:t>
            </a:r>
            <a:r>
              <a:rPr lang="fr-US" dirty="0">
                <a:latin typeface="+mj-lt"/>
              </a:rPr>
              <a:t> siècle </a:t>
            </a:r>
          </a:p>
          <a:p>
            <a:pPr algn="r"/>
            <a:r>
              <a:rPr lang="fr-FR" i="1" dirty="0">
                <a:latin typeface="+mj-lt"/>
              </a:rPr>
              <a:t>https://</a:t>
            </a:r>
            <a:r>
              <a:rPr lang="fr-FR" i="1" dirty="0" err="1">
                <a:latin typeface="+mj-lt"/>
              </a:rPr>
              <a:t>archeologie.culture.fr</a:t>
            </a:r>
            <a:r>
              <a:rPr lang="fr-FR" i="1" dirty="0">
                <a:latin typeface="+mj-lt"/>
              </a:rPr>
              <a:t>/villa/</a:t>
            </a:r>
            <a:r>
              <a:rPr lang="fr-FR" i="1" dirty="0" err="1">
                <a:latin typeface="+mj-lt"/>
              </a:rPr>
              <a:t>fr</a:t>
            </a:r>
            <a:r>
              <a:rPr lang="fr-FR" i="1" dirty="0">
                <a:latin typeface="+mj-lt"/>
              </a:rPr>
              <a:t>/villa-ive-</a:t>
            </a:r>
            <a:r>
              <a:rPr lang="fr-FR" i="1" dirty="0" err="1">
                <a:latin typeface="+mj-lt"/>
              </a:rPr>
              <a:t>siecle</a:t>
            </a:r>
            <a:r>
              <a:rPr lang="fr-US" i="1" dirty="0">
                <a:latin typeface="+mj-lt"/>
              </a:rPr>
              <a:t> 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A093F94-D0E7-CE42-4198-3F804DBD6090}"/>
              </a:ext>
            </a:extLst>
          </p:cNvPr>
          <p:cNvSpPr txBox="1">
            <a:spLocks/>
          </p:cNvSpPr>
          <p:nvPr/>
        </p:nvSpPr>
        <p:spPr>
          <a:xfrm>
            <a:off x="279700" y="1564190"/>
            <a:ext cx="5429122" cy="534240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/>
              <a:t>Héritage du modèle romain de la </a:t>
            </a:r>
            <a:r>
              <a:rPr lang="fr-CA" b="1" dirty="0"/>
              <a:t>villa</a:t>
            </a:r>
            <a:endParaRPr lang="fr-CA" dirty="0"/>
          </a:p>
          <a:p>
            <a:r>
              <a:rPr lang="fr-CA" dirty="0"/>
              <a:t>Domaine structuré en deux parties :</a:t>
            </a:r>
          </a:p>
          <a:p>
            <a:pPr lvl="1"/>
            <a:r>
              <a:rPr lang="fr-CA" b="1" dirty="0"/>
              <a:t>Pars </a:t>
            </a:r>
            <a:r>
              <a:rPr lang="fr-CA" b="1" dirty="0" err="1"/>
              <a:t>urbana</a:t>
            </a:r>
            <a:r>
              <a:rPr lang="fr-CA" dirty="0"/>
              <a:t> : résidence du maître</a:t>
            </a:r>
          </a:p>
          <a:p>
            <a:pPr lvl="1"/>
            <a:r>
              <a:rPr lang="fr-CA" b="1" dirty="0"/>
              <a:t>Pars </a:t>
            </a:r>
            <a:r>
              <a:rPr lang="fr-CA" b="1" dirty="0" err="1"/>
              <a:t>rustica</a:t>
            </a:r>
            <a:r>
              <a:rPr lang="fr-CA" dirty="0"/>
              <a:t> : terres et bâtiments agricoles</a:t>
            </a:r>
          </a:p>
          <a:p>
            <a:r>
              <a:rPr lang="fr-CA" dirty="0"/>
              <a:t>Main-d’œuvre majoritairement servile</a:t>
            </a:r>
          </a:p>
          <a:p>
            <a:r>
              <a:rPr lang="fr-CA" dirty="0"/>
              <a:t>Large diffusion en Gaule (Nord et Sud)</a:t>
            </a:r>
          </a:p>
          <a:p>
            <a:r>
              <a:rPr lang="fr-CA" dirty="0"/>
              <a:t>Connus surtout par les donations à l’Église</a:t>
            </a:r>
          </a:p>
          <a:p>
            <a:r>
              <a:rPr lang="fr-CA" dirty="0"/>
              <a:t>Continuité attestée par l’archéologie</a:t>
            </a:r>
          </a:p>
          <a:p>
            <a:r>
              <a:rPr lang="fr-CA" dirty="0"/>
              <a:t>Entretien, transformations et parfois fortifications</a:t>
            </a:r>
          </a:p>
          <a:p>
            <a:r>
              <a:rPr lang="fr-CA" dirty="0"/>
              <a:t>Structure durable entre Antiquité et Moyen Âge</a:t>
            </a:r>
          </a:p>
          <a:p>
            <a:endParaRPr lang="fr-CA" sz="3200" b="1" dirty="0"/>
          </a:p>
          <a:p>
            <a:pPr marL="0" indent="0" algn="ctr">
              <a:buFont typeface="Wingdings 2" charset="2"/>
              <a:buNone/>
            </a:pPr>
            <a:endParaRPr lang="fr-FR" dirty="0">
              <a:latin typeface="+mj-lt"/>
            </a:endParaRPr>
          </a:p>
          <a:p>
            <a:pPr marL="0" indent="0" algn="ctr">
              <a:buFont typeface="Wingdings 2" charset="2"/>
              <a:buNone/>
            </a:pP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0216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7DC0AC1-C683-7047-B678-3F485323E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1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5F68C1-A580-0748-B442-523A114309A5}"/>
              </a:ext>
            </a:extLst>
          </p:cNvPr>
          <p:cNvSpPr/>
          <p:nvPr/>
        </p:nvSpPr>
        <p:spPr>
          <a:xfrm>
            <a:off x="411894" y="6290361"/>
            <a:ext cx="118295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i="1" dirty="0">
                <a:latin typeface="+mj-lt"/>
              </a:rPr>
              <a:t>Carte de </a:t>
            </a:r>
            <a:r>
              <a:rPr lang="fr-FR" sz="1600" i="1" dirty="0" err="1">
                <a:latin typeface="+mj-lt"/>
              </a:rPr>
              <a:t>repartition</a:t>
            </a:r>
            <a:r>
              <a:rPr lang="fr-FR" sz="1600" i="1" dirty="0">
                <a:latin typeface="+mj-lt"/>
              </a:rPr>
              <a:t> et graphique de datation des </a:t>
            </a:r>
            <a:r>
              <a:rPr lang="fr-FR" sz="1600" dirty="0" err="1">
                <a:latin typeface="+mj-lt"/>
              </a:rPr>
              <a:t>villae</a:t>
            </a:r>
            <a:r>
              <a:rPr lang="fr-FR" sz="1600" i="1" dirty="0">
                <a:latin typeface="+mj-lt"/>
              </a:rPr>
              <a:t> avérées de </a:t>
            </a:r>
            <a:r>
              <a:rPr lang="fr-FR" sz="1600" i="1" dirty="0" err="1">
                <a:latin typeface="+mj-lt"/>
              </a:rPr>
              <a:t>Novempopulanie</a:t>
            </a:r>
            <a:r>
              <a:rPr lang="fr-FR" sz="1600" i="1" dirty="0">
                <a:latin typeface="+mj-lt"/>
              </a:rPr>
              <a:t> (Aquitaine et Midi-Pyrénées),  </a:t>
            </a:r>
            <a:br>
              <a:rPr lang="fr-FR" sz="1600" i="1" dirty="0">
                <a:latin typeface="+mj-lt"/>
              </a:rPr>
            </a:br>
            <a:r>
              <a:rPr lang="fr-FR" sz="1600" i="1" dirty="0">
                <a:latin typeface="+mj-lt"/>
              </a:rPr>
              <a:t>(Sébastien </a:t>
            </a:r>
            <a:r>
              <a:rPr lang="fr-FR" sz="1600" i="1" dirty="0" err="1">
                <a:latin typeface="+mj-lt"/>
              </a:rPr>
              <a:t>Cabes</a:t>
            </a:r>
            <a:r>
              <a:rPr lang="fr-FR" sz="1600" i="1" dirty="0">
                <a:latin typeface="+mj-lt"/>
              </a:rPr>
              <a:t>, EA 3002-ITEM).</a:t>
            </a:r>
            <a:endParaRPr lang="fr-FR" sz="16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0561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0E775F-DF51-1043-B0C2-2A41D180DD23}"/>
              </a:ext>
            </a:extLst>
          </p:cNvPr>
          <p:cNvSpPr/>
          <p:nvPr/>
        </p:nvSpPr>
        <p:spPr>
          <a:xfrm>
            <a:off x="2237432" y="632146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Sépulture d’un forgeron à </a:t>
            </a:r>
            <a:r>
              <a:rPr lang="fr-FR" sz="1400" dirty="0" err="1">
                <a:latin typeface="+mj-lt"/>
              </a:rPr>
              <a:t>Hérouvillette</a:t>
            </a:r>
            <a:r>
              <a:rPr lang="fr-FR" sz="1400" dirty="0">
                <a:latin typeface="+mj-lt"/>
              </a:rPr>
              <a:t> (Calvados) identifiable grâce au matériel qui fut déposé à ses côtés dans la tombe. 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A529E346-709F-3841-A86F-6C395E7F3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7" y="0"/>
            <a:ext cx="3783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87D760-83B7-8706-6DBB-745F84C99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51" y="1399624"/>
            <a:ext cx="7918918" cy="4058751"/>
          </a:xfrm>
        </p:spPr>
        <p:txBody>
          <a:bodyPr>
            <a:normAutofit/>
          </a:bodyPr>
          <a:lstStyle/>
          <a:p>
            <a:r>
              <a:rPr lang="fr-CA" dirty="0"/>
              <a:t>Petites agglomérations rurales (</a:t>
            </a:r>
            <a:r>
              <a:rPr lang="fr-CA" b="1" dirty="0" err="1"/>
              <a:t>vici</a:t>
            </a:r>
            <a:r>
              <a:rPr lang="fr-CA" dirty="0"/>
              <a:t>) le long des voies romaines</a:t>
            </a:r>
          </a:p>
          <a:p>
            <a:r>
              <a:rPr lang="fr-CA" dirty="0"/>
              <a:t>Coexistence petites exploitations / grands domaines</a:t>
            </a:r>
          </a:p>
          <a:p>
            <a:r>
              <a:rPr lang="fr-CA" dirty="0"/>
              <a:t>Fusion progressive des populations romaines et « barbares »</a:t>
            </a:r>
          </a:p>
          <a:p>
            <a:r>
              <a:rPr lang="fr-CA" dirty="0"/>
              <a:t>Économie surtout locale (céréales, élevage, vigne)</a:t>
            </a:r>
          </a:p>
          <a:p>
            <a:r>
              <a:rPr lang="fr-CA" dirty="0"/>
              <a:t>Artisanat rural et outillage simple</a:t>
            </a:r>
          </a:p>
          <a:p>
            <a:r>
              <a:rPr lang="fr-CA" dirty="0"/>
              <a:t>Les villes restent des centres de pouvoir (rois, comtes, évêques)</a:t>
            </a:r>
          </a:p>
          <a:p>
            <a:r>
              <a:rPr lang="fr-CA" dirty="0"/>
              <a:t>Rôle central de l’évêque (ravitaillement, assistance, constructions)</a:t>
            </a:r>
          </a:p>
          <a:p>
            <a:r>
              <a:rPr lang="fr-CA" dirty="0"/>
              <a:t>Déprise urbaine progressive et réemploi des espaces</a:t>
            </a:r>
          </a:p>
          <a:p>
            <a:r>
              <a:rPr lang="fr-CA" dirty="0"/>
              <a:t>Montée des monastères ruraux et des </a:t>
            </a:r>
            <a:r>
              <a:rPr lang="fr-CA" b="1" dirty="0"/>
              <a:t>emporia</a:t>
            </a:r>
            <a:endParaRPr lang="fr-CA" dirty="0"/>
          </a:p>
          <a:p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2540B36-EB8E-5ABF-CEAD-1264D522F4B8}"/>
              </a:ext>
            </a:extLst>
          </p:cNvPr>
          <p:cNvSpPr txBox="1"/>
          <p:nvPr/>
        </p:nvSpPr>
        <p:spPr>
          <a:xfrm>
            <a:off x="1951521" y="167170"/>
            <a:ext cx="45455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3000" b="1" dirty="0" err="1"/>
              <a:t>Vici</a:t>
            </a:r>
            <a:r>
              <a:rPr lang="fr-CA" sz="3000" b="1" dirty="0"/>
              <a:t> et cités (VIe–VIIe siècles)</a:t>
            </a:r>
          </a:p>
        </p:txBody>
      </p:sp>
    </p:spTree>
    <p:extLst>
      <p:ext uri="{BB962C8B-B14F-4D97-AF65-F5344CB8AC3E}">
        <p14:creationId xmlns:p14="http://schemas.microsoft.com/office/powerpoint/2010/main" val="894749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62E3B0-5B01-DA95-AB23-024941F54685}"/>
              </a:ext>
            </a:extLst>
          </p:cNvPr>
          <p:cNvSpPr txBox="1"/>
          <p:nvPr/>
        </p:nvSpPr>
        <p:spPr>
          <a:xfrm>
            <a:off x="5077163" y="240632"/>
            <a:ext cx="2037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/>
              <a:t>Synthèse</a:t>
            </a:r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C06C0063-F83D-3A80-4B7A-36AACDCD8ECE}"/>
              </a:ext>
            </a:extLst>
          </p:cNvPr>
          <p:cNvSpPr txBox="1">
            <a:spLocks/>
          </p:cNvSpPr>
          <p:nvPr/>
        </p:nvSpPr>
        <p:spPr>
          <a:xfrm>
            <a:off x="6480475" y="1592882"/>
            <a:ext cx="5271971" cy="40587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fr-CA" sz="3000" b="1" dirty="0"/>
              <a:t>L’économie du haut Moyen Âge</a:t>
            </a:r>
          </a:p>
          <a:p>
            <a:r>
              <a:rPr lang="fr-CA" b="1" dirty="0"/>
              <a:t>Crises environnementales et démographiques</a:t>
            </a:r>
          </a:p>
          <a:p>
            <a:r>
              <a:rPr lang="fr-CA" b="1" dirty="0"/>
              <a:t>Une économie surtout locale, fondée sur l’exploitation de l’environnement</a:t>
            </a:r>
          </a:p>
          <a:p>
            <a:r>
              <a:rPr lang="fr-CA" b="1" dirty="0"/>
              <a:t>VIe siècle : maintien partiel des circuits méditerranéens</a:t>
            </a:r>
          </a:p>
          <a:p>
            <a:r>
              <a:rPr lang="fr-CA" b="1" dirty="0"/>
              <a:t>VIIe-VIIIe siècles : recentrement vers le nord et transformation monétaire</a:t>
            </a:r>
          </a:p>
          <a:p>
            <a:r>
              <a:rPr lang="fr-CA" b="1" dirty="0"/>
              <a:t>Mutation foncière : de la villa antique au grand domaine seigneurial</a:t>
            </a:r>
            <a:br>
              <a:rPr lang="fr-CA" dirty="0"/>
            </a:br>
            <a:endParaRPr lang="fr-CA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DC5BC821-1488-71CA-0D06-9A63EE8292EB}"/>
              </a:ext>
            </a:extLst>
          </p:cNvPr>
          <p:cNvSpPr txBox="1">
            <a:spLocks/>
          </p:cNvSpPr>
          <p:nvPr/>
        </p:nvSpPr>
        <p:spPr>
          <a:xfrm>
            <a:off x="260951" y="1552024"/>
            <a:ext cx="5271971" cy="40587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fr-CA" sz="3000" b="1" dirty="0"/>
              <a:t>La société franque</a:t>
            </a:r>
          </a:p>
          <a:p>
            <a:r>
              <a:rPr lang="fr-CA" b="1" dirty="0"/>
              <a:t>Recomposition des pouvoirs sans effondrement</a:t>
            </a:r>
          </a:p>
          <a:p>
            <a:r>
              <a:rPr lang="fr-CA" b="1" dirty="0"/>
              <a:t>Ville et campagne : déprise urbaine, centralité rurale</a:t>
            </a:r>
          </a:p>
          <a:p>
            <a:r>
              <a:rPr lang="fr-CA" b="1" dirty="0"/>
              <a:t>Hiérarchie sociale et dépendances graduées</a:t>
            </a:r>
          </a:p>
          <a:p>
            <a:r>
              <a:rPr lang="fr-CA" b="1" dirty="0"/>
              <a:t>Continuité et fusion des élites : naissance d’une aristocratie « mérovingienne »</a:t>
            </a:r>
          </a:p>
          <a:p>
            <a:r>
              <a:rPr lang="fr-CA" b="1" dirty="0"/>
              <a:t>Solidarités familiales et encadrement social : alliance, mémoire, fidélités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845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B4BBB0-5D55-FFD2-8383-B96B538E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Première partie </a:t>
            </a:r>
            <a:br>
              <a:rPr lang="fr-FR" dirty="0"/>
            </a:br>
            <a:r>
              <a:rPr lang="fr-FR" dirty="0"/>
              <a:t>La société du haut Moyen Âge</a:t>
            </a:r>
          </a:p>
        </p:txBody>
      </p:sp>
    </p:spTree>
    <p:extLst>
      <p:ext uri="{BB962C8B-B14F-4D97-AF65-F5344CB8AC3E}">
        <p14:creationId xmlns:p14="http://schemas.microsoft.com/office/powerpoint/2010/main" val="2574384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787522-65E2-0925-68C1-A779A3069294}"/>
              </a:ext>
            </a:extLst>
          </p:cNvPr>
          <p:cNvSpPr txBox="1"/>
          <p:nvPr/>
        </p:nvSpPr>
        <p:spPr>
          <a:xfrm>
            <a:off x="3862600" y="279133"/>
            <a:ext cx="44668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/>
              <a:t>I/ Villes et campagne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81883C9-ABA5-5A5E-36E6-989E27071784}"/>
              </a:ext>
            </a:extLst>
          </p:cNvPr>
          <p:cNvSpPr txBox="1"/>
          <p:nvPr/>
        </p:nvSpPr>
        <p:spPr>
          <a:xfrm>
            <a:off x="539015" y="1099414"/>
            <a:ext cx="84562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dirty="0"/>
              <a:t>A. Mutation et survie de la cité antique (Ve-VIe siècle)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0D22C6-65B5-FF71-F5EC-C362571C553B}"/>
              </a:ext>
            </a:extLst>
          </p:cNvPr>
          <p:cNvSpPr txBox="1"/>
          <p:nvPr/>
        </p:nvSpPr>
        <p:spPr>
          <a:xfrm>
            <a:off x="3277401" y="2054552"/>
            <a:ext cx="60976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600" b="1" dirty="0"/>
              <a:t>Une crise progressive, pas un effondrement</a:t>
            </a:r>
            <a:endParaRPr lang="fr-C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Déclin démographique, politique et civique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1600" dirty="0"/>
          </a:p>
          <a:p>
            <a:r>
              <a:rPr lang="fr-CA" sz="1600" b="1" dirty="0"/>
              <a:t>Fin de la cité antique</a:t>
            </a:r>
            <a:endParaRPr lang="fr-C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Disparition des élites urbaines et de la citoyenneté municipale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1600" dirty="0"/>
          </a:p>
          <a:p>
            <a:r>
              <a:rPr lang="fr-CA" sz="1600" b="1" dirty="0"/>
              <a:t>Nouveaux pouvoirs urbains</a:t>
            </a:r>
            <a:endParaRPr lang="fr-C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Autorités impériales/royales et rôle croissant de l’évêque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1600" dirty="0"/>
          </a:p>
          <a:p>
            <a:r>
              <a:rPr lang="fr-CA" sz="1600" b="1" dirty="0"/>
              <a:t>Transformation de la ville</a:t>
            </a:r>
            <a:endParaRPr lang="fr-C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Réemploi des monuments romains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Peu de nouvelles constructions civiles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1600" dirty="0"/>
          </a:p>
          <a:p>
            <a:r>
              <a:rPr lang="fr-CA" sz="1600" b="1" dirty="0"/>
              <a:t>Centralité de l’Église</a:t>
            </a:r>
            <a:endParaRPr lang="fr-C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Multiplication des églises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600" dirty="0"/>
              <a:t>Héritage architectural romain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1600" dirty="0"/>
          </a:p>
          <a:p>
            <a:r>
              <a:rPr lang="fr-CA" sz="1600" b="1" dirty="0"/>
              <a:t>➝ La ville devient surtout un centre religieux et administratif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val="370727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5BF05E4-C7E1-1F11-415E-B64B634CC2CC}"/>
              </a:ext>
            </a:extLst>
          </p:cNvPr>
          <p:cNvSpPr txBox="1"/>
          <p:nvPr/>
        </p:nvSpPr>
        <p:spPr>
          <a:xfrm>
            <a:off x="2119655" y="192506"/>
            <a:ext cx="79526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B. L’effacement du monde urbain (VIIe-VIIIe siècle)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7FE722-DFE8-C23A-8576-4D2BF2406139}"/>
              </a:ext>
            </a:extLst>
          </p:cNvPr>
          <p:cNvSpPr txBox="1"/>
          <p:nvPr/>
        </p:nvSpPr>
        <p:spPr>
          <a:xfrm>
            <a:off x="3399722" y="1323308"/>
            <a:ext cx="539255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b="1" dirty="0"/>
              <a:t>Déplacement du pouvoir hors des villes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Rois et comtes s’installent à la campagne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Gouvernement depuis les </a:t>
            </a:r>
            <a:r>
              <a:rPr lang="fr-CA" dirty="0" err="1"/>
              <a:t>villae</a:t>
            </a:r>
            <a:r>
              <a:rPr lang="fr-CA" dirty="0"/>
              <a:t> rurales</a:t>
            </a:r>
          </a:p>
          <a:p>
            <a:endParaRPr lang="fr-CA" b="1" dirty="0"/>
          </a:p>
          <a:p>
            <a:r>
              <a:rPr lang="fr-CA" b="1" dirty="0"/>
              <a:t>Fin de la ville comme centre politique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Disparition du pouvoir civil urbain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Pouvoir désormais territorial et rural</a:t>
            </a:r>
          </a:p>
          <a:p>
            <a:endParaRPr lang="fr-CA" b="1" dirty="0"/>
          </a:p>
          <a:p>
            <a:r>
              <a:rPr lang="fr-CA" b="1" dirty="0"/>
              <a:t>Rôle central de l’évêque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Autorité principale en ville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Pouvoirs renforcés (justice, marchés, parfois monnaie)</a:t>
            </a:r>
          </a:p>
          <a:p>
            <a:endParaRPr lang="fr-CA" b="1" dirty="0"/>
          </a:p>
          <a:p>
            <a:r>
              <a:rPr lang="fr-CA" b="1" dirty="0"/>
              <a:t>Un monde urbain affaibli</a:t>
            </a: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Faible activité économique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Rares pôles d’échanges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Vie institutionnelle maintenue dans certaines villes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38C23B-A87D-A123-D3DA-82A3BA9858C5}"/>
              </a:ext>
            </a:extLst>
          </p:cNvPr>
          <p:cNvSpPr txBox="1"/>
          <p:nvPr/>
        </p:nvSpPr>
        <p:spPr>
          <a:xfrm>
            <a:off x="8396346" y="2505670"/>
            <a:ext cx="335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dirty="0">
                <a:hlinkClick r:id="rId2"/>
              </a:rPr>
              <a:t>https://paris-atlas-historique.fr/resources/paris+1000.pdf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787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6FFC6A-7D37-3065-5958-48E1FF231E75}"/>
              </a:ext>
            </a:extLst>
          </p:cNvPr>
          <p:cNvSpPr txBox="1"/>
          <p:nvPr/>
        </p:nvSpPr>
        <p:spPr>
          <a:xfrm>
            <a:off x="3763478" y="1305341"/>
            <a:ext cx="788309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dirty="0">
                <a:latin typeface="+mj-lt"/>
              </a:rPr>
              <a:t>Continuité du modèle de la villa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err="1">
                <a:latin typeface="+mj-lt"/>
              </a:rPr>
              <a:t>Villae</a:t>
            </a:r>
            <a:r>
              <a:rPr lang="fr-CA" dirty="0">
                <a:latin typeface="+mj-lt"/>
              </a:rPr>
              <a:t> encore structurantes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Repli des élites rurales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Grands domaines christianisés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>
              <a:latin typeface="+mj-lt"/>
            </a:endParaRPr>
          </a:p>
          <a:p>
            <a:r>
              <a:rPr lang="fr-CA" dirty="0">
                <a:latin typeface="+mj-lt"/>
              </a:rPr>
              <a:t>Évolution des formes d’exploitation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Recul de l’esclavage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Essor du colonat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Paysans libres mais dépendants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>
              <a:latin typeface="+mj-lt"/>
            </a:endParaRPr>
          </a:p>
          <a:p>
            <a:r>
              <a:rPr lang="fr-CA" dirty="0">
                <a:latin typeface="+mj-lt"/>
              </a:rPr>
              <a:t>Vers le paysage rural médiéval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Exploitations familiales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Habitat regroupé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Formation des villages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+mj-lt"/>
              </a:rPr>
              <a:t>Dépendance seigneuriale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07DE3-F526-5820-E552-39BC8FEE7092}"/>
              </a:ext>
            </a:extLst>
          </p:cNvPr>
          <p:cNvSpPr txBox="1"/>
          <p:nvPr/>
        </p:nvSpPr>
        <p:spPr>
          <a:xfrm>
            <a:off x="3337159" y="80029"/>
            <a:ext cx="551768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3000" b="1" dirty="0"/>
              <a:t>C. Les campagnes (Ve–VIIe siècle)</a:t>
            </a:r>
          </a:p>
        </p:txBody>
      </p:sp>
    </p:spTree>
    <p:extLst>
      <p:ext uri="{BB962C8B-B14F-4D97-AF65-F5344CB8AC3E}">
        <p14:creationId xmlns:p14="http://schemas.microsoft.com/office/powerpoint/2010/main" val="212349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265463-45C3-DA4C-9722-1F3213FC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49" y="755923"/>
            <a:ext cx="7997067" cy="610018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A</a:t>
            </a:r>
            <a:r>
              <a:rPr lang="fr-US" sz="3000" b="1" dirty="0">
                <a:solidFill>
                  <a:schemeClr val="tx1"/>
                </a:solidFill>
              </a:rPr>
              <a:t>) Une société de pauvres et de puissants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C2F28F5-DF37-D684-9FFA-0C7C534C2669}"/>
              </a:ext>
            </a:extLst>
          </p:cNvPr>
          <p:cNvSpPr txBox="1">
            <a:spLocks/>
          </p:cNvSpPr>
          <p:nvPr/>
        </p:nvSpPr>
        <p:spPr>
          <a:xfrm>
            <a:off x="3485572" y="115155"/>
            <a:ext cx="5210208" cy="610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00" b="1" dirty="0"/>
              <a:t>II) Solidarités et liens sociaux</a:t>
            </a:r>
            <a:endParaRPr lang="fr-US" sz="3500" b="1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027646C-F3DA-EE67-1C63-EE2B6A89A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59" y="1741976"/>
            <a:ext cx="5261157" cy="4937858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fr-CA" b="1" dirty="0"/>
              <a:t>1) Libres et non-libres</a:t>
            </a:r>
            <a:endParaRPr lang="fr-CA" dirty="0"/>
          </a:p>
          <a:p>
            <a:r>
              <a:rPr lang="fr-CA" dirty="0"/>
              <a:t>Distinction juridique héritée de Rome</a:t>
            </a:r>
          </a:p>
          <a:p>
            <a:r>
              <a:rPr lang="fr-CA" dirty="0"/>
              <a:t>Liberté devenue progressive</a:t>
            </a:r>
          </a:p>
          <a:p>
            <a:r>
              <a:rPr lang="fr-CA" dirty="0"/>
              <a:t>Dépendance compensée par la protection</a:t>
            </a:r>
          </a:p>
          <a:p>
            <a:endParaRPr lang="fr-CA" dirty="0"/>
          </a:p>
          <a:p>
            <a:pPr marL="36900" indent="0">
              <a:buNone/>
            </a:pPr>
            <a:r>
              <a:rPr lang="fr-CA" b="1" dirty="0"/>
              <a:t>2) L’aristocratie</a:t>
            </a:r>
            <a:endParaRPr lang="fr-CA" dirty="0"/>
          </a:p>
          <a:p>
            <a:r>
              <a:rPr lang="fr-CA" dirty="0"/>
              <a:t>Élites foncières dominantes</a:t>
            </a:r>
          </a:p>
          <a:p>
            <a:r>
              <a:rPr lang="fr-CA" dirty="0"/>
              <a:t>Continuité gallo-romaine et franque</a:t>
            </a:r>
          </a:p>
          <a:p>
            <a:r>
              <a:rPr lang="fr-CA" dirty="0"/>
              <a:t>Rôle politique et religieux central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28546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4578D-ED04-FB30-89B2-E088BCC3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0853C-6BB3-F44D-FF12-B734DE6F7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49" y="755923"/>
            <a:ext cx="7997067" cy="610018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A</a:t>
            </a:r>
            <a:r>
              <a:rPr lang="fr-US" sz="3000" b="1" dirty="0">
                <a:solidFill>
                  <a:schemeClr val="tx1"/>
                </a:solidFill>
              </a:rPr>
              <a:t>) Une société de pauvres et de puissants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699AFBC3-1B5E-4A30-0487-5D9C8727A253}"/>
              </a:ext>
            </a:extLst>
          </p:cNvPr>
          <p:cNvSpPr txBox="1">
            <a:spLocks/>
          </p:cNvSpPr>
          <p:nvPr/>
        </p:nvSpPr>
        <p:spPr>
          <a:xfrm>
            <a:off x="3485572" y="115155"/>
            <a:ext cx="5210208" cy="610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00" b="1" dirty="0"/>
              <a:t>II) Solidarités et liens sociaux</a:t>
            </a:r>
            <a:endParaRPr lang="fr-US" sz="3500" b="1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0C9A1F-A1BA-A528-81AC-BCD74012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471" y="1732351"/>
            <a:ext cx="5997144" cy="4937858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fr-CA" b="1" dirty="0"/>
              <a:t>3) Patronage et fidélités</a:t>
            </a:r>
            <a:endParaRPr lang="fr-CA" dirty="0"/>
          </a:p>
          <a:p>
            <a:r>
              <a:rPr lang="fr-CA" dirty="0"/>
              <a:t>Réseaux personnels de dépendance</a:t>
            </a:r>
          </a:p>
          <a:p>
            <a:r>
              <a:rPr lang="fr-CA" dirty="0"/>
              <a:t>Héritages romain et germanique</a:t>
            </a:r>
          </a:p>
          <a:p>
            <a:r>
              <a:rPr lang="fr-CA" dirty="0"/>
              <a:t>Premières formes du lien vassalique</a:t>
            </a:r>
          </a:p>
          <a:p>
            <a:endParaRPr lang="fr-CA" dirty="0"/>
          </a:p>
          <a:p>
            <a:pPr marL="36900" indent="0">
              <a:buNone/>
            </a:pPr>
            <a:r>
              <a:rPr lang="fr-CA" b="1" dirty="0"/>
              <a:t>4) Aristocratie et dépendance</a:t>
            </a:r>
            <a:endParaRPr lang="fr-CA" dirty="0"/>
          </a:p>
          <a:p>
            <a:r>
              <a:rPr lang="fr-CA" dirty="0"/>
              <a:t>Hiérarchie sociale marquée</a:t>
            </a:r>
          </a:p>
          <a:p>
            <a:r>
              <a:rPr lang="fr-CA" dirty="0"/>
              <a:t>Choix de la dépendance par les plus faibles</a:t>
            </a:r>
          </a:p>
          <a:p>
            <a:r>
              <a:rPr lang="fr-CA" dirty="0"/>
              <a:t>Préfiguration de la féodalité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2062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9D860-12E8-0333-6CB4-012D98122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263" y="987896"/>
            <a:ext cx="5124261" cy="5487045"/>
          </a:xfrm>
        </p:spPr>
        <p:txBody>
          <a:bodyPr>
            <a:noAutofit/>
          </a:bodyPr>
          <a:lstStyle/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1" dirty="0"/>
              <a:t>1) Le nom</a:t>
            </a:r>
            <a:endParaRPr lang="fr-CA" sz="1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Nom unique (fin des </a:t>
            </a:r>
            <a:r>
              <a:rPr lang="fr-CA" sz="1800" i="1" dirty="0"/>
              <a:t>tria nomina</a:t>
            </a:r>
            <a:r>
              <a:rPr lang="fr-CA" sz="1800" dirty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Héritages romain et germanique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Importance des deux lignées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Vers la patrilinéarité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CA" sz="18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1" dirty="0"/>
              <a:t>2) Le mariage</a:t>
            </a:r>
            <a:endParaRPr lang="fr-CA" sz="1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Outil d’alliance familiale, parentèle (</a:t>
            </a:r>
            <a:r>
              <a:rPr lang="fr-CA" sz="1800" i="1" dirty="0" err="1"/>
              <a:t>Sippe</a:t>
            </a:r>
            <a:r>
              <a:rPr lang="fr-CA" sz="1800" dirty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Interdits de parenté limités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Protection juridique de l’épouse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Mariage non religieux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Dot, </a:t>
            </a:r>
            <a:r>
              <a:rPr lang="fr-CA" sz="1800" i="1" dirty="0" err="1"/>
              <a:t>Morgengabe</a:t>
            </a:r>
            <a:endParaRPr lang="fr-CA" sz="1800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CA" sz="18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1" dirty="0"/>
              <a:t>3) La mémoire</a:t>
            </a:r>
            <a:endParaRPr lang="fr-CA" sz="1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Renforcement des solidarités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Églises et monastères patrimoniaux (</a:t>
            </a:r>
            <a:r>
              <a:rPr lang="fr-CA" sz="1800" i="1" dirty="0" err="1"/>
              <a:t>Eigenkirchen</a:t>
            </a:r>
            <a:r>
              <a:rPr lang="fr-CA" sz="1800" dirty="0"/>
              <a:t> / </a:t>
            </a:r>
            <a:r>
              <a:rPr lang="fr-CA" sz="1800" i="1" dirty="0" err="1"/>
              <a:t>Eigenklöster</a:t>
            </a:r>
            <a:r>
              <a:rPr lang="fr-CA" sz="1800" dirty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Sacralisation du patrimoine</a:t>
            </a:r>
          </a:p>
          <a:p>
            <a:r>
              <a:rPr lang="fr-CA" sz="1800" dirty="0"/>
              <a:t>Mémoire des lignages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B24598-07F0-210F-0A33-DD1EEEC817CA}"/>
              </a:ext>
            </a:extLst>
          </p:cNvPr>
          <p:cNvSpPr txBox="1"/>
          <p:nvPr/>
        </p:nvSpPr>
        <p:spPr>
          <a:xfrm>
            <a:off x="1171875" y="202093"/>
            <a:ext cx="36311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3000" b="1" dirty="0">
                <a:solidFill>
                  <a:schemeClr val="tx1"/>
                </a:solidFill>
                <a:latin typeface="+mj-lt"/>
              </a:rPr>
              <a:t>B) Famille et parenté</a:t>
            </a:r>
            <a:endParaRPr lang="fr-FR" sz="3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" name="Picture 2" descr="Amiens, Bibl. mun., ms. 0353, f. 316 - vue 2">
            <a:extLst>
              <a:ext uri="{FF2B5EF4-FFF2-40B4-BE49-F238E27FC236}">
                <a16:creationId xmlns:a16="http://schemas.microsoft.com/office/drawing/2014/main" id="{5F4B9CC8-ED0F-7AEF-0761-87EBD9CC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7" y="0"/>
            <a:ext cx="45831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0ABF56C-22A0-75D4-87F8-499F1B218B9A}"/>
              </a:ext>
            </a:extLst>
          </p:cNvPr>
          <p:cNvSpPr txBox="1"/>
          <p:nvPr/>
        </p:nvSpPr>
        <p:spPr>
          <a:xfrm>
            <a:off x="2904403" y="6474941"/>
            <a:ext cx="4627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Amiens, BM, ms.353, fol.316v, </a:t>
            </a:r>
            <a:r>
              <a:rPr lang="fr-US" sz="1400" i="1" dirty="0">
                <a:latin typeface="+mj-lt"/>
              </a:rPr>
              <a:t>Mariage religieux, </a:t>
            </a:r>
            <a:r>
              <a:rPr lang="fr-US" sz="1400" dirty="0">
                <a:latin typeface="+mj-lt"/>
              </a:rPr>
              <a:t>v.1275-1290</a:t>
            </a:r>
          </a:p>
        </p:txBody>
      </p:sp>
    </p:spTree>
    <p:extLst>
      <p:ext uri="{BB962C8B-B14F-4D97-AF65-F5344CB8AC3E}">
        <p14:creationId xmlns:p14="http://schemas.microsoft.com/office/powerpoint/2010/main" val="692665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ersonnalisé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Ardoise</Template>
  <TotalTime>2570</TotalTime>
  <Words>1645</Words>
  <Application>Microsoft Office PowerPoint</Application>
  <PresentationFormat>Grand écran</PresentationFormat>
  <Paragraphs>253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1" baseType="lpstr">
      <vt:lpstr>Arial</vt:lpstr>
      <vt:lpstr>Calibri Light</vt:lpstr>
      <vt:lpstr>Wingdings 2</vt:lpstr>
      <vt:lpstr>Ardoise</vt:lpstr>
      <vt:lpstr>Présentation PowerPoint</vt:lpstr>
      <vt:lpstr>Présentation PowerPoint</vt:lpstr>
      <vt:lpstr>Première partie  La société du haut Moyen Âge</vt:lpstr>
      <vt:lpstr>Présentation PowerPoint</vt:lpstr>
      <vt:lpstr>Présentation PowerPoint</vt:lpstr>
      <vt:lpstr>Présentation PowerPoint</vt:lpstr>
      <vt:lpstr>A) Une société de pauvres et de puissants</vt:lpstr>
      <vt:lpstr>A) Une société de pauvres et de puissants</vt:lpstr>
      <vt:lpstr>Présentation PowerPoint</vt:lpstr>
      <vt:lpstr>Présentation PowerPoint</vt:lpstr>
      <vt:lpstr>C) La place des femmes</vt:lpstr>
      <vt:lpstr>III) La culture franque</vt:lpstr>
      <vt:lpstr>B) Le droit</vt:lpstr>
      <vt:lpstr>Seconde partie  Économie et environnement au haut Moyen Âge</vt:lpstr>
      <vt:lpstr>I) L’environnement au haut Moyen Âge</vt:lpstr>
      <vt:lpstr>Présentation PowerPoint</vt:lpstr>
      <vt:lpstr>B) L’homme dans son environnement</vt:lpstr>
      <vt:lpstr>II) Un temps de mutations économiques</vt:lpstr>
      <vt:lpstr>Présentation PowerPoint</vt:lpstr>
      <vt:lpstr>Présentation PowerPoint</vt:lpstr>
      <vt:lpstr>Présentation PowerPoint</vt:lpstr>
      <vt:lpstr>Présentation PowerPoint</vt:lpstr>
      <vt:lpstr>C) L’essor de nouvelles structures foncières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Louis Genton</dc:creator>
  <cp:lastModifiedBy>Amélie Marineau-Pelletier</cp:lastModifiedBy>
  <cp:revision>22</cp:revision>
  <dcterms:created xsi:type="dcterms:W3CDTF">2020-07-21T09:44:11Z</dcterms:created>
  <dcterms:modified xsi:type="dcterms:W3CDTF">2026-02-20T09:16:59Z</dcterms:modified>
</cp:coreProperties>
</file>