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7" r:id="rId2"/>
    <p:sldId id="306" r:id="rId3"/>
    <p:sldId id="318" r:id="rId4"/>
    <p:sldId id="262" r:id="rId5"/>
    <p:sldId id="265" r:id="rId6"/>
    <p:sldId id="264" r:id="rId7"/>
    <p:sldId id="351" r:id="rId8"/>
    <p:sldId id="259" r:id="rId9"/>
    <p:sldId id="266" r:id="rId10"/>
    <p:sldId id="350" r:id="rId11"/>
    <p:sldId id="352"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5"/>
    <p:restoredTop sz="94710"/>
  </p:normalViewPr>
  <p:slideViewPr>
    <p:cSldViewPr snapToGrid="0">
      <p:cViewPr varScale="1">
        <p:scale>
          <a:sx n="59" d="100"/>
          <a:sy n="59" d="100"/>
        </p:scale>
        <p:origin x="79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2AC0CC-CDAB-B94D-B5FD-774FFB9FB7F2}" type="datetimeFigureOut">
              <a:rPr lang="fr-FR" smtClean="0"/>
              <a:t>10/06/2026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37DF47-429B-C740-9497-0C1967E107D0}" type="slidenum">
              <a:rPr lang="fr-FR" smtClean="0"/>
              <a:t>‹N°›</a:t>
            </a:fld>
            <a:endParaRPr lang="fr-FR"/>
          </a:p>
        </p:txBody>
      </p:sp>
    </p:spTree>
    <p:extLst>
      <p:ext uri="{BB962C8B-B14F-4D97-AF65-F5344CB8AC3E}">
        <p14:creationId xmlns:p14="http://schemas.microsoft.com/office/powerpoint/2010/main" val="315514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C22AB69-6EC5-7944-AD72-28CC8A8352A1}" type="slidenum">
              <a:rPr lang="uk-UA"/>
              <a:t>1</a:t>
            </a:fld>
            <a:endParaRPr lang="uk-UA"/>
          </a:p>
        </p:txBody>
      </p:sp>
    </p:spTree>
    <p:extLst>
      <p:ext uri="{BB962C8B-B14F-4D97-AF65-F5344CB8AC3E}">
        <p14:creationId xmlns:p14="http://schemas.microsoft.com/office/powerpoint/2010/main" val="1255549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C22AB69-6EC5-7944-AD72-28CC8A8352A1}" type="slidenum">
              <a:rPr lang="fr-FR" smtClean="0"/>
              <a:t>3</a:t>
            </a:fld>
            <a:endParaRPr lang="fr-FR"/>
          </a:p>
        </p:txBody>
      </p:sp>
    </p:spTree>
    <p:extLst>
      <p:ext uri="{BB962C8B-B14F-4D97-AF65-F5344CB8AC3E}">
        <p14:creationId xmlns:p14="http://schemas.microsoft.com/office/powerpoint/2010/main" val="755361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ABB113-BB7C-2BEB-D4B3-40EA24BC9E1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EE9353E-8FD0-E6DF-4D72-0147BF656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6CB40F5-BFF9-91F7-E4E2-17F1B5DB6233}"/>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AF7762AB-52B7-0932-A27A-94265BECF4A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1CB775F-5556-D6EA-3195-F469CEB84174}"/>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319767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1CDADA-F22F-2889-B8A1-C2DB9D62B87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4C66B95-3890-F055-C9E2-58E9E907504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FFA6293-1544-69BC-0EB5-4D5E4FA674EC}"/>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0D5E9125-5A75-3E07-5C93-C41D154ABD2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A9CEB40-DC89-4BD7-FCB2-59D24143BA15}"/>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1639265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8E69F7D-87F2-2244-5BE3-BBA4B598785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207A069-A26C-C03C-3A65-4763E56EA4D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0899EA8-AABA-5194-2B37-E55D61A36E7A}"/>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ED4F89BF-3D5D-D9A9-0A14-4EAAB17E5E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80236C7-D30E-C62C-FE81-3E4535D7FFD8}"/>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50017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766CCAE1-95F6-41A0-9E37-43AB342B3FE9}"/>
              </a:ext>
            </a:extLst>
          </p:cNvPr>
          <p:cNvSpPr>
            <a:spLocks noGrp="1"/>
          </p:cNvSpPr>
          <p:nvPr>
            <p:ph type="pic" sz="quarter" idx="11"/>
          </p:nvPr>
        </p:nvSpPr>
        <p:spPr>
          <a:xfrm>
            <a:off x="914400" y="818007"/>
            <a:ext cx="10363200" cy="5221986"/>
          </a:xfrm>
          <a:custGeom>
            <a:avLst/>
            <a:gdLst>
              <a:gd name="connsiteX0" fmla="*/ 0 w 6620256"/>
              <a:gd name="connsiteY0" fmla="*/ 0 h 5833872"/>
              <a:gd name="connsiteX1" fmla="*/ 6620256 w 6620256"/>
              <a:gd name="connsiteY1" fmla="*/ 0 h 5833872"/>
              <a:gd name="connsiteX2" fmla="*/ 6620256 w 6620256"/>
              <a:gd name="connsiteY2" fmla="*/ 5833872 h 5833872"/>
              <a:gd name="connsiteX3" fmla="*/ 0 w 6620256"/>
              <a:gd name="connsiteY3" fmla="*/ 5833872 h 5833872"/>
            </a:gdLst>
            <a:ahLst/>
            <a:cxnLst>
              <a:cxn ang="0">
                <a:pos x="connsiteX0" y="connsiteY0"/>
              </a:cxn>
              <a:cxn ang="0">
                <a:pos x="connsiteX1" y="connsiteY1"/>
              </a:cxn>
              <a:cxn ang="0">
                <a:pos x="connsiteX2" y="connsiteY2"/>
              </a:cxn>
              <a:cxn ang="0">
                <a:pos x="connsiteX3" y="connsiteY3"/>
              </a:cxn>
            </a:cxnLst>
            <a:rect l="l" t="t" r="r" b="b"/>
            <a:pathLst>
              <a:path w="6620256" h="5833872">
                <a:moveTo>
                  <a:pt x="0" y="0"/>
                </a:moveTo>
                <a:lnTo>
                  <a:pt x="6620256" y="0"/>
                </a:lnTo>
                <a:lnTo>
                  <a:pt x="6620256" y="5833872"/>
                </a:lnTo>
                <a:lnTo>
                  <a:pt x="0" y="5833872"/>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endParaRPr lang="id-ID"/>
          </a:p>
        </p:txBody>
      </p:sp>
    </p:spTree>
    <p:extLst>
      <p:ext uri="{BB962C8B-B14F-4D97-AF65-F5344CB8AC3E}">
        <p14:creationId xmlns:p14="http://schemas.microsoft.com/office/powerpoint/2010/main" val="31981682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766CCAE1-95F6-41A0-9E37-43AB342B3FE9}"/>
              </a:ext>
            </a:extLst>
          </p:cNvPr>
          <p:cNvSpPr>
            <a:spLocks noGrp="1"/>
          </p:cNvSpPr>
          <p:nvPr>
            <p:ph type="pic" sz="quarter" idx="11"/>
          </p:nvPr>
        </p:nvSpPr>
        <p:spPr>
          <a:xfrm>
            <a:off x="6826102" y="818007"/>
            <a:ext cx="5365898" cy="5221986"/>
          </a:xfrm>
          <a:custGeom>
            <a:avLst/>
            <a:gdLst>
              <a:gd name="connsiteX0" fmla="*/ 0 w 6620256"/>
              <a:gd name="connsiteY0" fmla="*/ 0 h 5833872"/>
              <a:gd name="connsiteX1" fmla="*/ 6620256 w 6620256"/>
              <a:gd name="connsiteY1" fmla="*/ 0 h 5833872"/>
              <a:gd name="connsiteX2" fmla="*/ 6620256 w 6620256"/>
              <a:gd name="connsiteY2" fmla="*/ 5833872 h 5833872"/>
              <a:gd name="connsiteX3" fmla="*/ 0 w 6620256"/>
              <a:gd name="connsiteY3" fmla="*/ 5833872 h 5833872"/>
            </a:gdLst>
            <a:ahLst/>
            <a:cxnLst>
              <a:cxn ang="0">
                <a:pos x="connsiteX0" y="connsiteY0"/>
              </a:cxn>
              <a:cxn ang="0">
                <a:pos x="connsiteX1" y="connsiteY1"/>
              </a:cxn>
              <a:cxn ang="0">
                <a:pos x="connsiteX2" y="connsiteY2"/>
              </a:cxn>
              <a:cxn ang="0">
                <a:pos x="connsiteX3" y="connsiteY3"/>
              </a:cxn>
            </a:cxnLst>
            <a:rect l="l" t="t" r="r" b="b"/>
            <a:pathLst>
              <a:path w="6620256" h="5833872">
                <a:moveTo>
                  <a:pt x="0" y="0"/>
                </a:moveTo>
                <a:lnTo>
                  <a:pt x="6620256" y="0"/>
                </a:lnTo>
                <a:lnTo>
                  <a:pt x="6620256" y="5833872"/>
                </a:lnTo>
                <a:lnTo>
                  <a:pt x="0" y="5833872"/>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endParaRPr lang="id-ID"/>
          </a:p>
        </p:txBody>
      </p:sp>
    </p:spTree>
    <p:extLst>
      <p:ext uri="{BB962C8B-B14F-4D97-AF65-F5344CB8AC3E}">
        <p14:creationId xmlns:p14="http://schemas.microsoft.com/office/powerpoint/2010/main" val="366349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4" name="Rectangle 3"/>
          <p:cNvSpPr/>
          <p:nvPr userDrawn="1"/>
        </p:nvSpPr>
        <p:spPr>
          <a:xfrm>
            <a:off x="1" y="0"/>
            <a:ext cx="3763926"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1">
            <a:extLst>
              <a:ext uri="{FF2B5EF4-FFF2-40B4-BE49-F238E27FC236}">
                <a16:creationId xmlns:a16="http://schemas.microsoft.com/office/drawing/2014/main" id="{766CCAE1-95F6-41A0-9E37-43AB342B3FE9}"/>
              </a:ext>
            </a:extLst>
          </p:cNvPr>
          <p:cNvSpPr>
            <a:spLocks noGrp="1"/>
          </p:cNvSpPr>
          <p:nvPr>
            <p:ph type="pic" sz="quarter" idx="14"/>
          </p:nvPr>
        </p:nvSpPr>
        <p:spPr>
          <a:xfrm>
            <a:off x="1045143" y="763771"/>
            <a:ext cx="5355657" cy="5355657"/>
          </a:xfrm>
          <a:custGeom>
            <a:avLst/>
            <a:gdLst>
              <a:gd name="connsiteX0" fmla="*/ 2588042 w 5176083"/>
              <a:gd name="connsiteY0" fmla="*/ 0 h 5176083"/>
              <a:gd name="connsiteX1" fmla="*/ 2816116 w 5176083"/>
              <a:gd name="connsiteY1" fmla="*/ 94472 h 5176083"/>
              <a:gd name="connsiteX2" fmla="*/ 5081613 w 5176083"/>
              <a:gd name="connsiteY2" fmla="*/ 2359968 h 5176083"/>
              <a:gd name="connsiteX3" fmla="*/ 5081613 w 5176083"/>
              <a:gd name="connsiteY3" fmla="*/ 2816116 h 5176083"/>
              <a:gd name="connsiteX4" fmla="*/ 2816116 w 5176083"/>
              <a:gd name="connsiteY4" fmla="*/ 5081613 h 5176083"/>
              <a:gd name="connsiteX5" fmla="*/ 2359968 w 5176083"/>
              <a:gd name="connsiteY5" fmla="*/ 5081613 h 5176083"/>
              <a:gd name="connsiteX6" fmla="*/ 94472 w 5176083"/>
              <a:gd name="connsiteY6" fmla="*/ 2816116 h 5176083"/>
              <a:gd name="connsiteX7" fmla="*/ 94472 w 5176083"/>
              <a:gd name="connsiteY7" fmla="*/ 2359968 h 5176083"/>
              <a:gd name="connsiteX8" fmla="*/ 2359968 w 5176083"/>
              <a:gd name="connsiteY8" fmla="*/ 94472 h 5176083"/>
              <a:gd name="connsiteX9" fmla="*/ 2588042 w 5176083"/>
              <a:gd name="connsiteY9" fmla="*/ 0 h 517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76083" h="5176083">
                <a:moveTo>
                  <a:pt x="2588042" y="0"/>
                </a:moveTo>
                <a:cubicBezTo>
                  <a:pt x="2670589" y="0"/>
                  <a:pt x="2753135" y="31491"/>
                  <a:pt x="2816116" y="94472"/>
                </a:cubicBezTo>
                <a:lnTo>
                  <a:pt x="5081613" y="2359968"/>
                </a:lnTo>
                <a:cubicBezTo>
                  <a:pt x="5207574" y="2485930"/>
                  <a:pt x="5207574" y="2690154"/>
                  <a:pt x="5081613" y="2816116"/>
                </a:cubicBezTo>
                <a:lnTo>
                  <a:pt x="2816116" y="5081613"/>
                </a:lnTo>
                <a:cubicBezTo>
                  <a:pt x="2690154" y="5207574"/>
                  <a:pt x="2485930" y="5207574"/>
                  <a:pt x="2359968" y="5081613"/>
                </a:cubicBezTo>
                <a:lnTo>
                  <a:pt x="94472" y="2816116"/>
                </a:lnTo>
                <a:cubicBezTo>
                  <a:pt x="-31490" y="2690154"/>
                  <a:pt x="-31490" y="2485930"/>
                  <a:pt x="94472" y="2359968"/>
                </a:cubicBezTo>
                <a:lnTo>
                  <a:pt x="2359968" y="94472"/>
                </a:lnTo>
                <a:cubicBezTo>
                  <a:pt x="2422949" y="31491"/>
                  <a:pt x="2505496" y="0"/>
                  <a:pt x="2588042" y="0"/>
                </a:cubicBez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endParaRPr lang="id-ID"/>
          </a:p>
        </p:txBody>
      </p:sp>
    </p:spTree>
    <p:extLst>
      <p:ext uri="{BB962C8B-B14F-4D97-AF65-F5344CB8AC3E}">
        <p14:creationId xmlns:p14="http://schemas.microsoft.com/office/powerpoint/2010/main" val="149548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E82A75-5491-C023-96FD-52C095C8319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DB7D2AE-8E5A-F85D-944E-2D2AA05C42F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C68913-1954-DDAF-75A3-3964E61A88FB}"/>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553489AC-341D-E3B7-BD60-62FCA4724A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0FD8F64-C1BB-6164-BA9F-77967FB058B7}"/>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2395443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5D7F67-D3F7-AE4A-B840-1C9ECBB2A9B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A4FF20A-A848-7096-C054-9DBAB5BFFB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C676E98-3335-324F-4E06-BD7E13F2908B}"/>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409F2DD9-24F8-FCB0-B1CD-2A771F868C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4BB402-1638-A9DA-9432-ADA8751D17A8}"/>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185425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B96379-2789-1726-DDA4-E5927A8F1B3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7EA4EA3-740A-E552-9A7F-BFBBA086910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F20FD8A-D1D4-73F2-FC2A-F48087729C8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0AA8F13-21B0-FFA9-B7B8-4FB4B152AEBF}"/>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6" name="Espace réservé du pied de page 5">
            <a:extLst>
              <a:ext uri="{FF2B5EF4-FFF2-40B4-BE49-F238E27FC236}">
                <a16:creationId xmlns:a16="http://schemas.microsoft.com/office/drawing/2014/main" id="{F881752A-D537-7843-6A18-0B9A0DAC445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213DAF0-D3B5-B5E4-4E90-A77A8EBBCD9B}"/>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1967976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0CDE96-184B-52E8-329A-9996EF2BC42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7D6425F-0D8A-DE84-47F9-15137ECBB5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29995B8-9DD3-E6D3-902E-2C900DB855C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C710935-9EEB-288D-66BD-B3B656CC9A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62A8456-942A-CD75-BFA1-6AD41A8F2FE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3222086-D0B6-2982-176A-2F853F60D019}"/>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8" name="Espace réservé du pied de page 7">
            <a:extLst>
              <a:ext uri="{FF2B5EF4-FFF2-40B4-BE49-F238E27FC236}">
                <a16:creationId xmlns:a16="http://schemas.microsoft.com/office/drawing/2014/main" id="{BA1161C4-7CB1-8C09-4093-5EBE3A2441C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CCF6781-8221-192E-1741-A5D3FC8030E9}"/>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1027301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A6AAD3-9448-D808-EEEE-FA05E511FED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5D592C8-4F3F-83CB-6D9A-15FA6D0CCA55}"/>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4" name="Espace réservé du pied de page 3">
            <a:extLst>
              <a:ext uri="{FF2B5EF4-FFF2-40B4-BE49-F238E27FC236}">
                <a16:creationId xmlns:a16="http://schemas.microsoft.com/office/drawing/2014/main" id="{F4DC72EE-812E-56B2-2356-AD971DA4985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F8FEDAE-6663-5A1A-6C28-0B1D9FEFBCCA}"/>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3727028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34CD48E-0292-B7ED-D06F-CB5032C85B5E}"/>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3" name="Espace réservé du pied de page 2">
            <a:extLst>
              <a:ext uri="{FF2B5EF4-FFF2-40B4-BE49-F238E27FC236}">
                <a16:creationId xmlns:a16="http://schemas.microsoft.com/office/drawing/2014/main" id="{C07A772B-4970-B166-D359-1165EECAAB0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BCC0B38-0A1C-9D35-4E8D-98040F1EA68D}"/>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4119536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25CFD4-B00F-4E5D-0D64-89FD96EF53D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6F598F3-1047-2074-0A5D-F52EEC4421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D54112C-8382-9233-A3E8-4B75A2B9F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C2C4585-7CCD-06A1-F6DC-586318E4A4D4}"/>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6" name="Espace réservé du pied de page 5">
            <a:extLst>
              <a:ext uri="{FF2B5EF4-FFF2-40B4-BE49-F238E27FC236}">
                <a16:creationId xmlns:a16="http://schemas.microsoft.com/office/drawing/2014/main" id="{AAD80D20-EA55-BF23-E924-B2EE3F1DD7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4DAF92B-F1D9-7F71-EE7F-61579094000F}"/>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3342784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6BDFC6-0858-BA08-41E1-53025F31461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70F8542-3206-955A-E991-5DB6CEFC45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24CF4EC-3C21-43F3-062C-CDA1AA343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A5F7648-95AB-F283-1357-B00B57677E4F}"/>
              </a:ext>
            </a:extLst>
          </p:cNvPr>
          <p:cNvSpPr>
            <a:spLocks noGrp="1"/>
          </p:cNvSpPr>
          <p:nvPr>
            <p:ph type="dt" sz="half" idx="10"/>
          </p:nvPr>
        </p:nvSpPr>
        <p:spPr/>
        <p:txBody>
          <a:bodyPr/>
          <a:lstStyle/>
          <a:p>
            <a:fld id="{266B29C6-3FED-4F45-BE42-A5CD87DCDB7A}" type="datetimeFigureOut">
              <a:rPr lang="fr-FR" smtClean="0"/>
              <a:t>10/06/2026</a:t>
            </a:fld>
            <a:endParaRPr lang="fr-FR"/>
          </a:p>
        </p:txBody>
      </p:sp>
      <p:sp>
        <p:nvSpPr>
          <p:cNvPr id="6" name="Espace réservé du pied de page 5">
            <a:extLst>
              <a:ext uri="{FF2B5EF4-FFF2-40B4-BE49-F238E27FC236}">
                <a16:creationId xmlns:a16="http://schemas.microsoft.com/office/drawing/2014/main" id="{D2CE51FE-CA4D-C08D-2AF8-14D3A23EA6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B671959-48AE-9DFD-8C09-8B285CF56530}"/>
              </a:ext>
            </a:extLst>
          </p:cNvPr>
          <p:cNvSpPr>
            <a:spLocks noGrp="1"/>
          </p:cNvSpPr>
          <p:nvPr>
            <p:ph type="sldNum" sz="quarter" idx="12"/>
          </p:nvPr>
        </p:nvSpPr>
        <p:spPr/>
        <p:txBody>
          <a:bodyPr/>
          <a:lstStyle/>
          <a:p>
            <a:fld id="{973896A4-16EC-334A-9384-875F5F5FAA2E}" type="slidenum">
              <a:rPr lang="fr-FR" smtClean="0"/>
              <a:t>‹N°›</a:t>
            </a:fld>
            <a:endParaRPr lang="fr-FR"/>
          </a:p>
        </p:txBody>
      </p:sp>
    </p:spTree>
    <p:extLst>
      <p:ext uri="{BB962C8B-B14F-4D97-AF65-F5344CB8AC3E}">
        <p14:creationId xmlns:p14="http://schemas.microsoft.com/office/powerpoint/2010/main" val="1304425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50A6DE8-D15C-235C-FBFB-1D8DBE4FE7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504250C-F073-4A19-F386-507E85EA56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EB11E6B-AB66-10D7-DFFB-9A4E368C0D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6B29C6-3FED-4F45-BE42-A5CD87DCDB7A}" type="datetimeFigureOut">
              <a:rPr lang="fr-FR" smtClean="0"/>
              <a:t>10/06/2026</a:t>
            </a:fld>
            <a:endParaRPr lang="fr-FR"/>
          </a:p>
        </p:txBody>
      </p:sp>
      <p:sp>
        <p:nvSpPr>
          <p:cNvPr id="5" name="Espace réservé du pied de page 4">
            <a:extLst>
              <a:ext uri="{FF2B5EF4-FFF2-40B4-BE49-F238E27FC236}">
                <a16:creationId xmlns:a16="http://schemas.microsoft.com/office/drawing/2014/main" id="{3383E1CA-14BB-7BCE-8287-27C3486390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CC03A72-3CC7-496A-23E3-F5ADB98648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896A4-16EC-334A-9384-875F5F5FAA2E}" type="slidenum">
              <a:rPr lang="fr-FR" smtClean="0"/>
              <a:t>‹N°›</a:t>
            </a:fld>
            <a:endParaRPr lang="fr-FR"/>
          </a:p>
        </p:txBody>
      </p:sp>
    </p:spTree>
    <p:extLst>
      <p:ext uri="{BB962C8B-B14F-4D97-AF65-F5344CB8AC3E}">
        <p14:creationId xmlns:p14="http://schemas.microsoft.com/office/powerpoint/2010/main" val="3057346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5" r:id="rId13"/>
    <p:sldLayoutId id="214748367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hyperlink" Target="https://flippizz.podia.com/enseigner-le-fle-aux-debutants-unite-2"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descr="Une image contenant Visage humain, habits, personne, sourire&#10;&#10;Description générée automatiquement">
            <a:extLst>
              <a:ext uri="{FF2B5EF4-FFF2-40B4-BE49-F238E27FC236}">
                <a16:creationId xmlns:a16="http://schemas.microsoft.com/office/drawing/2014/main" id="{012F43A1-5E35-6EFE-0963-413AA88F576A}"/>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6" name="ZoneTexte 5">
            <a:extLst>
              <a:ext uri="{FF2B5EF4-FFF2-40B4-BE49-F238E27FC236}">
                <a16:creationId xmlns:a16="http://schemas.microsoft.com/office/drawing/2014/main" id="{772F66E9-F646-3804-B401-075F7858D93B}"/>
              </a:ext>
            </a:extLst>
          </p:cNvPr>
          <p:cNvSpPr txBox="1"/>
          <p:nvPr/>
        </p:nvSpPr>
        <p:spPr>
          <a:xfrm>
            <a:off x="6096000" y="492282"/>
            <a:ext cx="5265490" cy="2308324"/>
          </a:xfrm>
          <a:prstGeom prst="rect">
            <a:avLst/>
          </a:prstGeom>
          <a:noFill/>
        </p:spPr>
        <p:txBody>
          <a:bodyPr wrap="square" rtlCol="0">
            <a:spAutoFit/>
          </a:bodyPr>
          <a:lstStyle/>
          <a:p>
            <a:r>
              <a:rPr lang="fr-FR" sz="4800" b="1" dirty="0">
                <a:latin typeface="Poppins" pitchFamily="2" charset="77"/>
                <a:cs typeface="Poppins" pitchFamily="2" charset="77"/>
              </a:rPr>
              <a:t>DONNER DES </a:t>
            </a:r>
            <a:r>
              <a:rPr lang="fr-FR" sz="4800" b="1" dirty="0">
                <a:solidFill>
                  <a:srgbClr val="FFFF00"/>
                </a:solidFill>
                <a:latin typeface="Poppins" pitchFamily="2" charset="77"/>
                <a:cs typeface="Poppins" pitchFamily="2" charset="77"/>
              </a:rPr>
              <a:t>INDICATIONS</a:t>
            </a:r>
            <a:r>
              <a:rPr lang="fr-FR" sz="4800" b="1" dirty="0">
                <a:latin typeface="Poppins" pitchFamily="2" charset="77"/>
                <a:cs typeface="Poppins" pitchFamily="2" charset="77"/>
              </a:rPr>
              <a:t> EN FRANÇAIS. </a:t>
            </a:r>
          </a:p>
        </p:txBody>
      </p:sp>
      <p:grpSp>
        <p:nvGrpSpPr>
          <p:cNvPr id="7" name="Group 3">
            <a:extLst>
              <a:ext uri="{FF2B5EF4-FFF2-40B4-BE49-F238E27FC236}">
                <a16:creationId xmlns:a16="http://schemas.microsoft.com/office/drawing/2014/main" id="{56868072-2B60-99C6-AFAE-B0D8C9066049}"/>
              </a:ext>
            </a:extLst>
          </p:cNvPr>
          <p:cNvGrpSpPr/>
          <p:nvPr/>
        </p:nvGrpSpPr>
        <p:grpSpPr>
          <a:xfrm>
            <a:off x="6321632" y="2994927"/>
            <a:ext cx="2989044" cy="1097135"/>
            <a:chOff x="5862918" y="4812844"/>
            <a:chExt cx="3893770" cy="1429217"/>
          </a:xfrm>
          <a:noFill/>
        </p:grpSpPr>
        <p:sp>
          <p:nvSpPr>
            <p:cNvPr id="8" name="Freeform 4">
              <a:extLst>
                <a:ext uri="{FF2B5EF4-FFF2-40B4-BE49-F238E27FC236}">
                  <a16:creationId xmlns:a16="http://schemas.microsoft.com/office/drawing/2014/main" id="{3C533093-101B-220D-320C-CEE6166F344E}"/>
                </a:ext>
              </a:extLst>
            </p:cNvPr>
            <p:cNvSpPr/>
            <p:nvPr/>
          </p:nvSpPr>
          <p:spPr>
            <a:xfrm>
              <a:off x="5862919" y="4812844"/>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5">
              <a:extLst>
                <a:ext uri="{FF2B5EF4-FFF2-40B4-BE49-F238E27FC236}">
                  <a16:creationId xmlns:a16="http://schemas.microsoft.com/office/drawing/2014/main" id="{D2EB98B1-306D-3FA6-1C6B-F2D984B537ED}"/>
                </a:ext>
              </a:extLst>
            </p:cNvPr>
            <p:cNvSpPr/>
            <p:nvPr/>
          </p:nvSpPr>
          <p:spPr>
            <a:xfrm>
              <a:off x="5862918" y="5236782"/>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C01934A0-F2F8-086C-FF5E-3A5FAE240167}"/>
                </a:ext>
              </a:extLst>
            </p:cNvPr>
            <p:cNvSpPr/>
            <p:nvPr/>
          </p:nvSpPr>
          <p:spPr>
            <a:xfrm>
              <a:off x="5862918" y="5660720"/>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57997948"/>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fill="hold" nodeType="with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3000" fill="hold"/>
                                            <p:tgtEl>
                                              <p:spTgt spid="7"/>
                                            </p:tgtEl>
                                            <p:attrNameLst>
                                              <p:attrName>ppt_x</p:attrName>
                                            </p:attrNameLst>
                                          </p:cBhvr>
                                          <p:tavLst>
                                            <p:tav tm="0">
                                              <p:val>
                                                <p:strVal val="1+#ppt_w/2"/>
                                              </p:val>
                                            </p:tav>
                                            <p:tav tm="100000">
                                              <p:val>
                                                <p:strVal val="#ppt_x"/>
                                              </p:val>
                                            </p:tav>
                                          </p:tavLst>
                                        </p:anim>
                                        <p:anim calcmode="lin" valueType="num" p14:bounceEnd="50000">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0" fill="hold"/>
                                            <p:tgtEl>
                                              <p:spTgt spid="7"/>
                                            </p:tgtEl>
                                            <p:attrNameLst>
                                              <p:attrName>ppt_x</p:attrName>
                                            </p:attrNameLst>
                                          </p:cBhvr>
                                          <p:tavLst>
                                            <p:tav tm="0">
                                              <p:val>
                                                <p:strVal val="1+#ppt_w/2"/>
                                              </p:val>
                                            </p:tav>
                                            <p:tav tm="100000">
                                              <p:val>
                                                <p:strVal val="#ppt_x"/>
                                              </p:val>
                                            </p:tav>
                                          </p:tavLst>
                                        </p:anim>
                                        <p:anim calcmode="lin" valueType="num">
                                          <p:cBhvr additive="base">
                                            <p:cTn id="8" dur="3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descr="Une image contenant Visage humain, habits, personne, sourire&#10;&#10;Description générée automatiquement">
            <a:extLst>
              <a:ext uri="{FF2B5EF4-FFF2-40B4-BE49-F238E27FC236}">
                <a16:creationId xmlns:a16="http://schemas.microsoft.com/office/drawing/2014/main" id="{E49C8B88-79ED-B6A6-C0F2-9AB6F86F03FA}"/>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a:xfrm>
            <a:off x="0" y="0"/>
            <a:ext cx="12192000" cy="6858000"/>
          </a:xfrm>
        </p:spPr>
      </p:pic>
      <p:sp>
        <p:nvSpPr>
          <p:cNvPr id="5" name="ZoneTexte 4">
            <a:extLst>
              <a:ext uri="{FF2B5EF4-FFF2-40B4-BE49-F238E27FC236}">
                <a16:creationId xmlns:a16="http://schemas.microsoft.com/office/drawing/2014/main" id="{B557FF14-73D5-E423-CBD4-7F1FF86F0D38}"/>
              </a:ext>
            </a:extLst>
          </p:cNvPr>
          <p:cNvSpPr txBox="1"/>
          <p:nvPr/>
        </p:nvSpPr>
        <p:spPr>
          <a:xfrm>
            <a:off x="760021" y="1033153"/>
            <a:ext cx="5317481" cy="1569660"/>
          </a:xfrm>
          <a:prstGeom prst="rect">
            <a:avLst/>
          </a:prstGeom>
          <a:noFill/>
        </p:spPr>
        <p:txBody>
          <a:bodyPr wrap="none" rtlCol="0">
            <a:spAutoFit/>
          </a:bodyPr>
          <a:lstStyle/>
          <a:p>
            <a:r>
              <a:rPr lang="fr-FR" sz="9600" b="1" dirty="0">
                <a:solidFill>
                  <a:schemeClr val="bg1"/>
                </a:solidFill>
                <a:latin typeface="Poppins" pitchFamily="2" charset="77"/>
                <a:cs typeface="Poppins" pitchFamily="2" charset="77"/>
              </a:rPr>
              <a:t>BRAVO !</a:t>
            </a:r>
          </a:p>
        </p:txBody>
      </p:sp>
    </p:spTree>
    <p:extLst>
      <p:ext uri="{BB962C8B-B14F-4D97-AF65-F5344CB8AC3E}">
        <p14:creationId xmlns:p14="http://schemas.microsoft.com/office/powerpoint/2010/main" val="95618535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FAFCEDC0-4E45-D5C2-86A4-E4F31368C7E9}"/>
              </a:ext>
            </a:extLst>
          </p:cNvPr>
          <p:cNvPicPr>
            <a:picLocks noChangeAspect="1"/>
          </p:cNvPicPr>
          <p:nvPr/>
        </p:nvPicPr>
        <p:blipFill>
          <a:blip r:embed="rId2"/>
          <a:stretch>
            <a:fillRect/>
          </a:stretch>
        </p:blipFill>
        <p:spPr>
          <a:xfrm>
            <a:off x="643467" y="1549375"/>
            <a:ext cx="5294716" cy="3759248"/>
          </a:xfrm>
          <a:prstGeom prst="rect">
            <a:avLst/>
          </a:prstGeom>
        </p:spPr>
      </p:pic>
      <p:cxnSp>
        <p:nvCxnSpPr>
          <p:cNvPr id="14" name="Straight Connector 13">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3D574D73-6245-0412-EE8A-2790534887C3}"/>
              </a:ext>
            </a:extLst>
          </p:cNvPr>
          <p:cNvPicPr>
            <a:picLocks noChangeAspect="1"/>
          </p:cNvPicPr>
          <p:nvPr/>
        </p:nvPicPr>
        <p:blipFill>
          <a:blip r:embed="rId3"/>
          <a:stretch>
            <a:fillRect/>
          </a:stretch>
        </p:blipFill>
        <p:spPr>
          <a:xfrm>
            <a:off x="6253817" y="1052997"/>
            <a:ext cx="5294715" cy="4752006"/>
          </a:xfrm>
          <a:prstGeom prst="rect">
            <a:avLst/>
          </a:prstGeom>
        </p:spPr>
      </p:pic>
      <p:sp>
        <p:nvSpPr>
          <p:cNvPr id="6" name="ZoneTexte 5">
            <a:extLst>
              <a:ext uri="{FF2B5EF4-FFF2-40B4-BE49-F238E27FC236}">
                <a16:creationId xmlns:a16="http://schemas.microsoft.com/office/drawing/2014/main" id="{B3C03999-F5CF-4DBF-EA13-19C8C79AFE80}"/>
              </a:ext>
            </a:extLst>
          </p:cNvPr>
          <p:cNvSpPr txBox="1"/>
          <p:nvPr/>
        </p:nvSpPr>
        <p:spPr>
          <a:xfrm>
            <a:off x="643467" y="5785753"/>
            <a:ext cx="8076250" cy="338554"/>
          </a:xfrm>
          <a:prstGeom prst="rect">
            <a:avLst/>
          </a:prstGeom>
          <a:noFill/>
        </p:spPr>
        <p:txBody>
          <a:bodyPr wrap="none" rtlCol="0">
            <a:spAutoFit/>
          </a:bodyPr>
          <a:lstStyle/>
          <a:p>
            <a:pPr algn="ctr"/>
            <a:r>
              <a:rPr lang="fr-FR" sz="1600" dirty="0">
                <a:latin typeface="Poppins" pitchFamily="2" charset="77"/>
                <a:cs typeface="Poppins" pitchFamily="2" charset="77"/>
                <a:hlinkClick r:id="rId4"/>
              </a:rPr>
              <a:t>Dispo ici</a:t>
            </a:r>
            <a:r>
              <a:rPr lang="fr-FR" sz="1600" dirty="0">
                <a:latin typeface="Poppins" pitchFamily="2" charset="77"/>
                <a:cs typeface="Poppins" pitchFamily="2" charset="77"/>
              </a:rPr>
              <a:t> : </a:t>
            </a:r>
            <a:r>
              <a:rPr lang="fr-FR" sz="1600" dirty="0">
                <a:latin typeface="Poppins" pitchFamily="2" charset="77"/>
                <a:cs typeface="Poppins" pitchFamily="2" charset="77"/>
                <a:hlinkClick r:id="rId4"/>
              </a:rPr>
              <a:t>https://</a:t>
            </a:r>
            <a:r>
              <a:rPr lang="fr-FR" sz="1600" dirty="0" err="1">
                <a:latin typeface="Poppins" pitchFamily="2" charset="77"/>
                <a:cs typeface="Poppins" pitchFamily="2" charset="77"/>
                <a:hlinkClick r:id="rId4"/>
              </a:rPr>
              <a:t>flippizz.podia.com</a:t>
            </a:r>
            <a:r>
              <a:rPr lang="fr-FR" sz="1600" dirty="0">
                <a:latin typeface="Poppins" pitchFamily="2" charset="77"/>
                <a:cs typeface="Poppins" pitchFamily="2" charset="77"/>
                <a:hlinkClick r:id="rId4"/>
              </a:rPr>
              <a:t>/enseigner-le-fle-aux-debutants-unite-2</a:t>
            </a:r>
            <a:endParaRPr lang="fr-FR" sz="1600" dirty="0">
              <a:latin typeface="Poppins" pitchFamily="2" charset="77"/>
              <a:cs typeface="Poppins" pitchFamily="2" charset="77"/>
            </a:endParaRPr>
          </a:p>
        </p:txBody>
      </p:sp>
    </p:spTree>
    <p:extLst>
      <p:ext uri="{BB962C8B-B14F-4D97-AF65-F5344CB8AC3E}">
        <p14:creationId xmlns:p14="http://schemas.microsoft.com/office/powerpoint/2010/main" val="12648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356651" y="0"/>
            <a:ext cx="283534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Espace réservé pour une image  43" descr="Une image contenant Visage humain, personne, habits, sourire&#10;&#10;Description générée automatiquement">
            <a:extLst>
              <a:ext uri="{FF2B5EF4-FFF2-40B4-BE49-F238E27FC236}">
                <a16:creationId xmlns:a16="http://schemas.microsoft.com/office/drawing/2014/main" id="{73A1A439-B9B9-39F0-43D3-D842C15C1F6E}"/>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6826102" y="818007"/>
            <a:ext cx="5365898" cy="5221986"/>
          </a:xfrm>
        </p:spPr>
      </p:pic>
      <p:sp>
        <p:nvSpPr>
          <p:cNvPr id="5" name="Oval 4"/>
          <p:cNvSpPr/>
          <p:nvPr/>
        </p:nvSpPr>
        <p:spPr>
          <a:xfrm>
            <a:off x="-1966817" y="4214246"/>
            <a:ext cx="4840942" cy="4840942"/>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721011" y="1155257"/>
            <a:ext cx="7944314" cy="4605463"/>
          </a:xfrm>
          <a:prstGeom prst="rect">
            <a:avLst/>
          </a:prstGeom>
          <a:solidFill>
            <a:schemeClr val="bg1"/>
          </a:solidFill>
          <a:ln>
            <a:noFill/>
          </a:ln>
          <a:effectLst>
            <a:outerShdw blurRad="241300" dist="762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11194675" y="1045040"/>
            <a:ext cx="811067" cy="1074597"/>
            <a:chOff x="2849217" y="1985929"/>
            <a:chExt cx="1086679" cy="1439760"/>
          </a:xfrm>
          <a:solidFill>
            <a:schemeClr val="accent4"/>
          </a:solidFill>
        </p:grpSpPr>
        <p:grpSp>
          <p:nvGrpSpPr>
            <p:cNvPr id="7" name="Group 6"/>
            <p:cNvGrpSpPr/>
            <p:nvPr userDrawn="1"/>
          </p:nvGrpSpPr>
          <p:grpSpPr>
            <a:xfrm>
              <a:off x="2849217" y="1985929"/>
              <a:ext cx="1086679" cy="147672"/>
              <a:chOff x="2849217" y="1974573"/>
              <a:chExt cx="1267765" cy="172280"/>
            </a:xfrm>
            <a:grpFill/>
          </p:grpSpPr>
          <p:sp>
            <p:nvSpPr>
              <p:cNvPr id="23" name="Oval 22"/>
              <p:cNvSpPr/>
              <p:nvPr userDrawn="1"/>
            </p:nvSpPr>
            <p:spPr>
              <a:xfrm>
                <a:off x="2849217" y="1974574"/>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214379"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3579541"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3944703"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49217" y="2416625"/>
              <a:ext cx="1086679" cy="147672"/>
              <a:chOff x="3001617" y="2126973"/>
              <a:chExt cx="1267765" cy="172280"/>
            </a:xfrm>
            <a:grpFill/>
          </p:grpSpPr>
          <p:sp>
            <p:nvSpPr>
              <p:cNvPr id="19" name="Oval 18"/>
              <p:cNvSpPr/>
              <p:nvPr userDrawn="1"/>
            </p:nvSpPr>
            <p:spPr>
              <a:xfrm>
                <a:off x="3001617" y="2126974"/>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userDrawn="1"/>
            </p:nvSpPr>
            <p:spPr>
              <a:xfrm>
                <a:off x="3366779" y="21269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userDrawn="1"/>
            </p:nvSpPr>
            <p:spPr>
              <a:xfrm>
                <a:off x="3731941" y="21269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userDrawn="1"/>
            </p:nvSpPr>
            <p:spPr>
              <a:xfrm>
                <a:off x="4097103" y="21269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userDrawn="1"/>
          </p:nvGrpSpPr>
          <p:grpSpPr>
            <a:xfrm>
              <a:off x="2849217" y="2847321"/>
              <a:ext cx="1086679" cy="147672"/>
              <a:chOff x="2849217" y="1974573"/>
              <a:chExt cx="1267765" cy="172280"/>
            </a:xfrm>
            <a:grpFill/>
          </p:grpSpPr>
          <p:sp>
            <p:nvSpPr>
              <p:cNvPr id="15" name="Oval 14"/>
              <p:cNvSpPr/>
              <p:nvPr userDrawn="1"/>
            </p:nvSpPr>
            <p:spPr>
              <a:xfrm>
                <a:off x="2849217" y="1974574"/>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3214379"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3579541"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userDrawn="1"/>
            </p:nvSpPr>
            <p:spPr>
              <a:xfrm>
                <a:off x="3944703"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p:cNvGrpSpPr/>
            <p:nvPr userDrawn="1"/>
          </p:nvGrpSpPr>
          <p:grpSpPr>
            <a:xfrm>
              <a:off x="2849217" y="3278017"/>
              <a:ext cx="1086679" cy="147672"/>
              <a:chOff x="2849217" y="1974573"/>
              <a:chExt cx="1267765" cy="172280"/>
            </a:xfrm>
            <a:grpFill/>
          </p:grpSpPr>
          <p:sp>
            <p:nvSpPr>
              <p:cNvPr id="11" name="Oval 10"/>
              <p:cNvSpPr/>
              <p:nvPr userDrawn="1"/>
            </p:nvSpPr>
            <p:spPr>
              <a:xfrm>
                <a:off x="2849217" y="1974574"/>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3214379"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579541"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3944703" y="1974573"/>
                <a:ext cx="172279" cy="172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ZoneTexte 1">
            <a:extLst>
              <a:ext uri="{FF2B5EF4-FFF2-40B4-BE49-F238E27FC236}">
                <a16:creationId xmlns:a16="http://schemas.microsoft.com/office/drawing/2014/main" id="{F52CB6B2-7FB6-BB2E-2645-D74B35FC6FFC}"/>
              </a:ext>
            </a:extLst>
          </p:cNvPr>
          <p:cNvSpPr txBox="1"/>
          <p:nvPr/>
        </p:nvSpPr>
        <p:spPr>
          <a:xfrm>
            <a:off x="697556" y="284400"/>
            <a:ext cx="4753217" cy="954107"/>
          </a:xfrm>
          <a:prstGeom prst="rect">
            <a:avLst/>
          </a:prstGeom>
          <a:noFill/>
        </p:spPr>
        <p:txBody>
          <a:bodyPr wrap="square" rtlCol="0">
            <a:spAutoFit/>
          </a:bodyPr>
          <a:lstStyle/>
          <a:p>
            <a:r>
              <a:rPr lang="fr-FR" sz="2800" b="1" dirty="0">
                <a:solidFill>
                  <a:schemeClr val="accent4"/>
                </a:solidFill>
                <a:latin typeface="Poppins" pitchFamily="2" charset="77"/>
                <a:cs typeface="Poppins" pitchFamily="2" charset="77"/>
              </a:rPr>
              <a:t>RELIEZ</a:t>
            </a:r>
            <a:r>
              <a:rPr lang="fr-FR" sz="2800" b="1" dirty="0">
                <a:latin typeface="Poppins" pitchFamily="2" charset="77"/>
                <a:cs typeface="Poppins" pitchFamily="2" charset="77"/>
              </a:rPr>
              <a:t> UNE INDICATION À SON SIGNE :</a:t>
            </a:r>
          </a:p>
        </p:txBody>
      </p:sp>
      <p:sp>
        <p:nvSpPr>
          <p:cNvPr id="3" name="ZoneTexte 2">
            <a:extLst>
              <a:ext uri="{FF2B5EF4-FFF2-40B4-BE49-F238E27FC236}">
                <a16:creationId xmlns:a16="http://schemas.microsoft.com/office/drawing/2014/main" id="{01032B5D-7EBB-8D9F-EE69-B5589B09F388}"/>
              </a:ext>
            </a:extLst>
          </p:cNvPr>
          <p:cNvSpPr txBox="1"/>
          <p:nvPr/>
        </p:nvSpPr>
        <p:spPr>
          <a:xfrm>
            <a:off x="751082" y="1767006"/>
            <a:ext cx="3372374" cy="3323987"/>
          </a:xfrm>
          <a:prstGeom prst="rect">
            <a:avLst/>
          </a:prstGeom>
          <a:noFill/>
        </p:spPr>
        <p:txBody>
          <a:bodyPr wrap="square" rtlCol="0">
            <a:spAutoFit/>
          </a:bodyPr>
          <a:lstStyle/>
          <a:p>
            <a:pPr algn="r">
              <a:lnSpc>
                <a:spcPct val="150000"/>
              </a:lnSpc>
            </a:pPr>
            <a:r>
              <a:rPr lang="fr-FR" sz="4800" b="1" dirty="0">
                <a:latin typeface="Poppins" pitchFamily="2" charset="77"/>
                <a:cs typeface="Poppins" pitchFamily="2" charset="77"/>
              </a:rPr>
              <a:t>À gauche</a:t>
            </a:r>
          </a:p>
          <a:p>
            <a:pPr algn="r">
              <a:lnSpc>
                <a:spcPct val="150000"/>
              </a:lnSpc>
            </a:pPr>
            <a:r>
              <a:rPr lang="fr-FR" sz="4800" b="1" dirty="0">
                <a:latin typeface="Poppins" pitchFamily="2" charset="77"/>
                <a:cs typeface="Poppins" pitchFamily="2" charset="77"/>
              </a:rPr>
              <a:t>À droite</a:t>
            </a:r>
          </a:p>
          <a:p>
            <a:pPr algn="r">
              <a:lnSpc>
                <a:spcPct val="150000"/>
              </a:lnSpc>
            </a:pPr>
            <a:r>
              <a:rPr lang="fr-FR" sz="4800" b="1" dirty="0">
                <a:latin typeface="Poppins" pitchFamily="2" charset="77"/>
                <a:cs typeface="Poppins" pitchFamily="2" charset="77"/>
              </a:rPr>
              <a:t>Tout droit</a:t>
            </a:r>
          </a:p>
        </p:txBody>
      </p:sp>
      <p:sp>
        <p:nvSpPr>
          <p:cNvPr id="30" name="ZoneTexte 29">
            <a:extLst>
              <a:ext uri="{FF2B5EF4-FFF2-40B4-BE49-F238E27FC236}">
                <a16:creationId xmlns:a16="http://schemas.microsoft.com/office/drawing/2014/main" id="{34CAB230-D397-2783-BD19-D773EAF0C223}"/>
              </a:ext>
            </a:extLst>
          </p:cNvPr>
          <p:cNvSpPr txBox="1"/>
          <p:nvPr/>
        </p:nvSpPr>
        <p:spPr>
          <a:xfrm>
            <a:off x="3628506" y="1767006"/>
            <a:ext cx="1535184" cy="3323987"/>
          </a:xfrm>
          <a:prstGeom prst="rect">
            <a:avLst/>
          </a:prstGeom>
          <a:noFill/>
        </p:spPr>
        <p:txBody>
          <a:bodyPr wrap="square" rtlCol="0">
            <a:spAutoFit/>
          </a:bodyPr>
          <a:lstStyle/>
          <a:p>
            <a:pPr marL="685800" indent="-685800" algn="r">
              <a:lnSpc>
                <a:spcPct val="150000"/>
              </a:lnSpc>
              <a:buFont typeface="Arial" panose="020B0604020202020204" pitchFamily="34" charset="0"/>
              <a:buChar char="•"/>
            </a:pPr>
            <a:r>
              <a:rPr lang="fr-FR" sz="4800" b="1" dirty="0">
                <a:latin typeface="Poppins" pitchFamily="2" charset="77"/>
                <a:cs typeface="Poppins" pitchFamily="2" charset="77"/>
              </a:rPr>
              <a:t> </a:t>
            </a:r>
          </a:p>
          <a:p>
            <a:pPr marL="685800" indent="-685800" algn="r">
              <a:lnSpc>
                <a:spcPct val="150000"/>
              </a:lnSpc>
              <a:buFont typeface="Arial" panose="020B0604020202020204" pitchFamily="34" charset="0"/>
              <a:buChar char="•"/>
            </a:pPr>
            <a:r>
              <a:rPr lang="fr-FR" sz="4800" b="1" dirty="0">
                <a:latin typeface="Poppins" pitchFamily="2" charset="77"/>
                <a:cs typeface="Poppins" pitchFamily="2" charset="77"/>
              </a:rPr>
              <a:t> </a:t>
            </a:r>
          </a:p>
          <a:p>
            <a:pPr marL="1143000" lvl="1" indent="-685800" algn="r">
              <a:lnSpc>
                <a:spcPct val="150000"/>
              </a:lnSpc>
              <a:buFont typeface="Arial" panose="020B0604020202020204" pitchFamily="34" charset="0"/>
              <a:buChar char="•"/>
            </a:pPr>
            <a:r>
              <a:rPr lang="fr-FR" sz="4800" b="1" dirty="0">
                <a:latin typeface="Poppins" pitchFamily="2" charset="77"/>
                <a:cs typeface="Poppins" pitchFamily="2" charset="77"/>
              </a:rPr>
              <a:t> </a:t>
            </a:r>
          </a:p>
        </p:txBody>
      </p:sp>
      <p:pic>
        <p:nvPicPr>
          <p:cNvPr id="31" name="Image 30" descr="Une image contenant noir, obscurité&#10;&#10;Description générée automatiquement">
            <a:extLst>
              <a:ext uri="{FF2B5EF4-FFF2-40B4-BE49-F238E27FC236}">
                <a16:creationId xmlns:a16="http://schemas.microsoft.com/office/drawing/2014/main" id="{CE1E7DCF-E2A2-0995-8DA8-7D66F294F4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70662" y="2980019"/>
            <a:ext cx="817228" cy="817228"/>
          </a:xfrm>
          <a:prstGeom prst="rect">
            <a:avLst/>
          </a:prstGeom>
        </p:spPr>
      </p:pic>
      <p:pic>
        <p:nvPicPr>
          <p:cNvPr id="33" name="Image 32" descr="Une image contenant noir, obscurité&#10;&#10;Description générée automatiquement">
            <a:extLst>
              <a:ext uri="{FF2B5EF4-FFF2-40B4-BE49-F238E27FC236}">
                <a16:creationId xmlns:a16="http://schemas.microsoft.com/office/drawing/2014/main" id="{C7D83977-E995-63F8-26DC-C903CAC0F2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7470662" y="4599665"/>
            <a:ext cx="817228" cy="817228"/>
          </a:xfrm>
          <a:prstGeom prst="rect">
            <a:avLst/>
          </a:prstGeom>
        </p:spPr>
      </p:pic>
      <p:pic>
        <p:nvPicPr>
          <p:cNvPr id="34" name="Image 33" descr="Une image contenant noir, obscurité&#10;&#10;Description générée automatiquement">
            <a:extLst>
              <a:ext uri="{FF2B5EF4-FFF2-40B4-BE49-F238E27FC236}">
                <a16:creationId xmlns:a16="http://schemas.microsoft.com/office/drawing/2014/main" id="{FC7F07F6-DE98-2E0B-5F01-3481B5FBFE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8881" y="1267415"/>
            <a:ext cx="999181" cy="999181"/>
          </a:xfrm>
          <a:prstGeom prst="rect">
            <a:avLst/>
          </a:prstGeom>
        </p:spPr>
      </p:pic>
      <p:cxnSp>
        <p:nvCxnSpPr>
          <p:cNvPr id="38" name="Connecteur en arc 37">
            <a:extLst>
              <a:ext uri="{FF2B5EF4-FFF2-40B4-BE49-F238E27FC236}">
                <a16:creationId xmlns:a16="http://schemas.microsoft.com/office/drawing/2014/main" id="{6FA8E0B1-978E-C427-C317-502A55FE73CA}"/>
              </a:ext>
            </a:extLst>
          </p:cNvPr>
          <p:cNvCxnSpPr/>
          <p:nvPr/>
        </p:nvCxnSpPr>
        <p:spPr>
          <a:xfrm>
            <a:off x="4484642" y="2413458"/>
            <a:ext cx="2986020" cy="2401556"/>
          </a:xfrm>
          <a:prstGeom prst="curvedConnector3">
            <a:avLst/>
          </a:prstGeom>
          <a:ln w="762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necteur en arc 38">
            <a:extLst>
              <a:ext uri="{FF2B5EF4-FFF2-40B4-BE49-F238E27FC236}">
                <a16:creationId xmlns:a16="http://schemas.microsoft.com/office/drawing/2014/main" id="{8729E18F-FEAA-A6FF-C07A-6D4E20FF14EF}"/>
              </a:ext>
            </a:extLst>
          </p:cNvPr>
          <p:cNvCxnSpPr>
            <a:cxnSpLocks/>
            <a:endCxn id="31" idx="1"/>
          </p:cNvCxnSpPr>
          <p:nvPr/>
        </p:nvCxnSpPr>
        <p:spPr>
          <a:xfrm flipV="1">
            <a:off x="4539169" y="3388633"/>
            <a:ext cx="2931493" cy="184666"/>
          </a:xfrm>
          <a:prstGeom prst="curvedConnector3">
            <a:avLst/>
          </a:prstGeom>
          <a:ln w="762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necteur en arc 39">
            <a:extLst>
              <a:ext uri="{FF2B5EF4-FFF2-40B4-BE49-F238E27FC236}">
                <a16:creationId xmlns:a16="http://schemas.microsoft.com/office/drawing/2014/main" id="{B5160A11-40A8-B482-D182-C368AC97D995}"/>
              </a:ext>
            </a:extLst>
          </p:cNvPr>
          <p:cNvCxnSpPr>
            <a:cxnSpLocks/>
          </p:cNvCxnSpPr>
          <p:nvPr/>
        </p:nvCxnSpPr>
        <p:spPr>
          <a:xfrm flipV="1">
            <a:off x="4453319" y="1892228"/>
            <a:ext cx="3095074" cy="2766127"/>
          </a:xfrm>
          <a:prstGeom prst="curvedConnector3">
            <a:avLst>
              <a:gd name="adj1" fmla="val 25001"/>
            </a:avLst>
          </a:prstGeom>
          <a:ln w="762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5" name="Group 3">
            <a:extLst>
              <a:ext uri="{FF2B5EF4-FFF2-40B4-BE49-F238E27FC236}">
                <a16:creationId xmlns:a16="http://schemas.microsoft.com/office/drawing/2014/main" id="{B7C35E9C-B9CF-D4ED-17AF-90E13FABE93B}"/>
              </a:ext>
            </a:extLst>
          </p:cNvPr>
          <p:cNvGrpSpPr/>
          <p:nvPr/>
        </p:nvGrpSpPr>
        <p:grpSpPr>
          <a:xfrm>
            <a:off x="-1232250" y="5763571"/>
            <a:ext cx="2989044" cy="1097135"/>
            <a:chOff x="5862918" y="4812844"/>
            <a:chExt cx="3893770" cy="1429217"/>
          </a:xfrm>
          <a:noFill/>
        </p:grpSpPr>
        <p:sp>
          <p:nvSpPr>
            <p:cNvPr id="46" name="Freeform 4">
              <a:extLst>
                <a:ext uri="{FF2B5EF4-FFF2-40B4-BE49-F238E27FC236}">
                  <a16:creationId xmlns:a16="http://schemas.microsoft.com/office/drawing/2014/main" id="{DE2E1E4B-2465-25DC-EF68-061FE8F8C2DE}"/>
                </a:ext>
              </a:extLst>
            </p:cNvPr>
            <p:cNvSpPr/>
            <p:nvPr/>
          </p:nvSpPr>
          <p:spPr>
            <a:xfrm>
              <a:off x="5862919" y="4812844"/>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5">
              <a:extLst>
                <a:ext uri="{FF2B5EF4-FFF2-40B4-BE49-F238E27FC236}">
                  <a16:creationId xmlns:a16="http://schemas.microsoft.com/office/drawing/2014/main" id="{872DF321-2A88-8F8B-8716-14A1F3522855}"/>
                </a:ext>
              </a:extLst>
            </p:cNvPr>
            <p:cNvSpPr/>
            <p:nvPr/>
          </p:nvSpPr>
          <p:spPr>
            <a:xfrm>
              <a:off x="5862918" y="5236782"/>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6">
              <a:extLst>
                <a:ext uri="{FF2B5EF4-FFF2-40B4-BE49-F238E27FC236}">
                  <a16:creationId xmlns:a16="http://schemas.microsoft.com/office/drawing/2014/main" id="{FA88D855-9EAB-5917-71A0-7331FFEE05C2}"/>
                </a:ext>
              </a:extLst>
            </p:cNvPr>
            <p:cNvSpPr/>
            <p:nvPr/>
          </p:nvSpPr>
          <p:spPr>
            <a:xfrm>
              <a:off x="5862918" y="5660720"/>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ZoneTexte 48">
            <a:extLst>
              <a:ext uri="{FF2B5EF4-FFF2-40B4-BE49-F238E27FC236}">
                <a16:creationId xmlns:a16="http://schemas.microsoft.com/office/drawing/2014/main" id="{7112652D-D725-01BF-46E7-D2884550988E}"/>
              </a:ext>
            </a:extLst>
          </p:cNvPr>
          <p:cNvSpPr txBox="1"/>
          <p:nvPr/>
        </p:nvSpPr>
        <p:spPr>
          <a:xfrm>
            <a:off x="6326409" y="6209836"/>
            <a:ext cx="2884123" cy="584775"/>
          </a:xfrm>
          <a:prstGeom prst="rect">
            <a:avLst/>
          </a:prstGeom>
          <a:noFill/>
        </p:spPr>
        <p:txBody>
          <a:bodyPr wrap="none" rtlCol="0">
            <a:spAutoFit/>
          </a:bodyPr>
          <a:lstStyle/>
          <a:p>
            <a:r>
              <a:rPr lang="fr-FR" sz="3200" b="1" dirty="0">
                <a:solidFill>
                  <a:srgbClr val="C00000"/>
                </a:solidFill>
                <a:latin typeface="Poppins" pitchFamily="2" charset="77"/>
                <a:cs typeface="Poppins" pitchFamily="2" charset="77"/>
              </a:rPr>
              <a:t>CORRECTION</a:t>
            </a:r>
          </a:p>
        </p:txBody>
      </p:sp>
    </p:spTree>
    <p:extLst>
      <p:ext uri="{BB962C8B-B14F-4D97-AF65-F5344CB8AC3E}">
        <p14:creationId xmlns:p14="http://schemas.microsoft.com/office/powerpoint/2010/main" val="3009313909"/>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2" presetClass="entr" presetSubtype="2"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2000" fill="hold"/>
                                            <p:tgtEl>
                                              <p:spTgt spid="44"/>
                                            </p:tgtEl>
                                            <p:attrNameLst>
                                              <p:attrName>ppt_x</p:attrName>
                                            </p:attrNameLst>
                                          </p:cBhvr>
                                          <p:tavLst>
                                            <p:tav tm="0">
                                              <p:val>
                                                <p:strVal val="1+#ppt_w/2"/>
                                              </p:val>
                                            </p:tav>
                                            <p:tav tm="100000">
                                              <p:val>
                                                <p:strVal val="#ppt_x"/>
                                              </p:val>
                                            </p:tav>
                                          </p:tavLst>
                                        </p:anim>
                                        <p:anim calcmode="lin" valueType="num">
                                          <p:cBhvr additive="base">
                                            <p:cTn id="16" dur="2000" fill="hold"/>
                                            <p:tgtEl>
                                              <p:spTgt spid="44"/>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2" presetClass="entr" presetSubtype="2" accel="50000" fill="hold" nodeType="withEffect" p14:presetBounceEnd="50000">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14:bounceEnd="50000">
                                          <p:cBhvr additive="base">
                                            <p:cTn id="22" dur="3000" fill="hold"/>
                                            <p:tgtEl>
                                              <p:spTgt spid="45"/>
                                            </p:tgtEl>
                                            <p:attrNameLst>
                                              <p:attrName>ppt_x</p:attrName>
                                            </p:attrNameLst>
                                          </p:cBhvr>
                                          <p:tavLst>
                                            <p:tav tm="0">
                                              <p:val>
                                                <p:strVal val="1+#ppt_w/2"/>
                                              </p:val>
                                            </p:tav>
                                            <p:tav tm="100000">
                                              <p:val>
                                                <p:strVal val="#ppt_x"/>
                                              </p:val>
                                            </p:tav>
                                          </p:tavLst>
                                        </p:anim>
                                        <p:anim calcmode="lin" valueType="num" p14:bounceEnd="50000">
                                          <p:cBhvr additive="base">
                                            <p:cTn id="23" dur="3000" fill="hold"/>
                                            <p:tgtEl>
                                              <p:spTgt spid="45"/>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10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1"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fade">
                                          <p:cBhvr>
                                            <p:cTn id="35" dur="500"/>
                                            <p:tgtEl>
                                              <p:spTgt spid="30">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xEl>
                                                  <p:pRg st="1" end="1"/>
                                                </p:txEl>
                                              </p:spTgt>
                                            </p:tgtEl>
                                            <p:attrNameLst>
                                              <p:attrName>style.visibility</p:attrName>
                                            </p:attrNameLst>
                                          </p:cBhvr>
                                          <p:to>
                                            <p:strVal val="visible"/>
                                          </p:to>
                                        </p:set>
                                        <p:animEffect transition="in" filter="fade">
                                          <p:cBhvr>
                                            <p:cTn id="38" dur="500"/>
                                            <p:tgtEl>
                                              <p:spTgt spid="30">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
                                                <p:txEl>
                                                  <p:pRg st="2" end="2"/>
                                                </p:txEl>
                                              </p:spTgt>
                                            </p:tgtEl>
                                            <p:attrNameLst>
                                              <p:attrName>style.visibility</p:attrName>
                                            </p:attrNameLst>
                                          </p:cBhvr>
                                          <p:to>
                                            <p:strVal val="visible"/>
                                          </p:to>
                                        </p:set>
                                        <p:animEffect transition="in" filter="fade">
                                          <p:cBhvr>
                                            <p:cTn id="41" dur="500"/>
                                            <p:tgtEl>
                                              <p:spTgt spid="30">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par>
                                    <p:cTn id="48" presetID="10" presetClass="entr" presetSubtype="0"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additive="base">
                                            <p:cTn id="55" dur="500" fill="hold"/>
                                            <p:tgtEl>
                                              <p:spTgt spid="49"/>
                                            </p:tgtEl>
                                            <p:attrNameLst>
                                              <p:attrName>ppt_x</p:attrName>
                                            </p:attrNameLst>
                                          </p:cBhvr>
                                          <p:tavLst>
                                            <p:tav tm="0">
                                              <p:val>
                                                <p:strVal val="#ppt_x"/>
                                              </p:val>
                                            </p:tav>
                                            <p:tav tm="100000">
                                              <p:val>
                                                <p:strVal val="#ppt_x"/>
                                              </p:val>
                                            </p:tav>
                                          </p:tavLst>
                                        </p:anim>
                                        <p:anim calcmode="lin" valueType="num">
                                          <p:cBhvr additive="base">
                                            <p:cTn id="5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left)">
                                          <p:cBhvr>
                                            <p:cTn id="61" dur="10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10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7" grpId="0" animBg="1"/>
          <p:bldP spid="27" grpId="1" animBg="1"/>
          <p:bldP spid="2" grpId="0"/>
          <p:bldP spid="3" grpId="0"/>
          <p:bldP spid="30" grpId="0" uiExpand="1" build="allAtOnce"/>
          <p:bldP spid="4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2" presetClass="entr" presetSubtype="2"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2000" fill="hold"/>
                                            <p:tgtEl>
                                              <p:spTgt spid="44"/>
                                            </p:tgtEl>
                                            <p:attrNameLst>
                                              <p:attrName>ppt_x</p:attrName>
                                            </p:attrNameLst>
                                          </p:cBhvr>
                                          <p:tavLst>
                                            <p:tav tm="0">
                                              <p:val>
                                                <p:strVal val="1+#ppt_w/2"/>
                                              </p:val>
                                            </p:tav>
                                            <p:tav tm="100000">
                                              <p:val>
                                                <p:strVal val="#ppt_x"/>
                                              </p:val>
                                            </p:tav>
                                          </p:tavLst>
                                        </p:anim>
                                        <p:anim calcmode="lin" valueType="num">
                                          <p:cBhvr additive="base">
                                            <p:cTn id="16" dur="2000" fill="hold"/>
                                            <p:tgtEl>
                                              <p:spTgt spid="44"/>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2" presetClass="entr" presetSubtype="2" accel="5000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additive="base">
                                            <p:cTn id="22" dur="3000" fill="hold"/>
                                            <p:tgtEl>
                                              <p:spTgt spid="45"/>
                                            </p:tgtEl>
                                            <p:attrNameLst>
                                              <p:attrName>ppt_x</p:attrName>
                                            </p:attrNameLst>
                                          </p:cBhvr>
                                          <p:tavLst>
                                            <p:tav tm="0">
                                              <p:val>
                                                <p:strVal val="1+#ppt_w/2"/>
                                              </p:val>
                                            </p:tav>
                                            <p:tav tm="100000">
                                              <p:val>
                                                <p:strVal val="#ppt_x"/>
                                              </p:val>
                                            </p:tav>
                                          </p:tavLst>
                                        </p:anim>
                                        <p:anim calcmode="lin" valueType="num">
                                          <p:cBhvr additive="base">
                                            <p:cTn id="23" dur="3000" fill="hold"/>
                                            <p:tgtEl>
                                              <p:spTgt spid="45"/>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10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1"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0">
                                                <p:txEl>
                                                  <p:pRg st="0" end="0"/>
                                                </p:txEl>
                                              </p:spTgt>
                                            </p:tgtEl>
                                            <p:attrNameLst>
                                              <p:attrName>style.visibility</p:attrName>
                                            </p:attrNameLst>
                                          </p:cBhvr>
                                          <p:to>
                                            <p:strVal val="visible"/>
                                          </p:to>
                                        </p:set>
                                        <p:animEffect transition="in" filter="fade">
                                          <p:cBhvr>
                                            <p:cTn id="35" dur="500"/>
                                            <p:tgtEl>
                                              <p:spTgt spid="30">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
                                                <p:txEl>
                                                  <p:pRg st="1" end="1"/>
                                                </p:txEl>
                                              </p:spTgt>
                                            </p:tgtEl>
                                            <p:attrNameLst>
                                              <p:attrName>style.visibility</p:attrName>
                                            </p:attrNameLst>
                                          </p:cBhvr>
                                          <p:to>
                                            <p:strVal val="visible"/>
                                          </p:to>
                                        </p:set>
                                        <p:animEffect transition="in" filter="fade">
                                          <p:cBhvr>
                                            <p:cTn id="38" dur="500"/>
                                            <p:tgtEl>
                                              <p:spTgt spid="30">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
                                                <p:txEl>
                                                  <p:pRg st="2" end="2"/>
                                                </p:txEl>
                                              </p:spTgt>
                                            </p:tgtEl>
                                            <p:attrNameLst>
                                              <p:attrName>style.visibility</p:attrName>
                                            </p:attrNameLst>
                                          </p:cBhvr>
                                          <p:to>
                                            <p:strVal val="visible"/>
                                          </p:to>
                                        </p:set>
                                        <p:animEffect transition="in" filter="fade">
                                          <p:cBhvr>
                                            <p:cTn id="41" dur="500"/>
                                            <p:tgtEl>
                                              <p:spTgt spid="30">
                                                <p:txEl>
                                                  <p:pRg st="2" end="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10"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par>
                                    <p:cTn id="48" presetID="10" presetClass="entr" presetSubtype="0"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additive="base">
                                            <p:cTn id="55" dur="500" fill="hold"/>
                                            <p:tgtEl>
                                              <p:spTgt spid="49"/>
                                            </p:tgtEl>
                                            <p:attrNameLst>
                                              <p:attrName>ppt_x</p:attrName>
                                            </p:attrNameLst>
                                          </p:cBhvr>
                                          <p:tavLst>
                                            <p:tav tm="0">
                                              <p:val>
                                                <p:strVal val="#ppt_x"/>
                                              </p:val>
                                            </p:tav>
                                            <p:tav tm="100000">
                                              <p:val>
                                                <p:strVal val="#ppt_x"/>
                                              </p:val>
                                            </p:tav>
                                          </p:tavLst>
                                        </p:anim>
                                        <p:anim calcmode="lin" valueType="num">
                                          <p:cBhvr additive="base">
                                            <p:cTn id="5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left)">
                                          <p:cBhvr>
                                            <p:cTn id="61" dur="10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wipe(left)">
                                          <p:cBhvr>
                                            <p:cTn id="66" dur="1000"/>
                                            <p:tgtEl>
                                              <p:spTgt spid="3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7" grpId="0" animBg="1"/>
          <p:bldP spid="27" grpId="1" animBg="1"/>
          <p:bldP spid="2" grpId="0"/>
          <p:bldP spid="3" grpId="0"/>
          <p:bldP spid="30" grpId="0" uiExpand="1" build="allAtOnce"/>
          <p:bldP spid="49"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a:extLst>
              <a:ext uri="{FF2B5EF4-FFF2-40B4-BE49-F238E27FC236}">
                <a16:creationId xmlns:a16="http://schemas.microsoft.com/office/drawing/2014/main" id="{33E6B118-BC26-7B67-CE7B-608B181CDF5A}"/>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173416" y="980263"/>
            <a:ext cx="4323976" cy="4323976"/>
          </a:xfrm>
        </p:spPr>
      </p:pic>
      <p:sp>
        <p:nvSpPr>
          <p:cNvPr id="2" name="ZoneTexte 1">
            <a:extLst>
              <a:ext uri="{FF2B5EF4-FFF2-40B4-BE49-F238E27FC236}">
                <a16:creationId xmlns:a16="http://schemas.microsoft.com/office/drawing/2014/main" id="{9E7A6A1E-2748-C84C-D73F-F951A423FA6F}"/>
              </a:ext>
            </a:extLst>
          </p:cNvPr>
          <p:cNvSpPr txBox="1"/>
          <p:nvPr/>
        </p:nvSpPr>
        <p:spPr>
          <a:xfrm>
            <a:off x="4445510" y="385513"/>
            <a:ext cx="7830104" cy="646331"/>
          </a:xfrm>
          <a:prstGeom prst="rect">
            <a:avLst/>
          </a:prstGeom>
          <a:noFill/>
        </p:spPr>
        <p:txBody>
          <a:bodyPr wrap="square" rtlCol="0">
            <a:spAutoFit/>
          </a:bodyPr>
          <a:lstStyle/>
          <a:p>
            <a:r>
              <a:rPr lang="fr-FR" sz="3600" b="1" dirty="0">
                <a:latin typeface="Poppins" pitchFamily="2" charset="77"/>
                <a:cs typeface="Poppins" pitchFamily="2" charset="77"/>
              </a:rPr>
              <a:t>DONNER DES INDICATIONS</a:t>
            </a:r>
          </a:p>
        </p:txBody>
      </p:sp>
      <p:sp>
        <p:nvSpPr>
          <p:cNvPr id="3" name="ZoneTexte 2">
            <a:extLst>
              <a:ext uri="{FF2B5EF4-FFF2-40B4-BE49-F238E27FC236}">
                <a16:creationId xmlns:a16="http://schemas.microsoft.com/office/drawing/2014/main" id="{C0EF2346-BC18-4AB4-9F06-A94823670F52}"/>
              </a:ext>
            </a:extLst>
          </p:cNvPr>
          <p:cNvSpPr txBox="1"/>
          <p:nvPr/>
        </p:nvSpPr>
        <p:spPr>
          <a:xfrm>
            <a:off x="4497392" y="1166669"/>
            <a:ext cx="7247304" cy="888705"/>
          </a:xfrm>
          <a:prstGeom prst="rect">
            <a:avLst/>
          </a:prstGeom>
          <a:noFill/>
        </p:spPr>
        <p:txBody>
          <a:bodyPr wrap="square" rtlCol="0">
            <a:spAutoFit/>
          </a:bodyPr>
          <a:lstStyle/>
          <a:p>
            <a:pPr>
              <a:lnSpc>
                <a:spcPct val="150000"/>
              </a:lnSpc>
            </a:pPr>
            <a:r>
              <a:rPr lang="fr-FR" dirty="0">
                <a:latin typeface="Poppins" pitchFamily="2" charset="77"/>
                <a:cs typeface="Poppins" pitchFamily="2" charset="77"/>
              </a:rPr>
              <a:t>Pour donner des indications, on utilise le verbe « tourner », « aller » et « continuer » à l’impératif </a:t>
            </a:r>
            <a:r>
              <a:rPr lang="fr-FR" i="1" dirty="0">
                <a:latin typeface="Poppins" pitchFamily="2" charset="77"/>
                <a:cs typeface="Poppins" pitchFamily="2" charset="77"/>
              </a:rPr>
              <a:t>(ou au présent)</a:t>
            </a:r>
          </a:p>
        </p:txBody>
      </p:sp>
      <p:sp>
        <p:nvSpPr>
          <p:cNvPr id="4" name="ZoneTexte 3">
            <a:extLst>
              <a:ext uri="{FF2B5EF4-FFF2-40B4-BE49-F238E27FC236}">
                <a16:creationId xmlns:a16="http://schemas.microsoft.com/office/drawing/2014/main" id="{5F847F14-B235-89CF-2F60-9A8354F6CE48}"/>
              </a:ext>
            </a:extLst>
          </p:cNvPr>
          <p:cNvSpPr txBox="1"/>
          <p:nvPr/>
        </p:nvSpPr>
        <p:spPr>
          <a:xfrm>
            <a:off x="5551501" y="2253546"/>
            <a:ext cx="2216629" cy="888705"/>
          </a:xfrm>
          <a:prstGeom prst="rect">
            <a:avLst/>
          </a:prstGeom>
          <a:noFill/>
        </p:spPr>
        <p:txBody>
          <a:bodyPr wrap="square" rtlCol="0">
            <a:spAutoFit/>
          </a:bodyPr>
          <a:lstStyle/>
          <a:p>
            <a:pPr>
              <a:lnSpc>
                <a:spcPct val="150000"/>
              </a:lnSpc>
            </a:pPr>
            <a:r>
              <a:rPr lang="fr-FR" dirty="0">
                <a:latin typeface="Poppins" pitchFamily="2" charset="77"/>
                <a:cs typeface="Poppins" pitchFamily="2" charset="77"/>
              </a:rPr>
              <a:t>Tournez à droite</a:t>
            </a:r>
          </a:p>
          <a:p>
            <a:pPr>
              <a:lnSpc>
                <a:spcPct val="150000"/>
              </a:lnSpc>
            </a:pPr>
            <a:r>
              <a:rPr lang="fr-FR" dirty="0">
                <a:latin typeface="Poppins" pitchFamily="2" charset="77"/>
                <a:cs typeface="Poppins" pitchFamily="2" charset="77"/>
              </a:rPr>
              <a:t>Allez à droite</a:t>
            </a:r>
          </a:p>
        </p:txBody>
      </p:sp>
      <p:pic>
        <p:nvPicPr>
          <p:cNvPr id="5" name="Image 4" descr="Une image contenant noir, obscurité&#10;&#10;Description générée automatiquement">
            <a:extLst>
              <a:ext uri="{FF2B5EF4-FFF2-40B4-BE49-F238E27FC236}">
                <a16:creationId xmlns:a16="http://schemas.microsoft.com/office/drawing/2014/main" id="{35E99877-0F29-5F22-1FBF-DEEE06D3D2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36487" y="2325023"/>
            <a:ext cx="817228" cy="817228"/>
          </a:xfrm>
          <a:prstGeom prst="rect">
            <a:avLst/>
          </a:prstGeom>
        </p:spPr>
      </p:pic>
      <p:sp>
        <p:nvSpPr>
          <p:cNvPr id="6" name="ZoneTexte 5">
            <a:extLst>
              <a:ext uri="{FF2B5EF4-FFF2-40B4-BE49-F238E27FC236}">
                <a16:creationId xmlns:a16="http://schemas.microsoft.com/office/drawing/2014/main" id="{D043D145-DF90-773E-7192-096751FD0E6E}"/>
              </a:ext>
            </a:extLst>
          </p:cNvPr>
          <p:cNvSpPr txBox="1"/>
          <p:nvPr/>
        </p:nvSpPr>
        <p:spPr>
          <a:xfrm>
            <a:off x="5495796" y="3431715"/>
            <a:ext cx="2328037" cy="888705"/>
          </a:xfrm>
          <a:prstGeom prst="rect">
            <a:avLst/>
          </a:prstGeom>
          <a:noFill/>
        </p:spPr>
        <p:txBody>
          <a:bodyPr wrap="square" rtlCol="0">
            <a:spAutoFit/>
          </a:bodyPr>
          <a:lstStyle/>
          <a:p>
            <a:pPr>
              <a:lnSpc>
                <a:spcPct val="150000"/>
              </a:lnSpc>
            </a:pPr>
            <a:r>
              <a:rPr lang="fr-FR" dirty="0">
                <a:latin typeface="Poppins" pitchFamily="2" charset="77"/>
                <a:cs typeface="Poppins" pitchFamily="2" charset="77"/>
              </a:rPr>
              <a:t>Tournez à gauche</a:t>
            </a:r>
          </a:p>
          <a:p>
            <a:pPr>
              <a:lnSpc>
                <a:spcPct val="150000"/>
              </a:lnSpc>
            </a:pPr>
            <a:r>
              <a:rPr lang="fr-FR" dirty="0">
                <a:latin typeface="Poppins" pitchFamily="2" charset="77"/>
                <a:cs typeface="Poppins" pitchFamily="2" charset="77"/>
              </a:rPr>
              <a:t>Allez à gauche</a:t>
            </a:r>
          </a:p>
        </p:txBody>
      </p:sp>
      <p:pic>
        <p:nvPicPr>
          <p:cNvPr id="7" name="Image 6" descr="Une image contenant noir, obscurité&#10;&#10;Description générée automatiquement">
            <a:extLst>
              <a:ext uri="{FF2B5EF4-FFF2-40B4-BE49-F238E27FC236}">
                <a16:creationId xmlns:a16="http://schemas.microsoft.com/office/drawing/2014/main" id="{9A12D6CD-EF9A-99F0-DB48-7CAC5D4413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4339015" y="3503192"/>
            <a:ext cx="817228" cy="817228"/>
          </a:xfrm>
          <a:prstGeom prst="rect">
            <a:avLst/>
          </a:prstGeom>
        </p:spPr>
      </p:pic>
      <p:pic>
        <p:nvPicPr>
          <p:cNvPr id="8" name="Image 7" descr="Une image contenant cœur, Graphique, cercle, créativité&#10;&#10;Description générée automatiquement">
            <a:extLst>
              <a:ext uri="{FF2B5EF4-FFF2-40B4-BE49-F238E27FC236}">
                <a16:creationId xmlns:a16="http://schemas.microsoft.com/office/drawing/2014/main" id="{F52C4DA9-6E51-B80A-7827-6972DB1445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53715" y="5795673"/>
            <a:ext cx="697218" cy="697218"/>
          </a:xfrm>
          <a:prstGeom prst="rect">
            <a:avLst/>
          </a:prstGeom>
        </p:spPr>
      </p:pic>
      <p:pic>
        <p:nvPicPr>
          <p:cNvPr id="9" name="Image 8" descr="Une image contenant noir, obscurité&#10;&#10;Description générée automatiquement">
            <a:extLst>
              <a:ext uri="{FF2B5EF4-FFF2-40B4-BE49-F238E27FC236}">
                <a16:creationId xmlns:a16="http://schemas.microsoft.com/office/drawing/2014/main" id="{0AE1C259-2503-94A5-36FD-601E428D92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45510" y="4705142"/>
            <a:ext cx="999181" cy="999181"/>
          </a:xfrm>
          <a:prstGeom prst="rect">
            <a:avLst/>
          </a:prstGeom>
        </p:spPr>
      </p:pic>
      <p:sp>
        <p:nvSpPr>
          <p:cNvPr id="10" name="ZoneTexte 9">
            <a:extLst>
              <a:ext uri="{FF2B5EF4-FFF2-40B4-BE49-F238E27FC236}">
                <a16:creationId xmlns:a16="http://schemas.microsoft.com/office/drawing/2014/main" id="{2D95ACBE-11B4-85EC-47C3-DECBD2620B22}"/>
              </a:ext>
            </a:extLst>
          </p:cNvPr>
          <p:cNvSpPr txBox="1"/>
          <p:nvPr/>
        </p:nvSpPr>
        <p:spPr>
          <a:xfrm>
            <a:off x="5444686" y="4760379"/>
            <a:ext cx="3419282" cy="888705"/>
          </a:xfrm>
          <a:prstGeom prst="rect">
            <a:avLst/>
          </a:prstGeom>
          <a:noFill/>
        </p:spPr>
        <p:txBody>
          <a:bodyPr wrap="square">
            <a:spAutoFit/>
          </a:bodyPr>
          <a:lstStyle/>
          <a:p>
            <a:pPr>
              <a:lnSpc>
                <a:spcPct val="150000"/>
              </a:lnSpc>
            </a:pPr>
            <a:r>
              <a:rPr lang="fr-FR" dirty="0">
                <a:latin typeface="Poppins" pitchFamily="2" charset="77"/>
                <a:cs typeface="Poppins" pitchFamily="2" charset="77"/>
              </a:rPr>
              <a:t>Allez tout droit</a:t>
            </a:r>
          </a:p>
          <a:p>
            <a:pPr>
              <a:lnSpc>
                <a:spcPct val="150000"/>
              </a:lnSpc>
            </a:pPr>
            <a:r>
              <a:rPr lang="fr-FR" dirty="0">
                <a:latin typeface="Poppins" pitchFamily="2" charset="77"/>
                <a:cs typeface="Poppins" pitchFamily="2" charset="77"/>
              </a:rPr>
              <a:t>Continuez tout droit</a:t>
            </a:r>
          </a:p>
        </p:txBody>
      </p:sp>
      <p:sp>
        <p:nvSpPr>
          <p:cNvPr id="11" name="ZoneTexte 10">
            <a:extLst>
              <a:ext uri="{FF2B5EF4-FFF2-40B4-BE49-F238E27FC236}">
                <a16:creationId xmlns:a16="http://schemas.microsoft.com/office/drawing/2014/main" id="{710065E6-4544-B159-043A-DE73AD390C2C}"/>
              </a:ext>
            </a:extLst>
          </p:cNvPr>
          <p:cNvSpPr txBox="1"/>
          <p:nvPr/>
        </p:nvSpPr>
        <p:spPr>
          <a:xfrm>
            <a:off x="6071385" y="5847256"/>
            <a:ext cx="4136109" cy="646331"/>
          </a:xfrm>
          <a:prstGeom prst="rect">
            <a:avLst/>
          </a:prstGeom>
          <a:noFill/>
        </p:spPr>
        <p:txBody>
          <a:bodyPr wrap="square">
            <a:spAutoFit/>
          </a:bodyPr>
          <a:lstStyle/>
          <a:p>
            <a:r>
              <a:rPr lang="fr-FR" b="1" dirty="0">
                <a:solidFill>
                  <a:srgbClr val="C00000"/>
                </a:solidFill>
                <a:latin typeface="Poppins" pitchFamily="2" charset="77"/>
                <a:cs typeface="Poppins" pitchFamily="2" charset="77"/>
              </a:rPr>
              <a:t>L’EXPRESSION « TOUT DROIT » NE VA PAS AVEC LE VERBE TOURNER.</a:t>
            </a:r>
          </a:p>
        </p:txBody>
      </p:sp>
      <p:grpSp>
        <p:nvGrpSpPr>
          <p:cNvPr id="12" name="Group 3">
            <a:extLst>
              <a:ext uri="{FF2B5EF4-FFF2-40B4-BE49-F238E27FC236}">
                <a16:creationId xmlns:a16="http://schemas.microsoft.com/office/drawing/2014/main" id="{F8BD8F23-3C7E-4E28-EDA4-2BD0FEF30602}"/>
              </a:ext>
            </a:extLst>
          </p:cNvPr>
          <p:cNvGrpSpPr/>
          <p:nvPr/>
        </p:nvGrpSpPr>
        <p:grpSpPr>
          <a:xfrm>
            <a:off x="11236842" y="2755076"/>
            <a:ext cx="2989044" cy="1097135"/>
            <a:chOff x="5862918" y="4812844"/>
            <a:chExt cx="3893770" cy="1429217"/>
          </a:xfrm>
          <a:noFill/>
        </p:grpSpPr>
        <p:sp>
          <p:nvSpPr>
            <p:cNvPr id="13" name="Freeform 4">
              <a:extLst>
                <a:ext uri="{FF2B5EF4-FFF2-40B4-BE49-F238E27FC236}">
                  <a16:creationId xmlns:a16="http://schemas.microsoft.com/office/drawing/2014/main" id="{7A97D182-8991-5816-11B0-8D55F7422F5C}"/>
                </a:ext>
              </a:extLst>
            </p:cNvPr>
            <p:cNvSpPr/>
            <p:nvPr/>
          </p:nvSpPr>
          <p:spPr>
            <a:xfrm>
              <a:off x="5862919" y="4812844"/>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5">
              <a:extLst>
                <a:ext uri="{FF2B5EF4-FFF2-40B4-BE49-F238E27FC236}">
                  <a16:creationId xmlns:a16="http://schemas.microsoft.com/office/drawing/2014/main" id="{B3758AD7-966C-6F44-78C6-9C4148CDA943}"/>
                </a:ext>
              </a:extLst>
            </p:cNvPr>
            <p:cNvSpPr/>
            <p:nvPr/>
          </p:nvSpPr>
          <p:spPr>
            <a:xfrm>
              <a:off x="5862918" y="5236782"/>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6">
              <a:extLst>
                <a:ext uri="{FF2B5EF4-FFF2-40B4-BE49-F238E27FC236}">
                  <a16:creationId xmlns:a16="http://schemas.microsoft.com/office/drawing/2014/main" id="{B09E4579-8C34-8717-60D6-B5B8DB6999C5}"/>
                </a:ext>
              </a:extLst>
            </p:cNvPr>
            <p:cNvSpPr/>
            <p:nvPr/>
          </p:nvSpPr>
          <p:spPr>
            <a:xfrm>
              <a:off x="5862918" y="5660720"/>
              <a:ext cx="3893769" cy="581341"/>
            </a:xfrm>
            <a:custGeom>
              <a:avLst/>
              <a:gdLst>
                <a:gd name="connsiteX0" fmla="*/ 0 w 3893769"/>
                <a:gd name="connsiteY0" fmla="*/ 581340 h 581341"/>
                <a:gd name="connsiteX1" fmla="*/ 775120 w 3893769"/>
                <a:gd name="connsiteY1" fmla="*/ 6056 h 581341"/>
                <a:gd name="connsiteX2" fmla="*/ 1556296 w 3893769"/>
                <a:gd name="connsiteY2" fmla="*/ 581340 h 581341"/>
                <a:gd name="connsiteX3" fmla="*/ 2331417 w 3893769"/>
                <a:gd name="connsiteY3" fmla="*/ 0 h 581341"/>
                <a:gd name="connsiteX4" fmla="*/ 3118649 w 3893769"/>
                <a:gd name="connsiteY4" fmla="*/ 581340 h 581341"/>
                <a:gd name="connsiteX5" fmla="*/ 3893769 w 3893769"/>
                <a:gd name="connsiteY5" fmla="*/ 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3769" h="581341">
                  <a:moveTo>
                    <a:pt x="0" y="581340"/>
                  </a:moveTo>
                  <a:cubicBezTo>
                    <a:pt x="257868" y="293698"/>
                    <a:pt x="515737" y="6056"/>
                    <a:pt x="775120" y="6056"/>
                  </a:cubicBezTo>
                  <a:cubicBezTo>
                    <a:pt x="1034503" y="6056"/>
                    <a:pt x="1296913" y="582349"/>
                    <a:pt x="1556296" y="581340"/>
                  </a:cubicBezTo>
                  <a:cubicBezTo>
                    <a:pt x="1815679" y="580331"/>
                    <a:pt x="2071025" y="0"/>
                    <a:pt x="2331417" y="0"/>
                  </a:cubicBezTo>
                  <a:cubicBezTo>
                    <a:pt x="2591809" y="0"/>
                    <a:pt x="2858257" y="581340"/>
                    <a:pt x="3118649" y="581340"/>
                  </a:cubicBezTo>
                  <a:cubicBezTo>
                    <a:pt x="3379041" y="581340"/>
                    <a:pt x="3758527" y="57528"/>
                    <a:pt x="3893769" y="0"/>
                  </a:cubicBezTo>
                </a:path>
              </a:pathLst>
            </a:custGeom>
            <a:grp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5096480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0-#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par>
                                    <p:cTn id="13" presetID="2" presetClass="entr" presetSubtype="2" accel="50000" fill="hold" nodeType="withEffect" p14:presetBounceEnd="50000">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14:bounceEnd="50000">
                                          <p:cBhvr additive="base">
                                            <p:cTn id="15" dur="3000" fill="hold"/>
                                            <p:tgtEl>
                                              <p:spTgt spid="12"/>
                                            </p:tgtEl>
                                            <p:attrNameLst>
                                              <p:attrName>ppt_x</p:attrName>
                                            </p:attrNameLst>
                                          </p:cBhvr>
                                          <p:tavLst>
                                            <p:tav tm="0">
                                              <p:val>
                                                <p:strVal val="1+#ppt_w/2"/>
                                              </p:val>
                                            </p:tav>
                                            <p:tav tm="100000">
                                              <p:val>
                                                <p:strVal val="#ppt_x"/>
                                              </p:val>
                                            </p:tav>
                                          </p:tavLst>
                                        </p:anim>
                                        <p:anim calcmode="lin" valueType="num" p14:bounceEnd="50000">
                                          <p:cBhvr additive="base">
                                            <p:cTn id="16" dur="3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left)">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10"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0-#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par>
                                    <p:cTn id="13" presetID="2" presetClass="entr" presetSubtype="2" accel="5000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3000" fill="hold"/>
                                            <p:tgtEl>
                                              <p:spTgt spid="12"/>
                                            </p:tgtEl>
                                            <p:attrNameLst>
                                              <p:attrName>ppt_x</p:attrName>
                                            </p:attrNameLst>
                                          </p:cBhvr>
                                          <p:tavLst>
                                            <p:tav tm="0">
                                              <p:val>
                                                <p:strVal val="1+#ppt_w/2"/>
                                              </p:val>
                                            </p:tav>
                                            <p:tav tm="100000">
                                              <p:val>
                                                <p:strVal val="#ppt_x"/>
                                              </p:val>
                                            </p:tav>
                                          </p:tavLst>
                                        </p:anim>
                                        <p:anim calcmode="lin" valueType="num">
                                          <p:cBhvr additive="base">
                                            <p:cTn id="16" dur="3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left)">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left)">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wipe(left)">
                                          <p:cBhvr>
                                            <p:cTn id="6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10" grpId="0"/>
          <p:bldP spid="11"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E739CDA-55D4-5E31-F95D-64A05E91669B}"/>
              </a:ext>
            </a:extLst>
          </p:cNvPr>
          <p:cNvSpPr/>
          <p:nvPr/>
        </p:nvSpPr>
        <p:spPr>
          <a:xfrm>
            <a:off x="8330084" y="351692"/>
            <a:ext cx="3557116" cy="4360985"/>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Virage 36">
            <a:extLst>
              <a:ext uri="{FF2B5EF4-FFF2-40B4-BE49-F238E27FC236}">
                <a16:creationId xmlns:a16="http://schemas.microsoft.com/office/drawing/2014/main" id="{9F270904-21D0-1155-1FBF-B8D54B26E743}"/>
              </a:ext>
            </a:extLst>
          </p:cNvPr>
          <p:cNvSpPr/>
          <p:nvPr/>
        </p:nvSpPr>
        <p:spPr>
          <a:xfrm>
            <a:off x="10546157" y="331232"/>
            <a:ext cx="657394" cy="4401905"/>
          </a:xfrm>
          <a:prstGeom prst="bentArrow">
            <a:avLst>
              <a:gd name="adj1" fmla="val 20414"/>
              <a:gd name="adj2" fmla="val 25000"/>
              <a:gd name="adj3" fmla="val 25000"/>
              <a:gd name="adj4" fmla="val 35057"/>
            </a:avLst>
          </a:prstGeom>
          <a:solidFill>
            <a:schemeClr val="accent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6" name="Virage 35">
            <a:extLst>
              <a:ext uri="{FF2B5EF4-FFF2-40B4-BE49-F238E27FC236}">
                <a16:creationId xmlns:a16="http://schemas.microsoft.com/office/drawing/2014/main" id="{6B8ABD75-3D04-5138-371A-1FBA88F9A60A}"/>
              </a:ext>
            </a:extLst>
          </p:cNvPr>
          <p:cNvSpPr/>
          <p:nvPr/>
        </p:nvSpPr>
        <p:spPr>
          <a:xfrm flipH="1">
            <a:off x="10017968" y="1407422"/>
            <a:ext cx="657394" cy="3321461"/>
          </a:xfrm>
          <a:prstGeom prst="bentArrow">
            <a:avLst>
              <a:gd name="adj1" fmla="val 20414"/>
              <a:gd name="adj2" fmla="val 25000"/>
              <a:gd name="adj3" fmla="val 25000"/>
              <a:gd name="adj4" fmla="val 43750"/>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3" name="Virage 32">
            <a:extLst>
              <a:ext uri="{FF2B5EF4-FFF2-40B4-BE49-F238E27FC236}">
                <a16:creationId xmlns:a16="http://schemas.microsoft.com/office/drawing/2014/main" id="{EBE1D765-1619-661F-BAFE-E2108A157EDB}"/>
              </a:ext>
            </a:extLst>
          </p:cNvPr>
          <p:cNvSpPr/>
          <p:nvPr/>
        </p:nvSpPr>
        <p:spPr>
          <a:xfrm flipH="1">
            <a:off x="10017968" y="3306926"/>
            <a:ext cx="657394" cy="1401498"/>
          </a:xfrm>
          <a:prstGeom prst="bentArrow">
            <a:avLst>
              <a:gd name="adj1" fmla="val 20414"/>
              <a:gd name="adj2" fmla="val 25000"/>
              <a:gd name="adj3" fmla="val 25000"/>
              <a:gd name="adj4" fmla="val 43750"/>
            </a:avLst>
          </a:prstGeom>
          <a:solidFill>
            <a:srgbClr val="FF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5" name="Virage 34">
            <a:extLst>
              <a:ext uri="{FF2B5EF4-FFF2-40B4-BE49-F238E27FC236}">
                <a16:creationId xmlns:a16="http://schemas.microsoft.com/office/drawing/2014/main" id="{C55125A9-7B11-F5EB-7F06-73ADC1271773}"/>
              </a:ext>
            </a:extLst>
          </p:cNvPr>
          <p:cNvSpPr/>
          <p:nvPr/>
        </p:nvSpPr>
        <p:spPr>
          <a:xfrm>
            <a:off x="10546157" y="2230735"/>
            <a:ext cx="657394" cy="2461675"/>
          </a:xfrm>
          <a:prstGeom prst="bentArrow">
            <a:avLst>
              <a:gd name="adj1" fmla="val 20414"/>
              <a:gd name="adj2" fmla="val 25000"/>
              <a:gd name="adj3" fmla="val 25000"/>
              <a:gd name="adj4" fmla="val 35057"/>
            </a:avLst>
          </a:prstGeom>
          <a:solidFill>
            <a:srgbClr val="FFC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 name="ZoneTexte 1">
            <a:extLst>
              <a:ext uri="{FF2B5EF4-FFF2-40B4-BE49-F238E27FC236}">
                <a16:creationId xmlns:a16="http://schemas.microsoft.com/office/drawing/2014/main" id="{20AB6822-5B6F-D79B-CE52-7C371547FB6B}"/>
              </a:ext>
            </a:extLst>
          </p:cNvPr>
          <p:cNvSpPr txBox="1"/>
          <p:nvPr/>
        </p:nvSpPr>
        <p:spPr>
          <a:xfrm>
            <a:off x="385894" y="178261"/>
            <a:ext cx="7734649" cy="1569660"/>
          </a:xfrm>
          <a:prstGeom prst="rect">
            <a:avLst/>
          </a:prstGeom>
          <a:noFill/>
        </p:spPr>
        <p:txBody>
          <a:bodyPr wrap="square" rtlCol="0">
            <a:spAutoFit/>
          </a:bodyPr>
          <a:lstStyle/>
          <a:p>
            <a:r>
              <a:rPr lang="fr-FR" sz="4800" b="1" dirty="0">
                <a:latin typeface="Poppins" pitchFamily="2" charset="77"/>
                <a:cs typeface="Poppins" pitchFamily="2" charset="77"/>
              </a:rPr>
              <a:t>Donner des indications avec des rues</a:t>
            </a:r>
          </a:p>
        </p:txBody>
      </p:sp>
      <p:sp>
        <p:nvSpPr>
          <p:cNvPr id="3" name="ZoneTexte 2">
            <a:extLst>
              <a:ext uri="{FF2B5EF4-FFF2-40B4-BE49-F238E27FC236}">
                <a16:creationId xmlns:a16="http://schemas.microsoft.com/office/drawing/2014/main" id="{700342E0-460E-FF85-70FD-C6A3978ADA96}"/>
              </a:ext>
            </a:extLst>
          </p:cNvPr>
          <p:cNvSpPr txBox="1"/>
          <p:nvPr/>
        </p:nvSpPr>
        <p:spPr>
          <a:xfrm>
            <a:off x="385894" y="1543750"/>
            <a:ext cx="6541477" cy="473206"/>
          </a:xfrm>
          <a:prstGeom prst="rect">
            <a:avLst/>
          </a:prstGeom>
          <a:noFill/>
        </p:spPr>
        <p:txBody>
          <a:bodyPr wrap="square" rtlCol="0">
            <a:spAutoFit/>
          </a:bodyPr>
          <a:lstStyle/>
          <a:p>
            <a:pPr>
              <a:lnSpc>
                <a:spcPct val="150000"/>
              </a:lnSpc>
            </a:pPr>
            <a:r>
              <a:rPr lang="fr-FR" dirty="0">
                <a:latin typeface="Poppins" pitchFamily="2" charset="77"/>
                <a:cs typeface="Poppins" pitchFamily="2" charset="77"/>
              </a:rPr>
              <a:t>Pour donner des indications avec des rues, on utilise :</a:t>
            </a:r>
          </a:p>
        </p:txBody>
      </p:sp>
      <p:sp>
        <p:nvSpPr>
          <p:cNvPr id="19" name="Rectangle 18">
            <a:extLst>
              <a:ext uri="{FF2B5EF4-FFF2-40B4-BE49-F238E27FC236}">
                <a16:creationId xmlns:a16="http://schemas.microsoft.com/office/drawing/2014/main" id="{D1673830-059D-708A-C00B-8A2350C82BE7}"/>
              </a:ext>
            </a:extLst>
          </p:cNvPr>
          <p:cNvSpPr/>
          <p:nvPr/>
        </p:nvSpPr>
        <p:spPr>
          <a:xfrm>
            <a:off x="478173" y="2277593"/>
            <a:ext cx="1038465" cy="803202"/>
          </a:xfrm>
          <a:prstGeom prst="rect">
            <a:avLst/>
          </a:prstGeom>
          <a:solidFill>
            <a:schemeClr val="accent6"/>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dirty="0">
                <a:latin typeface="Poppins" pitchFamily="2" charset="77"/>
                <a:cs typeface="Poppins" pitchFamily="2" charset="77"/>
              </a:rPr>
              <a:t>prenez</a:t>
            </a:r>
          </a:p>
        </p:txBody>
      </p:sp>
      <p:sp>
        <p:nvSpPr>
          <p:cNvPr id="20" name="Rectangle 19">
            <a:extLst>
              <a:ext uri="{FF2B5EF4-FFF2-40B4-BE49-F238E27FC236}">
                <a16:creationId xmlns:a16="http://schemas.microsoft.com/office/drawing/2014/main" id="{14F8B2B1-F97C-6CE8-04D2-5AD2C6E0630D}"/>
              </a:ext>
            </a:extLst>
          </p:cNvPr>
          <p:cNvSpPr/>
          <p:nvPr/>
        </p:nvSpPr>
        <p:spPr>
          <a:xfrm>
            <a:off x="1623368" y="2074922"/>
            <a:ext cx="4561996" cy="1288840"/>
          </a:xfrm>
          <a:prstGeom prst="rect">
            <a:avLst/>
          </a:prstGeom>
          <a:solidFill>
            <a:srgbClr val="00B0F0"/>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dirty="0">
                <a:latin typeface="Poppins" pitchFamily="2" charset="77"/>
                <a:cs typeface="Poppins" pitchFamily="2" charset="77"/>
              </a:rPr>
              <a:t>La première/la prochaine rue</a:t>
            </a:r>
          </a:p>
          <a:p>
            <a:pPr algn="ctr"/>
            <a:r>
              <a:rPr lang="fr-FR" dirty="0">
                <a:latin typeface="Poppins" pitchFamily="2" charset="77"/>
                <a:cs typeface="Poppins" pitchFamily="2" charset="77"/>
              </a:rPr>
              <a:t>La deuxième</a:t>
            </a:r>
          </a:p>
          <a:p>
            <a:pPr algn="ctr"/>
            <a:r>
              <a:rPr lang="fr-FR" dirty="0">
                <a:latin typeface="Poppins" pitchFamily="2" charset="77"/>
                <a:cs typeface="Poppins" pitchFamily="2" charset="77"/>
              </a:rPr>
              <a:t>La troisième</a:t>
            </a:r>
          </a:p>
          <a:p>
            <a:pPr algn="ctr"/>
            <a:r>
              <a:rPr lang="fr-FR" dirty="0">
                <a:latin typeface="Poppins" pitchFamily="2" charset="77"/>
                <a:cs typeface="Poppins" pitchFamily="2" charset="77"/>
              </a:rPr>
              <a:t>Etc. </a:t>
            </a:r>
          </a:p>
        </p:txBody>
      </p:sp>
      <p:sp>
        <p:nvSpPr>
          <p:cNvPr id="21" name="Rectangle 20">
            <a:extLst>
              <a:ext uri="{FF2B5EF4-FFF2-40B4-BE49-F238E27FC236}">
                <a16:creationId xmlns:a16="http://schemas.microsoft.com/office/drawing/2014/main" id="{B6E2ECEE-1654-0879-4A0A-7E4B2A625984}"/>
              </a:ext>
            </a:extLst>
          </p:cNvPr>
          <p:cNvSpPr/>
          <p:nvPr/>
        </p:nvSpPr>
        <p:spPr>
          <a:xfrm>
            <a:off x="6486372" y="2277593"/>
            <a:ext cx="1537489" cy="803202"/>
          </a:xfrm>
          <a:prstGeom prst="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dirty="0">
                <a:latin typeface="Poppins" pitchFamily="2" charset="77"/>
                <a:cs typeface="Poppins" pitchFamily="2" charset="77"/>
              </a:rPr>
              <a:t>À droite</a:t>
            </a:r>
          </a:p>
          <a:p>
            <a:pPr algn="ctr"/>
            <a:r>
              <a:rPr lang="fr-FR" dirty="0">
                <a:latin typeface="Poppins" pitchFamily="2" charset="77"/>
                <a:cs typeface="Poppins" pitchFamily="2" charset="77"/>
              </a:rPr>
              <a:t>À gauche</a:t>
            </a:r>
          </a:p>
        </p:txBody>
      </p:sp>
      <p:sp>
        <p:nvSpPr>
          <p:cNvPr id="23" name="Ellipse 22">
            <a:extLst>
              <a:ext uri="{FF2B5EF4-FFF2-40B4-BE49-F238E27FC236}">
                <a16:creationId xmlns:a16="http://schemas.microsoft.com/office/drawing/2014/main" id="{CCDD8514-B792-8868-E180-91E2F9101350}"/>
              </a:ext>
            </a:extLst>
          </p:cNvPr>
          <p:cNvSpPr/>
          <p:nvPr/>
        </p:nvSpPr>
        <p:spPr>
          <a:xfrm>
            <a:off x="5918064" y="2332134"/>
            <a:ext cx="677204" cy="677204"/>
          </a:xfrm>
          <a:prstGeom prst="ellipse">
            <a:avLst/>
          </a:prstGeom>
          <a:ln w="571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2800" dirty="0">
                <a:latin typeface="Poppins" pitchFamily="2" charset="77"/>
                <a:cs typeface="Poppins" pitchFamily="2" charset="77"/>
              </a:rPr>
              <a:t>+</a:t>
            </a:r>
          </a:p>
        </p:txBody>
      </p:sp>
      <p:cxnSp>
        <p:nvCxnSpPr>
          <p:cNvPr id="24" name="Connecteur droit 23">
            <a:extLst>
              <a:ext uri="{FF2B5EF4-FFF2-40B4-BE49-F238E27FC236}">
                <a16:creationId xmlns:a16="http://schemas.microsoft.com/office/drawing/2014/main" id="{CBE8B415-21E0-81D5-FE04-AD04BDA8F569}"/>
              </a:ext>
            </a:extLst>
          </p:cNvPr>
          <p:cNvCxnSpPr>
            <a:cxnSpLocks/>
          </p:cNvCxnSpPr>
          <p:nvPr/>
        </p:nvCxnSpPr>
        <p:spPr>
          <a:xfrm>
            <a:off x="8130591" y="351692"/>
            <a:ext cx="0" cy="59586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9CBFDDBF-088F-E653-AABC-605A57CAC4D7}"/>
              </a:ext>
            </a:extLst>
          </p:cNvPr>
          <p:cNvSpPr/>
          <p:nvPr/>
        </p:nvSpPr>
        <p:spPr>
          <a:xfrm>
            <a:off x="8707670" y="650052"/>
            <a:ext cx="1537489" cy="72090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28" name="Rectangle 27">
            <a:extLst>
              <a:ext uri="{FF2B5EF4-FFF2-40B4-BE49-F238E27FC236}">
                <a16:creationId xmlns:a16="http://schemas.microsoft.com/office/drawing/2014/main" id="{7A1949C2-F5AF-F5ED-8E46-F4C8B3F50445}"/>
              </a:ext>
            </a:extLst>
          </p:cNvPr>
          <p:cNvSpPr/>
          <p:nvPr/>
        </p:nvSpPr>
        <p:spPr>
          <a:xfrm>
            <a:off x="8707670" y="1747921"/>
            <a:ext cx="1537489" cy="152784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30" name="Rectangle 29">
            <a:extLst>
              <a:ext uri="{FF2B5EF4-FFF2-40B4-BE49-F238E27FC236}">
                <a16:creationId xmlns:a16="http://schemas.microsoft.com/office/drawing/2014/main" id="{BB7434B8-96DC-1B6F-A75D-F3DD3F5FC6AE}"/>
              </a:ext>
            </a:extLst>
          </p:cNvPr>
          <p:cNvSpPr/>
          <p:nvPr/>
        </p:nvSpPr>
        <p:spPr>
          <a:xfrm>
            <a:off x="8707670" y="3652724"/>
            <a:ext cx="1537489" cy="71864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pic>
        <p:nvPicPr>
          <p:cNvPr id="31" name="Image 30" descr="Une image contenant triangle&#10;&#10;Description générée automatiquement">
            <a:extLst>
              <a:ext uri="{FF2B5EF4-FFF2-40B4-BE49-F238E27FC236}">
                <a16:creationId xmlns:a16="http://schemas.microsoft.com/office/drawing/2014/main" id="{3DA2A93F-4AE0-5469-D1C4-A39397A32B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0338593" y="4550622"/>
            <a:ext cx="555797" cy="555797"/>
          </a:xfrm>
          <a:prstGeom prst="rect">
            <a:avLst/>
          </a:prstGeom>
        </p:spPr>
      </p:pic>
      <p:sp>
        <p:nvSpPr>
          <p:cNvPr id="32" name="Rectangle 31">
            <a:extLst>
              <a:ext uri="{FF2B5EF4-FFF2-40B4-BE49-F238E27FC236}">
                <a16:creationId xmlns:a16="http://schemas.microsoft.com/office/drawing/2014/main" id="{4825E05F-E7CD-DFA7-2821-D3DC31AE8E4C}"/>
              </a:ext>
            </a:extLst>
          </p:cNvPr>
          <p:cNvSpPr/>
          <p:nvPr/>
        </p:nvSpPr>
        <p:spPr>
          <a:xfrm>
            <a:off x="10902462" y="650052"/>
            <a:ext cx="811366" cy="149447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34" name="Rectangle 33">
            <a:extLst>
              <a:ext uri="{FF2B5EF4-FFF2-40B4-BE49-F238E27FC236}">
                <a16:creationId xmlns:a16="http://schemas.microsoft.com/office/drawing/2014/main" id="{8DAB2930-2084-6C58-555B-152C7ABAD1A0}"/>
              </a:ext>
            </a:extLst>
          </p:cNvPr>
          <p:cNvSpPr/>
          <p:nvPr/>
        </p:nvSpPr>
        <p:spPr>
          <a:xfrm>
            <a:off x="10902462" y="2608028"/>
            <a:ext cx="811366" cy="176333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pic>
        <p:nvPicPr>
          <p:cNvPr id="38" name="Image 37" descr="Une image contenant noir, obscurité&#10;&#10;Description générée automatiquement">
            <a:extLst>
              <a:ext uri="{FF2B5EF4-FFF2-40B4-BE49-F238E27FC236}">
                <a16:creationId xmlns:a16="http://schemas.microsoft.com/office/drawing/2014/main" id="{43F34C7C-CB7A-7046-E34E-F4E47D6C27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341365">
            <a:off x="10382056" y="4983314"/>
            <a:ext cx="450954" cy="450954"/>
          </a:xfrm>
          <a:prstGeom prst="rect">
            <a:avLst/>
          </a:prstGeom>
        </p:spPr>
      </p:pic>
      <p:sp>
        <p:nvSpPr>
          <p:cNvPr id="40" name="Flèche vers la droite 39">
            <a:extLst>
              <a:ext uri="{FF2B5EF4-FFF2-40B4-BE49-F238E27FC236}">
                <a16:creationId xmlns:a16="http://schemas.microsoft.com/office/drawing/2014/main" id="{891A7257-9983-2FB3-4D37-DDD3C873B6C8}"/>
              </a:ext>
            </a:extLst>
          </p:cNvPr>
          <p:cNvSpPr/>
          <p:nvPr/>
        </p:nvSpPr>
        <p:spPr>
          <a:xfrm>
            <a:off x="577918" y="4480569"/>
            <a:ext cx="621879" cy="486435"/>
          </a:xfrm>
          <a:prstGeom prst="rightArrow">
            <a:avLst>
              <a:gd name="adj1" fmla="val 50000"/>
              <a:gd name="adj2" fmla="val 78554"/>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vers la droite 40">
            <a:extLst>
              <a:ext uri="{FF2B5EF4-FFF2-40B4-BE49-F238E27FC236}">
                <a16:creationId xmlns:a16="http://schemas.microsoft.com/office/drawing/2014/main" id="{47D5F607-76EA-982E-7C58-C584A0445410}"/>
              </a:ext>
            </a:extLst>
          </p:cNvPr>
          <p:cNvSpPr/>
          <p:nvPr/>
        </p:nvSpPr>
        <p:spPr>
          <a:xfrm>
            <a:off x="558312" y="4990693"/>
            <a:ext cx="621879" cy="486435"/>
          </a:xfrm>
          <a:prstGeom prst="rightArrow">
            <a:avLst>
              <a:gd name="adj1" fmla="val 50000"/>
              <a:gd name="adj2" fmla="val 78554"/>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èche vers la droite 41">
            <a:extLst>
              <a:ext uri="{FF2B5EF4-FFF2-40B4-BE49-F238E27FC236}">
                <a16:creationId xmlns:a16="http://schemas.microsoft.com/office/drawing/2014/main" id="{68B946B6-20D9-43D7-0F0D-219B4FF36930}"/>
              </a:ext>
            </a:extLst>
          </p:cNvPr>
          <p:cNvSpPr/>
          <p:nvPr/>
        </p:nvSpPr>
        <p:spPr>
          <a:xfrm>
            <a:off x="544800" y="5560083"/>
            <a:ext cx="621879" cy="486435"/>
          </a:xfrm>
          <a:prstGeom prst="rightArrow">
            <a:avLst>
              <a:gd name="adj1" fmla="val 50000"/>
              <a:gd name="adj2" fmla="val 78554"/>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vers la droite 42">
            <a:extLst>
              <a:ext uri="{FF2B5EF4-FFF2-40B4-BE49-F238E27FC236}">
                <a16:creationId xmlns:a16="http://schemas.microsoft.com/office/drawing/2014/main" id="{D9B8C0CA-6FFD-26D7-687C-8ECAF8F48FAF}"/>
              </a:ext>
            </a:extLst>
          </p:cNvPr>
          <p:cNvSpPr/>
          <p:nvPr/>
        </p:nvSpPr>
        <p:spPr>
          <a:xfrm>
            <a:off x="523362" y="6083830"/>
            <a:ext cx="621879" cy="486435"/>
          </a:xfrm>
          <a:prstGeom prst="rightArrow">
            <a:avLst>
              <a:gd name="adj1" fmla="val 50000"/>
              <a:gd name="adj2" fmla="val 78554"/>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ZoneTexte 43">
            <a:extLst>
              <a:ext uri="{FF2B5EF4-FFF2-40B4-BE49-F238E27FC236}">
                <a16:creationId xmlns:a16="http://schemas.microsoft.com/office/drawing/2014/main" id="{E533B379-792C-7BF4-42B2-070AE0905920}"/>
              </a:ext>
            </a:extLst>
          </p:cNvPr>
          <p:cNvSpPr txBox="1"/>
          <p:nvPr/>
        </p:nvSpPr>
        <p:spPr>
          <a:xfrm>
            <a:off x="1171703" y="4345419"/>
            <a:ext cx="6917278" cy="2262158"/>
          </a:xfrm>
          <a:prstGeom prst="rect">
            <a:avLst/>
          </a:prstGeom>
          <a:noFill/>
        </p:spPr>
        <p:txBody>
          <a:bodyPr wrap="none" rtlCol="0">
            <a:spAutoFit/>
          </a:bodyPr>
          <a:lstStyle/>
          <a:p>
            <a:pPr>
              <a:lnSpc>
                <a:spcPct val="150000"/>
              </a:lnSpc>
            </a:pPr>
            <a:r>
              <a:rPr lang="fr-FR" sz="2400" dirty="0">
                <a:solidFill>
                  <a:schemeClr val="accent6"/>
                </a:solidFill>
                <a:latin typeface="Poppins" pitchFamily="2" charset="77"/>
                <a:cs typeface="Poppins" pitchFamily="2" charset="77"/>
              </a:rPr>
              <a:t>Prenez</a:t>
            </a:r>
            <a:r>
              <a:rPr lang="fr-FR" sz="2400" dirty="0">
                <a:solidFill>
                  <a:srgbClr val="C00000"/>
                </a:solidFill>
                <a:latin typeface="Poppins" pitchFamily="2" charset="77"/>
                <a:cs typeface="Poppins" pitchFamily="2" charset="77"/>
              </a:rPr>
              <a:t> </a:t>
            </a:r>
            <a:r>
              <a:rPr lang="fr-FR" sz="2400" dirty="0">
                <a:solidFill>
                  <a:srgbClr val="00B0F0"/>
                </a:solidFill>
                <a:latin typeface="Poppins" pitchFamily="2" charset="77"/>
                <a:cs typeface="Poppins" pitchFamily="2" charset="77"/>
              </a:rPr>
              <a:t>la deuxième </a:t>
            </a:r>
            <a:r>
              <a:rPr lang="fr-FR" sz="2400" dirty="0">
                <a:solidFill>
                  <a:schemeClr val="accent2"/>
                </a:solidFill>
                <a:latin typeface="Poppins" pitchFamily="2" charset="77"/>
                <a:cs typeface="Poppins" pitchFamily="2" charset="77"/>
              </a:rPr>
              <a:t>à droite</a:t>
            </a:r>
          </a:p>
          <a:p>
            <a:pPr>
              <a:lnSpc>
                <a:spcPct val="150000"/>
              </a:lnSpc>
            </a:pPr>
            <a:r>
              <a:rPr lang="fr-FR" sz="2400" dirty="0">
                <a:solidFill>
                  <a:schemeClr val="accent6"/>
                </a:solidFill>
                <a:latin typeface="Poppins" pitchFamily="2" charset="77"/>
                <a:cs typeface="Poppins" pitchFamily="2" charset="77"/>
              </a:rPr>
              <a:t>Prenez</a:t>
            </a:r>
            <a:r>
              <a:rPr lang="fr-FR" sz="2400" dirty="0">
                <a:solidFill>
                  <a:srgbClr val="C00000"/>
                </a:solidFill>
                <a:latin typeface="Poppins" pitchFamily="2" charset="77"/>
                <a:cs typeface="Poppins" pitchFamily="2" charset="77"/>
              </a:rPr>
              <a:t> </a:t>
            </a:r>
            <a:r>
              <a:rPr lang="fr-FR" sz="2400" dirty="0">
                <a:solidFill>
                  <a:srgbClr val="00B0F0"/>
                </a:solidFill>
                <a:latin typeface="Poppins" pitchFamily="2" charset="77"/>
                <a:cs typeface="Poppins" pitchFamily="2" charset="77"/>
              </a:rPr>
              <a:t>la deuxième </a:t>
            </a:r>
            <a:r>
              <a:rPr lang="fr-FR" sz="2400" dirty="0">
                <a:solidFill>
                  <a:schemeClr val="accent2"/>
                </a:solidFill>
                <a:latin typeface="Poppins" pitchFamily="2" charset="77"/>
                <a:cs typeface="Poppins" pitchFamily="2" charset="77"/>
              </a:rPr>
              <a:t>à gauche</a:t>
            </a:r>
          </a:p>
          <a:p>
            <a:pPr>
              <a:lnSpc>
                <a:spcPct val="150000"/>
              </a:lnSpc>
            </a:pPr>
            <a:r>
              <a:rPr lang="fr-FR" sz="2400" dirty="0">
                <a:solidFill>
                  <a:schemeClr val="accent6"/>
                </a:solidFill>
                <a:latin typeface="Poppins" pitchFamily="2" charset="77"/>
                <a:cs typeface="Poppins" pitchFamily="2" charset="77"/>
              </a:rPr>
              <a:t>Prenez</a:t>
            </a:r>
            <a:r>
              <a:rPr lang="fr-FR" sz="2400" dirty="0">
                <a:solidFill>
                  <a:srgbClr val="C00000"/>
                </a:solidFill>
                <a:latin typeface="Poppins" pitchFamily="2" charset="77"/>
                <a:cs typeface="Poppins" pitchFamily="2" charset="77"/>
              </a:rPr>
              <a:t> </a:t>
            </a:r>
            <a:r>
              <a:rPr lang="fr-FR" sz="2400" dirty="0">
                <a:solidFill>
                  <a:srgbClr val="00B0F0"/>
                </a:solidFill>
                <a:latin typeface="Poppins" pitchFamily="2" charset="77"/>
                <a:cs typeface="Poppins" pitchFamily="2" charset="77"/>
              </a:rPr>
              <a:t>la première/prochaine rue</a:t>
            </a:r>
            <a:r>
              <a:rPr lang="fr-FR" sz="2400" dirty="0">
                <a:solidFill>
                  <a:srgbClr val="C00000"/>
                </a:solidFill>
                <a:latin typeface="Poppins" pitchFamily="2" charset="77"/>
                <a:cs typeface="Poppins" pitchFamily="2" charset="77"/>
              </a:rPr>
              <a:t> </a:t>
            </a:r>
            <a:r>
              <a:rPr lang="fr-FR" sz="2400" dirty="0">
                <a:solidFill>
                  <a:schemeClr val="accent2"/>
                </a:solidFill>
                <a:latin typeface="Poppins" pitchFamily="2" charset="77"/>
                <a:cs typeface="Poppins" pitchFamily="2" charset="77"/>
              </a:rPr>
              <a:t>à gauche</a:t>
            </a:r>
          </a:p>
          <a:p>
            <a:pPr>
              <a:lnSpc>
                <a:spcPct val="150000"/>
              </a:lnSpc>
            </a:pPr>
            <a:r>
              <a:rPr lang="fr-FR" sz="2400" dirty="0">
                <a:solidFill>
                  <a:schemeClr val="accent6"/>
                </a:solidFill>
                <a:latin typeface="Poppins" pitchFamily="2" charset="77"/>
                <a:cs typeface="Poppins" pitchFamily="2" charset="77"/>
              </a:rPr>
              <a:t>Prenez</a:t>
            </a:r>
            <a:r>
              <a:rPr lang="fr-FR" sz="2400" dirty="0">
                <a:solidFill>
                  <a:srgbClr val="C00000"/>
                </a:solidFill>
                <a:latin typeface="Poppins" pitchFamily="2" charset="77"/>
                <a:cs typeface="Poppins" pitchFamily="2" charset="77"/>
              </a:rPr>
              <a:t> </a:t>
            </a:r>
            <a:r>
              <a:rPr lang="fr-FR" sz="2400" dirty="0">
                <a:solidFill>
                  <a:srgbClr val="00B0F0"/>
                </a:solidFill>
                <a:latin typeface="Poppins" pitchFamily="2" charset="77"/>
                <a:cs typeface="Poppins" pitchFamily="2" charset="77"/>
              </a:rPr>
              <a:t>la première /prochaine rue</a:t>
            </a:r>
            <a:r>
              <a:rPr lang="fr-FR" sz="2400" dirty="0">
                <a:solidFill>
                  <a:srgbClr val="C00000"/>
                </a:solidFill>
                <a:latin typeface="Poppins" pitchFamily="2" charset="77"/>
                <a:cs typeface="Poppins" pitchFamily="2" charset="77"/>
              </a:rPr>
              <a:t> </a:t>
            </a:r>
            <a:r>
              <a:rPr lang="fr-FR" sz="2400" dirty="0">
                <a:solidFill>
                  <a:schemeClr val="accent2"/>
                </a:solidFill>
                <a:latin typeface="Poppins" pitchFamily="2" charset="77"/>
                <a:cs typeface="Poppins" pitchFamily="2" charset="77"/>
              </a:rPr>
              <a:t>à droite</a:t>
            </a:r>
          </a:p>
        </p:txBody>
      </p:sp>
      <p:sp>
        <p:nvSpPr>
          <p:cNvPr id="48" name="ZoneTexte 47">
            <a:extLst>
              <a:ext uri="{FF2B5EF4-FFF2-40B4-BE49-F238E27FC236}">
                <a16:creationId xmlns:a16="http://schemas.microsoft.com/office/drawing/2014/main" id="{D0CAE2D4-5DED-E2B9-A17A-2B3944E8E3FF}"/>
              </a:ext>
            </a:extLst>
          </p:cNvPr>
          <p:cNvSpPr txBox="1"/>
          <p:nvPr/>
        </p:nvSpPr>
        <p:spPr>
          <a:xfrm>
            <a:off x="8330084" y="5917339"/>
            <a:ext cx="3220753" cy="646331"/>
          </a:xfrm>
          <a:prstGeom prst="rect">
            <a:avLst/>
          </a:prstGeom>
          <a:noFill/>
        </p:spPr>
        <p:txBody>
          <a:bodyPr wrap="none" rtlCol="0">
            <a:spAutoFit/>
          </a:bodyPr>
          <a:lstStyle/>
          <a:p>
            <a:r>
              <a:rPr lang="fr-FR" sz="3600" b="1" dirty="0">
                <a:solidFill>
                  <a:srgbClr val="C00000"/>
                </a:solidFill>
                <a:latin typeface="Poppins" pitchFamily="2" charset="77"/>
                <a:cs typeface="Poppins" pitchFamily="2" charset="77"/>
              </a:rPr>
              <a:t>CORRECTION</a:t>
            </a:r>
          </a:p>
        </p:txBody>
      </p:sp>
      <p:sp>
        <p:nvSpPr>
          <p:cNvPr id="49" name="ZoneTexte 48">
            <a:extLst>
              <a:ext uri="{FF2B5EF4-FFF2-40B4-BE49-F238E27FC236}">
                <a16:creationId xmlns:a16="http://schemas.microsoft.com/office/drawing/2014/main" id="{65A9A057-54DC-700C-1CEC-4253E687C436}"/>
              </a:ext>
            </a:extLst>
          </p:cNvPr>
          <p:cNvSpPr txBox="1"/>
          <p:nvPr/>
        </p:nvSpPr>
        <p:spPr>
          <a:xfrm>
            <a:off x="478172" y="3866274"/>
            <a:ext cx="5875326" cy="369332"/>
          </a:xfrm>
          <a:prstGeom prst="rect">
            <a:avLst/>
          </a:prstGeom>
          <a:noFill/>
        </p:spPr>
        <p:txBody>
          <a:bodyPr wrap="none" rtlCol="0">
            <a:spAutoFit/>
          </a:bodyPr>
          <a:lstStyle/>
          <a:p>
            <a:r>
              <a:rPr lang="fr-FR" dirty="0">
                <a:latin typeface="Poppins" pitchFamily="2" charset="77"/>
                <a:cs typeface="Poppins" pitchFamily="2" charset="77"/>
              </a:rPr>
              <a:t>Exercice : observez les flèches et notez l’indication</a:t>
            </a:r>
          </a:p>
        </p:txBody>
      </p:sp>
      <p:sp>
        <p:nvSpPr>
          <p:cNvPr id="50" name="ZoneTexte 49">
            <a:extLst>
              <a:ext uri="{FF2B5EF4-FFF2-40B4-BE49-F238E27FC236}">
                <a16:creationId xmlns:a16="http://schemas.microsoft.com/office/drawing/2014/main" id="{8E37EE66-AAA0-8A95-9030-D6A7631D9716}"/>
              </a:ext>
            </a:extLst>
          </p:cNvPr>
          <p:cNvSpPr txBox="1"/>
          <p:nvPr/>
        </p:nvSpPr>
        <p:spPr>
          <a:xfrm>
            <a:off x="8330084" y="5369936"/>
            <a:ext cx="3177509" cy="1200329"/>
          </a:xfrm>
          <a:prstGeom prst="rect">
            <a:avLst/>
          </a:prstGeom>
          <a:noFill/>
        </p:spPr>
        <p:txBody>
          <a:bodyPr wrap="square" rtlCol="0">
            <a:spAutoFit/>
          </a:bodyPr>
          <a:lstStyle/>
          <a:p>
            <a:r>
              <a:rPr lang="fr-FR" sz="3600" b="1" dirty="0">
                <a:solidFill>
                  <a:srgbClr val="C00000"/>
                </a:solidFill>
                <a:latin typeface="Poppins" pitchFamily="2" charset="77"/>
                <a:cs typeface="Poppins" pitchFamily="2" charset="77"/>
              </a:rPr>
              <a:t>DES QUESTIONS ?</a:t>
            </a:r>
          </a:p>
        </p:txBody>
      </p:sp>
      <p:sp>
        <p:nvSpPr>
          <p:cNvPr id="51" name="Ellipse 50">
            <a:extLst>
              <a:ext uri="{FF2B5EF4-FFF2-40B4-BE49-F238E27FC236}">
                <a16:creationId xmlns:a16="http://schemas.microsoft.com/office/drawing/2014/main" id="{F66745EA-83EB-F694-9297-D01CA2BEDD2F}"/>
              </a:ext>
            </a:extLst>
          </p:cNvPr>
          <p:cNvSpPr/>
          <p:nvPr/>
        </p:nvSpPr>
        <p:spPr>
          <a:xfrm>
            <a:off x="1470689" y="2332134"/>
            <a:ext cx="677204" cy="677204"/>
          </a:xfrm>
          <a:prstGeom prst="ellipse">
            <a:avLst/>
          </a:prstGeom>
          <a:ln w="57150">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2800" dirty="0">
                <a:latin typeface="Poppins" pitchFamily="2" charset="77"/>
                <a:cs typeface="Poppins" pitchFamily="2" charset="77"/>
              </a:rPr>
              <a:t>+</a:t>
            </a:r>
          </a:p>
        </p:txBody>
      </p:sp>
    </p:spTree>
    <p:extLst>
      <p:ext uri="{BB962C8B-B14F-4D97-AF65-F5344CB8AC3E}">
        <p14:creationId xmlns:p14="http://schemas.microsoft.com/office/powerpoint/2010/main" val="22843027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
                                            <p:bg/>
                                          </p:spTgt>
                                        </p:tgtEl>
                                        <p:attrNameLst>
                                          <p:attrName>style.visibility</p:attrName>
                                        </p:attrNameLst>
                                      </p:cBhvr>
                                      <p:to>
                                        <p:strVal val="visible"/>
                                      </p:to>
                                    </p:set>
                                    <p:animEffect transition="in" filter="wipe(left)">
                                      <p:cBhvr>
                                        <p:cTn id="27" dur="500"/>
                                        <p:tgtEl>
                                          <p:spTgt spid="20">
                                            <p:bg/>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wipe(left)">
                                      <p:cBhvr>
                                        <p:cTn id="30" dur="500"/>
                                        <p:tgtEl>
                                          <p:spTgt spid="2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0">
                                            <p:txEl>
                                              <p:pRg st="1" end="1"/>
                                            </p:txEl>
                                          </p:spTgt>
                                        </p:tgtEl>
                                        <p:attrNameLst>
                                          <p:attrName>style.visibility</p:attrName>
                                        </p:attrNameLst>
                                      </p:cBhvr>
                                      <p:to>
                                        <p:strVal val="visible"/>
                                      </p:to>
                                    </p:set>
                                    <p:animEffect transition="in" filter="wipe(left)">
                                      <p:cBhvr>
                                        <p:cTn id="35" dur="500"/>
                                        <p:tgtEl>
                                          <p:spTgt spid="20">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xEl>
                                              <p:pRg st="2" end="2"/>
                                            </p:txEl>
                                          </p:spTgt>
                                        </p:tgtEl>
                                        <p:attrNameLst>
                                          <p:attrName>style.visibility</p:attrName>
                                        </p:attrNameLst>
                                      </p:cBhvr>
                                      <p:to>
                                        <p:strVal val="visible"/>
                                      </p:to>
                                    </p:set>
                                    <p:animEffect transition="in" filter="wipe(left)">
                                      <p:cBhvr>
                                        <p:cTn id="40" dur="500"/>
                                        <p:tgtEl>
                                          <p:spTgt spid="20">
                                            <p:txEl>
                                              <p:pRg st="2" end="2"/>
                                            </p:tx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0">
                                            <p:txEl>
                                              <p:pRg st="3" end="3"/>
                                            </p:txEl>
                                          </p:spTgt>
                                        </p:tgtEl>
                                        <p:attrNameLst>
                                          <p:attrName>style.visibility</p:attrName>
                                        </p:attrNameLst>
                                      </p:cBhvr>
                                      <p:to>
                                        <p:strVal val="visible"/>
                                      </p:to>
                                    </p:set>
                                    <p:animEffect transition="in" filter="wipe(left)">
                                      <p:cBhvr>
                                        <p:cTn id="44" dur="500"/>
                                        <p:tgtEl>
                                          <p:spTgt spid="20">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accel="50000" decel="5000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500" fill="hold"/>
                                        <p:tgtEl>
                                          <p:spTgt spid="26"/>
                                        </p:tgtEl>
                                        <p:attrNameLst>
                                          <p:attrName>ppt_x</p:attrName>
                                        </p:attrNameLst>
                                      </p:cBhvr>
                                      <p:tavLst>
                                        <p:tav tm="0">
                                          <p:val>
                                            <p:strVal val="1+#ppt_w/2"/>
                                          </p:val>
                                        </p:tav>
                                        <p:tav tm="100000">
                                          <p:val>
                                            <p:strVal val="#ppt_x"/>
                                          </p:val>
                                        </p:tav>
                                      </p:tavLst>
                                    </p:anim>
                                    <p:anim calcmode="lin" valueType="num">
                                      <p:cBhvr additive="base">
                                        <p:cTn id="60" dur="500" fill="hold"/>
                                        <p:tgtEl>
                                          <p:spTgt spid="26"/>
                                        </p:tgtEl>
                                        <p:attrNameLst>
                                          <p:attrName>ppt_y</p:attrName>
                                        </p:attrNameLst>
                                      </p:cBhvr>
                                      <p:tavLst>
                                        <p:tav tm="0">
                                          <p:val>
                                            <p:strVal val="#ppt_y"/>
                                          </p:val>
                                        </p:tav>
                                        <p:tav tm="100000">
                                          <p:val>
                                            <p:strVal val="#ppt_y"/>
                                          </p:val>
                                        </p:tav>
                                      </p:tavLst>
                                    </p:anim>
                                  </p:childTnLst>
                                </p:cTn>
                              </p:par>
                              <p:par>
                                <p:cTn id="61" presetID="2" presetClass="entr" presetSubtype="2" accel="50000" decel="5000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500" fill="hold"/>
                                        <p:tgtEl>
                                          <p:spTgt spid="27"/>
                                        </p:tgtEl>
                                        <p:attrNameLst>
                                          <p:attrName>ppt_x</p:attrName>
                                        </p:attrNameLst>
                                      </p:cBhvr>
                                      <p:tavLst>
                                        <p:tav tm="0">
                                          <p:val>
                                            <p:strVal val="1+#ppt_w/2"/>
                                          </p:val>
                                        </p:tav>
                                        <p:tav tm="100000">
                                          <p:val>
                                            <p:strVal val="#ppt_x"/>
                                          </p:val>
                                        </p:tav>
                                      </p:tavLst>
                                    </p:anim>
                                    <p:anim calcmode="lin" valueType="num">
                                      <p:cBhvr additive="base">
                                        <p:cTn id="64" dur="500" fill="hold"/>
                                        <p:tgtEl>
                                          <p:spTgt spid="27"/>
                                        </p:tgtEl>
                                        <p:attrNameLst>
                                          <p:attrName>ppt_y</p:attrName>
                                        </p:attrNameLst>
                                      </p:cBhvr>
                                      <p:tavLst>
                                        <p:tav tm="0">
                                          <p:val>
                                            <p:strVal val="#ppt_y"/>
                                          </p:val>
                                        </p:tav>
                                        <p:tav tm="100000">
                                          <p:val>
                                            <p:strVal val="#ppt_y"/>
                                          </p:val>
                                        </p:tav>
                                      </p:tavLst>
                                    </p:anim>
                                  </p:childTnLst>
                                </p:cTn>
                              </p:par>
                              <p:par>
                                <p:cTn id="65" presetID="2" presetClass="entr" presetSubtype="2" accel="50000" decel="5000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1+#ppt_w/2"/>
                                          </p:val>
                                        </p:tav>
                                        <p:tav tm="100000">
                                          <p:val>
                                            <p:strVal val="#ppt_x"/>
                                          </p:val>
                                        </p:tav>
                                      </p:tavLst>
                                    </p:anim>
                                    <p:anim calcmode="lin" valueType="num">
                                      <p:cBhvr additive="base">
                                        <p:cTn id="68" dur="500" fill="hold"/>
                                        <p:tgtEl>
                                          <p:spTgt spid="28"/>
                                        </p:tgtEl>
                                        <p:attrNameLst>
                                          <p:attrName>ppt_y</p:attrName>
                                        </p:attrNameLst>
                                      </p:cBhvr>
                                      <p:tavLst>
                                        <p:tav tm="0">
                                          <p:val>
                                            <p:strVal val="#ppt_y"/>
                                          </p:val>
                                        </p:tav>
                                        <p:tav tm="100000">
                                          <p:val>
                                            <p:strVal val="#ppt_y"/>
                                          </p:val>
                                        </p:tav>
                                      </p:tavLst>
                                    </p:anim>
                                  </p:childTnLst>
                                </p:cTn>
                              </p:par>
                              <p:par>
                                <p:cTn id="69" presetID="22" presetClass="entr" presetSubtype="4" fill="hold"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00"/>
                                        <p:tgtEl>
                                          <p:spTgt spid="24"/>
                                        </p:tgtEl>
                                      </p:cBhvr>
                                    </p:animEffect>
                                  </p:childTnLst>
                                </p:cTn>
                              </p:par>
                              <p:par>
                                <p:cTn id="72" presetID="2" presetClass="entr" presetSubtype="2" accel="50000" decel="50000"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additive="base">
                                        <p:cTn id="74" dur="500" fill="hold"/>
                                        <p:tgtEl>
                                          <p:spTgt spid="30"/>
                                        </p:tgtEl>
                                        <p:attrNameLst>
                                          <p:attrName>ppt_x</p:attrName>
                                        </p:attrNameLst>
                                      </p:cBhvr>
                                      <p:tavLst>
                                        <p:tav tm="0">
                                          <p:val>
                                            <p:strVal val="1+#ppt_w/2"/>
                                          </p:val>
                                        </p:tav>
                                        <p:tav tm="100000">
                                          <p:val>
                                            <p:strVal val="#ppt_x"/>
                                          </p:val>
                                        </p:tav>
                                      </p:tavLst>
                                    </p:anim>
                                    <p:anim calcmode="lin" valueType="num">
                                      <p:cBhvr additive="base">
                                        <p:cTn id="75" dur="500" fill="hold"/>
                                        <p:tgtEl>
                                          <p:spTgt spid="30"/>
                                        </p:tgtEl>
                                        <p:attrNameLst>
                                          <p:attrName>ppt_y</p:attrName>
                                        </p:attrNameLst>
                                      </p:cBhvr>
                                      <p:tavLst>
                                        <p:tav tm="0">
                                          <p:val>
                                            <p:strVal val="#ppt_y"/>
                                          </p:val>
                                        </p:tav>
                                        <p:tav tm="100000">
                                          <p:val>
                                            <p:strVal val="#ppt_y"/>
                                          </p:val>
                                        </p:tav>
                                      </p:tavLst>
                                    </p:anim>
                                  </p:childTnLst>
                                </p:cTn>
                              </p:par>
                              <p:par>
                                <p:cTn id="76" presetID="2" presetClass="entr" presetSubtype="2" accel="50000" decel="50000" fill="hold" grpId="0" nodeType="withEffect">
                                  <p:stCondLst>
                                    <p:cond delay="0"/>
                                  </p:stCondLst>
                                  <p:childTnLst>
                                    <p:set>
                                      <p:cBhvr>
                                        <p:cTn id="77" dur="1" fill="hold">
                                          <p:stCondLst>
                                            <p:cond delay="0"/>
                                          </p:stCondLst>
                                        </p:cTn>
                                        <p:tgtEl>
                                          <p:spTgt spid="32"/>
                                        </p:tgtEl>
                                        <p:attrNameLst>
                                          <p:attrName>style.visibility</p:attrName>
                                        </p:attrNameLst>
                                      </p:cBhvr>
                                      <p:to>
                                        <p:strVal val="visible"/>
                                      </p:to>
                                    </p:set>
                                    <p:anim calcmode="lin" valueType="num">
                                      <p:cBhvr additive="base">
                                        <p:cTn id="78" dur="500" fill="hold"/>
                                        <p:tgtEl>
                                          <p:spTgt spid="32"/>
                                        </p:tgtEl>
                                        <p:attrNameLst>
                                          <p:attrName>ppt_x</p:attrName>
                                        </p:attrNameLst>
                                      </p:cBhvr>
                                      <p:tavLst>
                                        <p:tav tm="0">
                                          <p:val>
                                            <p:strVal val="1+#ppt_w/2"/>
                                          </p:val>
                                        </p:tav>
                                        <p:tav tm="100000">
                                          <p:val>
                                            <p:strVal val="#ppt_x"/>
                                          </p:val>
                                        </p:tav>
                                      </p:tavLst>
                                    </p:anim>
                                    <p:anim calcmode="lin" valueType="num">
                                      <p:cBhvr additive="base">
                                        <p:cTn id="79" dur="500" fill="hold"/>
                                        <p:tgtEl>
                                          <p:spTgt spid="32"/>
                                        </p:tgtEl>
                                        <p:attrNameLst>
                                          <p:attrName>ppt_y</p:attrName>
                                        </p:attrNameLst>
                                      </p:cBhvr>
                                      <p:tavLst>
                                        <p:tav tm="0">
                                          <p:val>
                                            <p:strVal val="#ppt_y"/>
                                          </p:val>
                                        </p:tav>
                                        <p:tav tm="100000">
                                          <p:val>
                                            <p:strVal val="#ppt_y"/>
                                          </p:val>
                                        </p:tav>
                                      </p:tavLst>
                                    </p:anim>
                                  </p:childTnLst>
                                </p:cTn>
                              </p:par>
                              <p:par>
                                <p:cTn id="80" presetID="2" presetClass="entr" presetSubtype="2" accel="50000" decel="50000"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 calcmode="lin" valueType="num">
                                      <p:cBhvr additive="base">
                                        <p:cTn id="82" dur="500" fill="hold"/>
                                        <p:tgtEl>
                                          <p:spTgt spid="34"/>
                                        </p:tgtEl>
                                        <p:attrNameLst>
                                          <p:attrName>ppt_x</p:attrName>
                                        </p:attrNameLst>
                                      </p:cBhvr>
                                      <p:tavLst>
                                        <p:tav tm="0">
                                          <p:val>
                                            <p:strVal val="1+#ppt_w/2"/>
                                          </p:val>
                                        </p:tav>
                                        <p:tav tm="100000">
                                          <p:val>
                                            <p:strVal val="#ppt_x"/>
                                          </p:val>
                                        </p:tav>
                                      </p:tavLst>
                                    </p:anim>
                                    <p:anim calcmode="lin" valueType="num">
                                      <p:cBhvr additive="base">
                                        <p:cTn id="83" dur="500" fill="hold"/>
                                        <p:tgtEl>
                                          <p:spTgt spid="34"/>
                                        </p:tgtEl>
                                        <p:attrNameLst>
                                          <p:attrName>ppt_y</p:attrName>
                                        </p:attrNameLst>
                                      </p:cBhvr>
                                      <p:tavLst>
                                        <p:tav tm="0">
                                          <p:val>
                                            <p:strVal val="#ppt_y"/>
                                          </p:val>
                                        </p:tav>
                                        <p:tav tm="100000">
                                          <p:val>
                                            <p:strVal val="#ppt_y"/>
                                          </p:val>
                                        </p:tav>
                                      </p:tavLst>
                                    </p:anim>
                                  </p:childTnLst>
                                </p:cTn>
                              </p:par>
                            </p:childTnLst>
                          </p:cTn>
                        </p:par>
                        <p:par>
                          <p:cTn id="84" fill="hold">
                            <p:stCondLst>
                              <p:cond delay="500"/>
                            </p:stCondLst>
                            <p:childTnLst>
                              <p:par>
                                <p:cTn id="85" presetID="2" presetClass="entr" presetSubtype="8" fill="hold" grpId="0" nodeType="afterEffect">
                                  <p:stCondLst>
                                    <p:cond delay="0"/>
                                  </p:stCondLst>
                                  <p:childTnLst>
                                    <p:set>
                                      <p:cBhvr>
                                        <p:cTn id="86" dur="1" fill="hold">
                                          <p:stCondLst>
                                            <p:cond delay="0"/>
                                          </p:stCondLst>
                                        </p:cTn>
                                        <p:tgtEl>
                                          <p:spTgt spid="49"/>
                                        </p:tgtEl>
                                        <p:attrNameLst>
                                          <p:attrName>style.visibility</p:attrName>
                                        </p:attrNameLst>
                                      </p:cBhvr>
                                      <p:to>
                                        <p:strVal val="visible"/>
                                      </p:to>
                                    </p:set>
                                    <p:anim calcmode="lin" valueType="num">
                                      <p:cBhvr additive="base">
                                        <p:cTn id="87" dur="500" fill="hold"/>
                                        <p:tgtEl>
                                          <p:spTgt spid="49"/>
                                        </p:tgtEl>
                                        <p:attrNameLst>
                                          <p:attrName>ppt_x</p:attrName>
                                        </p:attrNameLst>
                                      </p:cBhvr>
                                      <p:tavLst>
                                        <p:tav tm="0">
                                          <p:val>
                                            <p:strVal val="0-#ppt_w/2"/>
                                          </p:val>
                                        </p:tav>
                                        <p:tav tm="100000">
                                          <p:val>
                                            <p:strVal val="#ppt_x"/>
                                          </p:val>
                                        </p:tav>
                                      </p:tavLst>
                                    </p:anim>
                                    <p:anim calcmode="lin" valueType="num">
                                      <p:cBhvr additive="base">
                                        <p:cTn id="88" dur="500" fill="hold"/>
                                        <p:tgtEl>
                                          <p:spTgt spid="49"/>
                                        </p:tgtEl>
                                        <p:attrNameLst>
                                          <p:attrName>ppt_y</p:attrName>
                                        </p:attrNameLst>
                                      </p:cBhvr>
                                      <p:tavLst>
                                        <p:tav tm="0">
                                          <p:val>
                                            <p:strVal val="#ppt_y"/>
                                          </p:val>
                                        </p:tav>
                                        <p:tav tm="100000">
                                          <p:val>
                                            <p:strVal val="#ppt_y"/>
                                          </p:val>
                                        </p:tav>
                                      </p:tavLst>
                                    </p:anim>
                                  </p:childTnLst>
                                </p:cTn>
                              </p:par>
                              <p:par>
                                <p:cTn id="89" presetID="2" presetClass="entr" presetSubtype="8" accel="50000" decel="50000" fill="hold" grpId="0" nodeType="withEffect">
                                  <p:stCondLst>
                                    <p:cond delay="0"/>
                                  </p:stCondLst>
                                  <p:childTnLst>
                                    <p:set>
                                      <p:cBhvr>
                                        <p:cTn id="90" dur="1" fill="hold">
                                          <p:stCondLst>
                                            <p:cond delay="0"/>
                                          </p:stCondLst>
                                        </p:cTn>
                                        <p:tgtEl>
                                          <p:spTgt spid="40"/>
                                        </p:tgtEl>
                                        <p:attrNameLst>
                                          <p:attrName>style.visibility</p:attrName>
                                        </p:attrNameLst>
                                      </p:cBhvr>
                                      <p:to>
                                        <p:strVal val="visible"/>
                                      </p:to>
                                    </p:set>
                                    <p:anim calcmode="lin" valueType="num">
                                      <p:cBhvr additive="base">
                                        <p:cTn id="91" dur="500" fill="hold"/>
                                        <p:tgtEl>
                                          <p:spTgt spid="40"/>
                                        </p:tgtEl>
                                        <p:attrNameLst>
                                          <p:attrName>ppt_x</p:attrName>
                                        </p:attrNameLst>
                                      </p:cBhvr>
                                      <p:tavLst>
                                        <p:tav tm="0">
                                          <p:val>
                                            <p:strVal val="0-#ppt_w/2"/>
                                          </p:val>
                                        </p:tav>
                                        <p:tav tm="100000">
                                          <p:val>
                                            <p:strVal val="#ppt_x"/>
                                          </p:val>
                                        </p:tav>
                                      </p:tavLst>
                                    </p:anim>
                                    <p:anim calcmode="lin" valueType="num">
                                      <p:cBhvr additive="base">
                                        <p:cTn id="92" dur="500" fill="hold"/>
                                        <p:tgtEl>
                                          <p:spTgt spid="40"/>
                                        </p:tgtEl>
                                        <p:attrNameLst>
                                          <p:attrName>ppt_y</p:attrName>
                                        </p:attrNameLst>
                                      </p:cBhvr>
                                      <p:tavLst>
                                        <p:tav tm="0">
                                          <p:val>
                                            <p:strVal val="#ppt_y"/>
                                          </p:val>
                                        </p:tav>
                                        <p:tav tm="100000">
                                          <p:val>
                                            <p:strVal val="#ppt_y"/>
                                          </p:val>
                                        </p:tav>
                                      </p:tavLst>
                                    </p:anim>
                                  </p:childTnLst>
                                </p:cTn>
                              </p:par>
                              <p:par>
                                <p:cTn id="93" presetID="2" presetClass="entr" presetSubtype="8" accel="50000" decel="50000" fill="hold" grpId="0" nodeType="withEffect">
                                  <p:stCondLst>
                                    <p:cond delay="0"/>
                                  </p:stCondLst>
                                  <p:childTnLst>
                                    <p:set>
                                      <p:cBhvr>
                                        <p:cTn id="94" dur="1" fill="hold">
                                          <p:stCondLst>
                                            <p:cond delay="0"/>
                                          </p:stCondLst>
                                        </p:cTn>
                                        <p:tgtEl>
                                          <p:spTgt spid="41"/>
                                        </p:tgtEl>
                                        <p:attrNameLst>
                                          <p:attrName>style.visibility</p:attrName>
                                        </p:attrNameLst>
                                      </p:cBhvr>
                                      <p:to>
                                        <p:strVal val="visible"/>
                                      </p:to>
                                    </p:set>
                                    <p:anim calcmode="lin" valueType="num">
                                      <p:cBhvr additive="base">
                                        <p:cTn id="95" dur="500" fill="hold"/>
                                        <p:tgtEl>
                                          <p:spTgt spid="41"/>
                                        </p:tgtEl>
                                        <p:attrNameLst>
                                          <p:attrName>ppt_x</p:attrName>
                                        </p:attrNameLst>
                                      </p:cBhvr>
                                      <p:tavLst>
                                        <p:tav tm="0">
                                          <p:val>
                                            <p:strVal val="0-#ppt_w/2"/>
                                          </p:val>
                                        </p:tav>
                                        <p:tav tm="100000">
                                          <p:val>
                                            <p:strVal val="#ppt_x"/>
                                          </p:val>
                                        </p:tav>
                                      </p:tavLst>
                                    </p:anim>
                                    <p:anim calcmode="lin" valueType="num">
                                      <p:cBhvr additive="base">
                                        <p:cTn id="96" dur="500" fill="hold"/>
                                        <p:tgtEl>
                                          <p:spTgt spid="41"/>
                                        </p:tgtEl>
                                        <p:attrNameLst>
                                          <p:attrName>ppt_y</p:attrName>
                                        </p:attrNameLst>
                                      </p:cBhvr>
                                      <p:tavLst>
                                        <p:tav tm="0">
                                          <p:val>
                                            <p:strVal val="#ppt_y"/>
                                          </p:val>
                                        </p:tav>
                                        <p:tav tm="100000">
                                          <p:val>
                                            <p:strVal val="#ppt_y"/>
                                          </p:val>
                                        </p:tav>
                                      </p:tavLst>
                                    </p:anim>
                                  </p:childTnLst>
                                </p:cTn>
                              </p:par>
                              <p:par>
                                <p:cTn id="97" presetID="2" presetClass="entr" presetSubtype="8" accel="50000" decel="50000" fill="hold" grpId="0" nodeType="withEffect">
                                  <p:stCondLst>
                                    <p:cond delay="0"/>
                                  </p:stCondLst>
                                  <p:childTnLst>
                                    <p:set>
                                      <p:cBhvr>
                                        <p:cTn id="98" dur="1" fill="hold">
                                          <p:stCondLst>
                                            <p:cond delay="0"/>
                                          </p:stCondLst>
                                        </p:cTn>
                                        <p:tgtEl>
                                          <p:spTgt spid="42"/>
                                        </p:tgtEl>
                                        <p:attrNameLst>
                                          <p:attrName>style.visibility</p:attrName>
                                        </p:attrNameLst>
                                      </p:cBhvr>
                                      <p:to>
                                        <p:strVal val="visible"/>
                                      </p:to>
                                    </p:set>
                                    <p:anim calcmode="lin" valueType="num">
                                      <p:cBhvr additive="base">
                                        <p:cTn id="99" dur="500" fill="hold"/>
                                        <p:tgtEl>
                                          <p:spTgt spid="42"/>
                                        </p:tgtEl>
                                        <p:attrNameLst>
                                          <p:attrName>ppt_x</p:attrName>
                                        </p:attrNameLst>
                                      </p:cBhvr>
                                      <p:tavLst>
                                        <p:tav tm="0">
                                          <p:val>
                                            <p:strVal val="0-#ppt_w/2"/>
                                          </p:val>
                                        </p:tav>
                                        <p:tav tm="100000">
                                          <p:val>
                                            <p:strVal val="#ppt_x"/>
                                          </p:val>
                                        </p:tav>
                                      </p:tavLst>
                                    </p:anim>
                                    <p:anim calcmode="lin" valueType="num">
                                      <p:cBhvr additive="base">
                                        <p:cTn id="100" dur="500" fill="hold"/>
                                        <p:tgtEl>
                                          <p:spTgt spid="42"/>
                                        </p:tgtEl>
                                        <p:attrNameLst>
                                          <p:attrName>ppt_y</p:attrName>
                                        </p:attrNameLst>
                                      </p:cBhvr>
                                      <p:tavLst>
                                        <p:tav tm="0">
                                          <p:val>
                                            <p:strVal val="#ppt_y"/>
                                          </p:val>
                                        </p:tav>
                                        <p:tav tm="100000">
                                          <p:val>
                                            <p:strVal val="#ppt_y"/>
                                          </p:val>
                                        </p:tav>
                                      </p:tavLst>
                                    </p:anim>
                                  </p:childTnLst>
                                </p:cTn>
                              </p:par>
                              <p:par>
                                <p:cTn id="101" presetID="2" presetClass="entr" presetSubtype="8" accel="50000" decel="50000" fill="hold" grpId="0" nodeType="withEffect">
                                  <p:stCondLst>
                                    <p:cond delay="0"/>
                                  </p:stCondLst>
                                  <p:childTnLst>
                                    <p:set>
                                      <p:cBhvr>
                                        <p:cTn id="102" dur="1" fill="hold">
                                          <p:stCondLst>
                                            <p:cond delay="0"/>
                                          </p:stCondLst>
                                        </p:cTn>
                                        <p:tgtEl>
                                          <p:spTgt spid="43"/>
                                        </p:tgtEl>
                                        <p:attrNameLst>
                                          <p:attrName>style.visibility</p:attrName>
                                        </p:attrNameLst>
                                      </p:cBhvr>
                                      <p:to>
                                        <p:strVal val="visible"/>
                                      </p:to>
                                    </p:set>
                                    <p:anim calcmode="lin" valueType="num">
                                      <p:cBhvr additive="base">
                                        <p:cTn id="103" dur="500" fill="hold"/>
                                        <p:tgtEl>
                                          <p:spTgt spid="43"/>
                                        </p:tgtEl>
                                        <p:attrNameLst>
                                          <p:attrName>ppt_x</p:attrName>
                                        </p:attrNameLst>
                                      </p:cBhvr>
                                      <p:tavLst>
                                        <p:tav tm="0">
                                          <p:val>
                                            <p:strVal val="0-#ppt_w/2"/>
                                          </p:val>
                                        </p:tav>
                                        <p:tav tm="100000">
                                          <p:val>
                                            <p:strVal val="#ppt_x"/>
                                          </p:val>
                                        </p:tav>
                                      </p:tavLst>
                                    </p:anim>
                                    <p:anim calcmode="lin" valueType="num">
                                      <p:cBhvr additive="base">
                                        <p:cTn id="104" dur="500" fill="hold"/>
                                        <p:tgtEl>
                                          <p:spTgt spid="43"/>
                                        </p:tgtEl>
                                        <p:attrNameLst>
                                          <p:attrName>ppt_y</p:attrName>
                                        </p:attrNameLst>
                                      </p:cBhvr>
                                      <p:tavLst>
                                        <p:tav tm="0">
                                          <p:val>
                                            <p:strVal val="#ppt_y"/>
                                          </p:val>
                                        </p:tav>
                                        <p:tav tm="100000">
                                          <p:val>
                                            <p:strVal val="#ppt_y"/>
                                          </p:val>
                                        </p:tav>
                                      </p:tavLst>
                                    </p:anim>
                                  </p:childTnLst>
                                </p:cTn>
                              </p:par>
                            </p:childTnLst>
                          </p:cTn>
                        </p:par>
                        <p:par>
                          <p:cTn id="105" fill="hold">
                            <p:stCondLst>
                              <p:cond delay="1000"/>
                            </p:stCondLst>
                            <p:childTnLst>
                              <p:par>
                                <p:cTn id="106" presetID="2" presetClass="entr" presetSubtype="4" accel="50000" decel="50000" fill="hold" nodeType="after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additive="base">
                                        <p:cTn id="108" dur="500" fill="hold"/>
                                        <p:tgtEl>
                                          <p:spTgt spid="31"/>
                                        </p:tgtEl>
                                        <p:attrNameLst>
                                          <p:attrName>ppt_x</p:attrName>
                                        </p:attrNameLst>
                                      </p:cBhvr>
                                      <p:tavLst>
                                        <p:tav tm="0">
                                          <p:val>
                                            <p:strVal val="#ppt_x"/>
                                          </p:val>
                                        </p:tav>
                                        <p:tav tm="100000">
                                          <p:val>
                                            <p:strVal val="#ppt_x"/>
                                          </p:val>
                                        </p:tav>
                                      </p:tavLst>
                                    </p:anim>
                                    <p:anim calcmode="lin" valueType="num">
                                      <p:cBhvr additive="base">
                                        <p:cTn id="109" dur="500" fill="hold"/>
                                        <p:tgtEl>
                                          <p:spTgt spid="31"/>
                                        </p:tgtEl>
                                        <p:attrNameLst>
                                          <p:attrName>ppt_y</p:attrName>
                                        </p:attrNameLst>
                                      </p:cBhvr>
                                      <p:tavLst>
                                        <p:tav tm="0">
                                          <p:val>
                                            <p:strVal val="1+#ppt_h/2"/>
                                          </p:val>
                                        </p:tav>
                                        <p:tav tm="100000">
                                          <p:val>
                                            <p:strVal val="#ppt_y"/>
                                          </p:val>
                                        </p:tav>
                                      </p:tavLst>
                                    </p:anim>
                                  </p:childTnLst>
                                </p:cTn>
                              </p:par>
                            </p:childTnLst>
                          </p:cTn>
                        </p:par>
                        <p:par>
                          <p:cTn id="110" fill="hold">
                            <p:stCondLst>
                              <p:cond delay="1500"/>
                            </p:stCondLst>
                            <p:childTnLst>
                              <p:par>
                                <p:cTn id="111" presetID="2" presetClass="entr" presetSubtype="4" accel="50000" decel="50000" fill="hold" nodeType="afterEffect">
                                  <p:stCondLst>
                                    <p:cond delay="0"/>
                                  </p:stCondLst>
                                  <p:childTnLst>
                                    <p:set>
                                      <p:cBhvr>
                                        <p:cTn id="112" dur="1" fill="hold">
                                          <p:stCondLst>
                                            <p:cond delay="0"/>
                                          </p:stCondLst>
                                        </p:cTn>
                                        <p:tgtEl>
                                          <p:spTgt spid="38"/>
                                        </p:tgtEl>
                                        <p:attrNameLst>
                                          <p:attrName>style.visibility</p:attrName>
                                        </p:attrNameLst>
                                      </p:cBhvr>
                                      <p:to>
                                        <p:strVal val="visible"/>
                                      </p:to>
                                    </p:set>
                                    <p:anim calcmode="lin" valueType="num">
                                      <p:cBhvr additive="base">
                                        <p:cTn id="113" dur="500" fill="hold"/>
                                        <p:tgtEl>
                                          <p:spTgt spid="38"/>
                                        </p:tgtEl>
                                        <p:attrNameLst>
                                          <p:attrName>ppt_x</p:attrName>
                                        </p:attrNameLst>
                                      </p:cBhvr>
                                      <p:tavLst>
                                        <p:tav tm="0">
                                          <p:val>
                                            <p:strVal val="#ppt_x"/>
                                          </p:val>
                                        </p:tav>
                                        <p:tav tm="100000">
                                          <p:val>
                                            <p:strVal val="#ppt_x"/>
                                          </p:val>
                                        </p:tav>
                                      </p:tavLst>
                                    </p:anim>
                                    <p:anim calcmode="lin" valueType="num">
                                      <p:cBhvr additive="base">
                                        <p:cTn id="114" dur="500" fill="hold"/>
                                        <p:tgtEl>
                                          <p:spTgt spid="38"/>
                                        </p:tgtEl>
                                        <p:attrNameLst>
                                          <p:attrName>ppt_y</p:attrName>
                                        </p:attrNameLst>
                                      </p:cBhvr>
                                      <p:tavLst>
                                        <p:tav tm="0">
                                          <p:val>
                                            <p:strVal val="1+#ppt_h/2"/>
                                          </p:val>
                                        </p:tav>
                                        <p:tav tm="100000">
                                          <p:val>
                                            <p:strVal val="#ppt_y"/>
                                          </p:val>
                                        </p:tav>
                                      </p:tavLst>
                                    </p:anim>
                                  </p:childTnLst>
                                </p:cTn>
                              </p:par>
                              <p:par>
                                <p:cTn id="115" presetID="26" presetClass="emph" presetSubtype="0" repeatCount="10000" fill="hold" nodeType="withEffect">
                                  <p:stCondLst>
                                    <p:cond delay="0"/>
                                  </p:stCondLst>
                                  <p:childTnLst>
                                    <p:animEffect transition="out" filter="fade">
                                      <p:cBhvr>
                                        <p:cTn id="116" dur="500" tmFilter="0, 0; .2, .5; .8, .5; 1, 0"/>
                                        <p:tgtEl>
                                          <p:spTgt spid="31"/>
                                        </p:tgtEl>
                                      </p:cBhvr>
                                    </p:animEffect>
                                    <p:animScale>
                                      <p:cBhvr>
                                        <p:cTn id="117" dur="250" autoRev="1" fill="hold"/>
                                        <p:tgtEl>
                                          <p:spTgt spid="31"/>
                                        </p:tgtEl>
                                      </p:cBhvr>
                                      <p:by x="105000" y="105000"/>
                                    </p:animScale>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37"/>
                                        </p:tgtEl>
                                        <p:attrNameLst>
                                          <p:attrName>style.visibility</p:attrName>
                                        </p:attrNameLst>
                                      </p:cBhvr>
                                      <p:to>
                                        <p:strVal val="visible"/>
                                      </p:to>
                                    </p:set>
                                    <p:animEffect transition="in" filter="wipe(down)">
                                      <p:cBhvr>
                                        <p:cTn id="122" dur="1000"/>
                                        <p:tgtEl>
                                          <p:spTgt spid="37"/>
                                        </p:tgtEl>
                                      </p:cBhvr>
                                    </p:animEffect>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48"/>
                                        </p:tgtEl>
                                        <p:attrNameLst>
                                          <p:attrName>style.visibility</p:attrName>
                                        </p:attrNameLst>
                                      </p:cBhvr>
                                      <p:to>
                                        <p:strVal val="visible"/>
                                      </p:to>
                                    </p:set>
                                    <p:anim calcmode="lin" valueType="num">
                                      <p:cBhvr additive="base">
                                        <p:cTn id="127" dur="500" fill="hold"/>
                                        <p:tgtEl>
                                          <p:spTgt spid="48"/>
                                        </p:tgtEl>
                                        <p:attrNameLst>
                                          <p:attrName>ppt_x</p:attrName>
                                        </p:attrNameLst>
                                      </p:cBhvr>
                                      <p:tavLst>
                                        <p:tav tm="0">
                                          <p:val>
                                            <p:strVal val="#ppt_x"/>
                                          </p:val>
                                        </p:tav>
                                        <p:tav tm="100000">
                                          <p:val>
                                            <p:strVal val="#ppt_x"/>
                                          </p:val>
                                        </p:tav>
                                      </p:tavLst>
                                    </p:anim>
                                    <p:anim calcmode="lin" valueType="num">
                                      <p:cBhvr additive="base">
                                        <p:cTn id="12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44">
                                            <p:txEl>
                                              <p:pRg st="0" end="0"/>
                                            </p:txEl>
                                          </p:spTgt>
                                        </p:tgtEl>
                                        <p:attrNameLst>
                                          <p:attrName>style.visibility</p:attrName>
                                        </p:attrNameLst>
                                      </p:cBhvr>
                                      <p:to>
                                        <p:strVal val="visible"/>
                                      </p:to>
                                    </p:set>
                                    <p:animEffect transition="in" filter="fade">
                                      <p:cBhvr>
                                        <p:cTn id="133" dur="500"/>
                                        <p:tgtEl>
                                          <p:spTgt spid="44">
                                            <p:txEl>
                                              <p:pRg st="0" end="0"/>
                                            </p:txEl>
                                          </p:spTgt>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xit" presetSubtype="4" fill="hold" grpId="1" nodeType="clickEffect">
                                  <p:stCondLst>
                                    <p:cond delay="0"/>
                                  </p:stCondLst>
                                  <p:childTnLst>
                                    <p:animEffect transition="out" filter="wipe(down)">
                                      <p:cBhvr>
                                        <p:cTn id="137" dur="500"/>
                                        <p:tgtEl>
                                          <p:spTgt spid="37"/>
                                        </p:tgtEl>
                                      </p:cBhvr>
                                    </p:animEffect>
                                    <p:set>
                                      <p:cBhvr>
                                        <p:cTn id="138" dur="1" fill="hold">
                                          <p:stCondLst>
                                            <p:cond delay="499"/>
                                          </p:stCondLst>
                                        </p:cTn>
                                        <p:tgtEl>
                                          <p:spTgt spid="37"/>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22" presetClass="entr" presetSubtype="4" fill="hold" grpId="0" nodeType="clickEffect">
                                  <p:stCondLst>
                                    <p:cond delay="0"/>
                                  </p:stCondLst>
                                  <p:childTnLst>
                                    <p:set>
                                      <p:cBhvr>
                                        <p:cTn id="142" dur="1" fill="hold">
                                          <p:stCondLst>
                                            <p:cond delay="0"/>
                                          </p:stCondLst>
                                        </p:cTn>
                                        <p:tgtEl>
                                          <p:spTgt spid="36"/>
                                        </p:tgtEl>
                                        <p:attrNameLst>
                                          <p:attrName>style.visibility</p:attrName>
                                        </p:attrNameLst>
                                      </p:cBhvr>
                                      <p:to>
                                        <p:strVal val="visible"/>
                                      </p:to>
                                    </p:set>
                                    <p:animEffect transition="in" filter="wipe(down)">
                                      <p:cBhvr>
                                        <p:cTn id="143" dur="1000"/>
                                        <p:tgtEl>
                                          <p:spTgt spid="36"/>
                                        </p:tgtEl>
                                      </p:cBhvr>
                                    </p:animEffect>
                                  </p:childTnLst>
                                </p:cTn>
                              </p:par>
                            </p:childTnLst>
                          </p:cTn>
                        </p:par>
                      </p:childTnLst>
                    </p:cTn>
                  </p:par>
                  <p:par>
                    <p:cTn id="144" fill="hold">
                      <p:stCondLst>
                        <p:cond delay="indefinite"/>
                      </p:stCondLst>
                      <p:childTnLst>
                        <p:par>
                          <p:cTn id="145" fill="hold">
                            <p:stCondLst>
                              <p:cond delay="0"/>
                            </p:stCondLst>
                            <p:childTnLst>
                              <p:par>
                                <p:cTn id="146" presetID="27" presetClass="emph" presetSubtype="0" fill="remove" grpId="1" nodeType="clickEffect">
                                  <p:stCondLst>
                                    <p:cond delay="0"/>
                                  </p:stCondLst>
                                  <p:childTnLst>
                                    <p:animClr clrSpc="rgb" dir="cw">
                                      <p:cBhvr override="childStyle">
                                        <p:cTn id="147" dur="250" autoRev="1" fill="remove"/>
                                        <p:tgtEl>
                                          <p:spTgt spid="48"/>
                                        </p:tgtEl>
                                        <p:attrNameLst>
                                          <p:attrName>style.color</p:attrName>
                                        </p:attrNameLst>
                                      </p:cBhvr>
                                      <p:to>
                                        <a:schemeClr val="bg1"/>
                                      </p:to>
                                    </p:animClr>
                                    <p:animClr clrSpc="rgb" dir="cw">
                                      <p:cBhvr>
                                        <p:cTn id="148" dur="250" autoRev="1" fill="remove"/>
                                        <p:tgtEl>
                                          <p:spTgt spid="48"/>
                                        </p:tgtEl>
                                        <p:attrNameLst>
                                          <p:attrName>fillcolor</p:attrName>
                                        </p:attrNameLst>
                                      </p:cBhvr>
                                      <p:to>
                                        <a:schemeClr val="bg1"/>
                                      </p:to>
                                    </p:animClr>
                                    <p:set>
                                      <p:cBhvr>
                                        <p:cTn id="149" dur="250" autoRev="1" fill="remove"/>
                                        <p:tgtEl>
                                          <p:spTgt spid="48"/>
                                        </p:tgtEl>
                                        <p:attrNameLst>
                                          <p:attrName>fill.type</p:attrName>
                                        </p:attrNameLst>
                                      </p:cBhvr>
                                      <p:to>
                                        <p:strVal val="solid"/>
                                      </p:to>
                                    </p:set>
                                    <p:set>
                                      <p:cBhvr>
                                        <p:cTn id="150" dur="250" autoRev="1" fill="remove"/>
                                        <p:tgtEl>
                                          <p:spTgt spid="48"/>
                                        </p:tgtEl>
                                        <p:attrNameLst>
                                          <p:attrName>fill.on</p:attrName>
                                        </p:attrNameLst>
                                      </p:cBhvr>
                                      <p:to>
                                        <p:strVal val="true"/>
                                      </p:to>
                                    </p:se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nodeType="clickEffect">
                                  <p:stCondLst>
                                    <p:cond delay="0"/>
                                  </p:stCondLst>
                                  <p:childTnLst>
                                    <p:set>
                                      <p:cBhvr>
                                        <p:cTn id="154" dur="1" fill="hold">
                                          <p:stCondLst>
                                            <p:cond delay="0"/>
                                          </p:stCondLst>
                                        </p:cTn>
                                        <p:tgtEl>
                                          <p:spTgt spid="44">
                                            <p:txEl>
                                              <p:pRg st="1" end="1"/>
                                            </p:txEl>
                                          </p:spTgt>
                                        </p:tgtEl>
                                        <p:attrNameLst>
                                          <p:attrName>style.visibility</p:attrName>
                                        </p:attrNameLst>
                                      </p:cBhvr>
                                      <p:to>
                                        <p:strVal val="visible"/>
                                      </p:to>
                                    </p:set>
                                    <p:animEffect transition="in" filter="fade">
                                      <p:cBhvr>
                                        <p:cTn id="155" dur="500"/>
                                        <p:tgtEl>
                                          <p:spTgt spid="44">
                                            <p:txEl>
                                              <p:pRg st="1" end="1"/>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xit" presetSubtype="4" fill="hold" grpId="1" nodeType="clickEffect">
                                  <p:stCondLst>
                                    <p:cond delay="0"/>
                                  </p:stCondLst>
                                  <p:childTnLst>
                                    <p:animEffect transition="out" filter="wipe(down)">
                                      <p:cBhvr>
                                        <p:cTn id="159" dur="500"/>
                                        <p:tgtEl>
                                          <p:spTgt spid="36"/>
                                        </p:tgtEl>
                                      </p:cBhvr>
                                    </p:animEffect>
                                    <p:set>
                                      <p:cBhvr>
                                        <p:cTn id="160" dur="1" fill="hold">
                                          <p:stCondLst>
                                            <p:cond delay="499"/>
                                          </p:stCondLst>
                                        </p:cTn>
                                        <p:tgtEl>
                                          <p:spTgt spid="36"/>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22" presetClass="entr" presetSubtype="4" fill="hold" grpId="0" nodeType="clickEffect">
                                  <p:stCondLst>
                                    <p:cond delay="0"/>
                                  </p:stCondLst>
                                  <p:childTnLst>
                                    <p:set>
                                      <p:cBhvr>
                                        <p:cTn id="164" dur="1" fill="hold">
                                          <p:stCondLst>
                                            <p:cond delay="0"/>
                                          </p:stCondLst>
                                        </p:cTn>
                                        <p:tgtEl>
                                          <p:spTgt spid="33"/>
                                        </p:tgtEl>
                                        <p:attrNameLst>
                                          <p:attrName>style.visibility</p:attrName>
                                        </p:attrNameLst>
                                      </p:cBhvr>
                                      <p:to>
                                        <p:strVal val="visible"/>
                                      </p:to>
                                    </p:set>
                                    <p:animEffect transition="in" filter="wipe(down)">
                                      <p:cBhvr>
                                        <p:cTn id="165" dur="1000"/>
                                        <p:tgtEl>
                                          <p:spTgt spid="33"/>
                                        </p:tgtEl>
                                      </p:cBhvr>
                                    </p:animEffect>
                                  </p:childTnLst>
                                </p:cTn>
                              </p:par>
                            </p:childTnLst>
                          </p:cTn>
                        </p:par>
                      </p:childTnLst>
                    </p:cTn>
                  </p:par>
                  <p:par>
                    <p:cTn id="166" fill="hold">
                      <p:stCondLst>
                        <p:cond delay="indefinite"/>
                      </p:stCondLst>
                      <p:childTnLst>
                        <p:par>
                          <p:cTn id="167" fill="hold">
                            <p:stCondLst>
                              <p:cond delay="0"/>
                            </p:stCondLst>
                            <p:childTnLst>
                              <p:par>
                                <p:cTn id="168" presetID="26" presetClass="emph" presetSubtype="0" fill="hold" grpId="2" nodeType="clickEffect">
                                  <p:stCondLst>
                                    <p:cond delay="0"/>
                                  </p:stCondLst>
                                  <p:childTnLst>
                                    <p:animEffect transition="out" filter="fade">
                                      <p:cBhvr>
                                        <p:cTn id="169" dur="500" tmFilter="0, 0; .2, .5; .8, .5; 1, 0"/>
                                        <p:tgtEl>
                                          <p:spTgt spid="48"/>
                                        </p:tgtEl>
                                      </p:cBhvr>
                                    </p:animEffect>
                                    <p:animScale>
                                      <p:cBhvr>
                                        <p:cTn id="170" dur="250" autoRev="1" fill="hold"/>
                                        <p:tgtEl>
                                          <p:spTgt spid="48"/>
                                        </p:tgtEl>
                                      </p:cBhvr>
                                      <p:by x="105000" y="105000"/>
                                    </p:animScale>
                                  </p:childTnLst>
                                </p:cTn>
                              </p:par>
                            </p:childTnLst>
                          </p:cTn>
                        </p:par>
                      </p:childTnLst>
                    </p:cTn>
                  </p:par>
                  <p:par>
                    <p:cTn id="171" fill="hold">
                      <p:stCondLst>
                        <p:cond delay="indefinite"/>
                      </p:stCondLst>
                      <p:childTnLst>
                        <p:par>
                          <p:cTn id="172" fill="hold">
                            <p:stCondLst>
                              <p:cond delay="0"/>
                            </p:stCondLst>
                            <p:childTnLst>
                              <p:par>
                                <p:cTn id="173" presetID="10" presetClass="entr" presetSubtype="0" fill="hold" nodeType="clickEffect">
                                  <p:stCondLst>
                                    <p:cond delay="0"/>
                                  </p:stCondLst>
                                  <p:childTnLst>
                                    <p:set>
                                      <p:cBhvr>
                                        <p:cTn id="174" dur="1" fill="hold">
                                          <p:stCondLst>
                                            <p:cond delay="0"/>
                                          </p:stCondLst>
                                        </p:cTn>
                                        <p:tgtEl>
                                          <p:spTgt spid="44">
                                            <p:txEl>
                                              <p:pRg st="2" end="2"/>
                                            </p:txEl>
                                          </p:spTgt>
                                        </p:tgtEl>
                                        <p:attrNameLst>
                                          <p:attrName>style.visibility</p:attrName>
                                        </p:attrNameLst>
                                      </p:cBhvr>
                                      <p:to>
                                        <p:strVal val="visible"/>
                                      </p:to>
                                    </p:set>
                                    <p:animEffect transition="in" filter="fade">
                                      <p:cBhvr>
                                        <p:cTn id="175" dur="500"/>
                                        <p:tgtEl>
                                          <p:spTgt spid="44">
                                            <p:txEl>
                                              <p:pRg st="2" end="2"/>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xit" presetSubtype="4" fill="hold" grpId="1" nodeType="clickEffect">
                                  <p:stCondLst>
                                    <p:cond delay="0"/>
                                  </p:stCondLst>
                                  <p:childTnLst>
                                    <p:animEffect transition="out" filter="wipe(down)">
                                      <p:cBhvr>
                                        <p:cTn id="179" dur="500"/>
                                        <p:tgtEl>
                                          <p:spTgt spid="33"/>
                                        </p:tgtEl>
                                      </p:cBhvr>
                                    </p:animEffect>
                                    <p:set>
                                      <p:cBhvr>
                                        <p:cTn id="180" dur="1" fill="hold">
                                          <p:stCondLst>
                                            <p:cond delay="499"/>
                                          </p:stCondLst>
                                        </p:cTn>
                                        <p:tgtEl>
                                          <p:spTgt spid="33"/>
                                        </p:tgtEl>
                                        <p:attrNameLst>
                                          <p:attrName>style.visibility</p:attrName>
                                        </p:attrNameLst>
                                      </p:cBhvr>
                                      <p:to>
                                        <p:strVal val="hidden"/>
                                      </p:to>
                                    </p:set>
                                  </p:childTnLst>
                                </p:cTn>
                              </p:par>
                            </p:childTnLst>
                          </p:cTn>
                        </p:par>
                      </p:childTnLst>
                    </p:cTn>
                  </p:par>
                  <p:par>
                    <p:cTn id="181" fill="hold">
                      <p:stCondLst>
                        <p:cond delay="indefinite"/>
                      </p:stCondLst>
                      <p:childTnLst>
                        <p:par>
                          <p:cTn id="182" fill="hold">
                            <p:stCondLst>
                              <p:cond delay="0"/>
                            </p:stCondLst>
                            <p:childTnLst>
                              <p:par>
                                <p:cTn id="183" presetID="22" presetClass="entr" presetSubtype="4" fill="hold" grpId="0" nodeType="clickEffect">
                                  <p:stCondLst>
                                    <p:cond delay="0"/>
                                  </p:stCondLst>
                                  <p:childTnLst>
                                    <p:set>
                                      <p:cBhvr>
                                        <p:cTn id="184" dur="1" fill="hold">
                                          <p:stCondLst>
                                            <p:cond delay="0"/>
                                          </p:stCondLst>
                                        </p:cTn>
                                        <p:tgtEl>
                                          <p:spTgt spid="35"/>
                                        </p:tgtEl>
                                        <p:attrNameLst>
                                          <p:attrName>style.visibility</p:attrName>
                                        </p:attrNameLst>
                                      </p:cBhvr>
                                      <p:to>
                                        <p:strVal val="visible"/>
                                      </p:to>
                                    </p:set>
                                    <p:animEffect transition="in" filter="wipe(down)">
                                      <p:cBhvr>
                                        <p:cTn id="185" dur="1000"/>
                                        <p:tgtEl>
                                          <p:spTgt spid="35"/>
                                        </p:tgtEl>
                                      </p:cBhvr>
                                    </p:animEffect>
                                  </p:childTnLst>
                                </p:cTn>
                              </p:par>
                            </p:childTnLst>
                          </p:cTn>
                        </p:par>
                      </p:childTnLst>
                    </p:cTn>
                  </p:par>
                  <p:par>
                    <p:cTn id="186" fill="hold">
                      <p:stCondLst>
                        <p:cond delay="indefinite"/>
                      </p:stCondLst>
                      <p:childTnLst>
                        <p:par>
                          <p:cTn id="187" fill="hold">
                            <p:stCondLst>
                              <p:cond delay="0"/>
                            </p:stCondLst>
                            <p:childTnLst>
                              <p:par>
                                <p:cTn id="188" presetID="27" presetClass="emph" presetSubtype="0" fill="remove" grpId="3" nodeType="clickEffect">
                                  <p:stCondLst>
                                    <p:cond delay="0"/>
                                  </p:stCondLst>
                                  <p:childTnLst>
                                    <p:animClr clrSpc="rgb" dir="cw">
                                      <p:cBhvr override="childStyle">
                                        <p:cTn id="189" dur="250" autoRev="1" fill="remove"/>
                                        <p:tgtEl>
                                          <p:spTgt spid="48"/>
                                        </p:tgtEl>
                                        <p:attrNameLst>
                                          <p:attrName>style.color</p:attrName>
                                        </p:attrNameLst>
                                      </p:cBhvr>
                                      <p:to>
                                        <a:schemeClr val="bg1"/>
                                      </p:to>
                                    </p:animClr>
                                    <p:animClr clrSpc="rgb" dir="cw">
                                      <p:cBhvr>
                                        <p:cTn id="190" dur="250" autoRev="1" fill="remove"/>
                                        <p:tgtEl>
                                          <p:spTgt spid="48"/>
                                        </p:tgtEl>
                                        <p:attrNameLst>
                                          <p:attrName>fillcolor</p:attrName>
                                        </p:attrNameLst>
                                      </p:cBhvr>
                                      <p:to>
                                        <a:schemeClr val="bg1"/>
                                      </p:to>
                                    </p:animClr>
                                    <p:set>
                                      <p:cBhvr>
                                        <p:cTn id="191" dur="250" autoRev="1" fill="remove"/>
                                        <p:tgtEl>
                                          <p:spTgt spid="48"/>
                                        </p:tgtEl>
                                        <p:attrNameLst>
                                          <p:attrName>fill.type</p:attrName>
                                        </p:attrNameLst>
                                      </p:cBhvr>
                                      <p:to>
                                        <p:strVal val="solid"/>
                                      </p:to>
                                    </p:set>
                                    <p:set>
                                      <p:cBhvr>
                                        <p:cTn id="192" dur="250" autoRev="1" fill="remove"/>
                                        <p:tgtEl>
                                          <p:spTgt spid="48"/>
                                        </p:tgtEl>
                                        <p:attrNameLst>
                                          <p:attrName>fill.on</p:attrName>
                                        </p:attrNameLst>
                                      </p:cBhvr>
                                      <p:to>
                                        <p:strVal val="true"/>
                                      </p:to>
                                    </p:set>
                                  </p:childTnLst>
                                </p:cTn>
                              </p:par>
                            </p:childTnLst>
                          </p:cTn>
                        </p:par>
                      </p:childTnLst>
                    </p:cTn>
                  </p:par>
                  <p:par>
                    <p:cTn id="193" fill="hold">
                      <p:stCondLst>
                        <p:cond delay="indefinite"/>
                      </p:stCondLst>
                      <p:childTnLst>
                        <p:par>
                          <p:cTn id="194" fill="hold">
                            <p:stCondLst>
                              <p:cond delay="0"/>
                            </p:stCondLst>
                            <p:childTnLst>
                              <p:par>
                                <p:cTn id="195" presetID="10" presetClass="entr" presetSubtype="0" fill="hold" nodeType="clickEffect">
                                  <p:stCondLst>
                                    <p:cond delay="0"/>
                                  </p:stCondLst>
                                  <p:childTnLst>
                                    <p:set>
                                      <p:cBhvr>
                                        <p:cTn id="196" dur="1" fill="hold">
                                          <p:stCondLst>
                                            <p:cond delay="0"/>
                                          </p:stCondLst>
                                        </p:cTn>
                                        <p:tgtEl>
                                          <p:spTgt spid="44">
                                            <p:txEl>
                                              <p:pRg st="3" end="3"/>
                                            </p:txEl>
                                          </p:spTgt>
                                        </p:tgtEl>
                                        <p:attrNameLst>
                                          <p:attrName>style.visibility</p:attrName>
                                        </p:attrNameLst>
                                      </p:cBhvr>
                                      <p:to>
                                        <p:strVal val="visible"/>
                                      </p:to>
                                    </p:set>
                                    <p:animEffect transition="in" filter="fade">
                                      <p:cBhvr>
                                        <p:cTn id="197" dur="500"/>
                                        <p:tgtEl>
                                          <p:spTgt spid="44">
                                            <p:txEl>
                                              <p:pRg st="3" end="3"/>
                                            </p:txEl>
                                          </p:spTgt>
                                        </p:tgtEl>
                                      </p:cBhvr>
                                    </p:animEffect>
                                  </p:childTnLst>
                                </p:cTn>
                              </p:par>
                            </p:childTnLst>
                          </p:cTn>
                        </p:par>
                      </p:childTnLst>
                    </p:cTn>
                  </p:par>
                  <p:par>
                    <p:cTn id="198" fill="hold">
                      <p:stCondLst>
                        <p:cond delay="indefinite"/>
                      </p:stCondLst>
                      <p:childTnLst>
                        <p:par>
                          <p:cTn id="199" fill="hold">
                            <p:stCondLst>
                              <p:cond delay="0"/>
                            </p:stCondLst>
                            <p:childTnLst>
                              <p:par>
                                <p:cTn id="200" presetID="2" presetClass="exit" presetSubtype="4" fill="hold" grpId="4" nodeType="clickEffect">
                                  <p:stCondLst>
                                    <p:cond delay="0"/>
                                  </p:stCondLst>
                                  <p:childTnLst>
                                    <p:anim calcmode="lin" valueType="num">
                                      <p:cBhvr additive="base">
                                        <p:cTn id="201" dur="500"/>
                                        <p:tgtEl>
                                          <p:spTgt spid="48"/>
                                        </p:tgtEl>
                                        <p:attrNameLst>
                                          <p:attrName>ppt_x</p:attrName>
                                        </p:attrNameLst>
                                      </p:cBhvr>
                                      <p:tavLst>
                                        <p:tav tm="0">
                                          <p:val>
                                            <p:strVal val="ppt_x"/>
                                          </p:val>
                                        </p:tav>
                                        <p:tav tm="100000">
                                          <p:val>
                                            <p:strVal val="ppt_x"/>
                                          </p:val>
                                        </p:tav>
                                      </p:tavLst>
                                    </p:anim>
                                    <p:anim calcmode="lin" valueType="num">
                                      <p:cBhvr additive="base">
                                        <p:cTn id="202" dur="500"/>
                                        <p:tgtEl>
                                          <p:spTgt spid="48"/>
                                        </p:tgtEl>
                                        <p:attrNameLst>
                                          <p:attrName>ppt_y</p:attrName>
                                        </p:attrNameLst>
                                      </p:cBhvr>
                                      <p:tavLst>
                                        <p:tav tm="0">
                                          <p:val>
                                            <p:strVal val="ppt_y"/>
                                          </p:val>
                                        </p:tav>
                                        <p:tav tm="100000">
                                          <p:val>
                                            <p:strVal val="1+ppt_h/2"/>
                                          </p:val>
                                        </p:tav>
                                      </p:tavLst>
                                    </p:anim>
                                    <p:set>
                                      <p:cBhvr>
                                        <p:cTn id="203" dur="1" fill="hold">
                                          <p:stCondLst>
                                            <p:cond delay="499"/>
                                          </p:stCondLst>
                                        </p:cTn>
                                        <p:tgtEl>
                                          <p:spTgt spid="48"/>
                                        </p:tgtEl>
                                        <p:attrNameLst>
                                          <p:attrName>style.visibility</p:attrName>
                                        </p:attrNameLst>
                                      </p:cBhvr>
                                      <p:to>
                                        <p:strVal val="hidden"/>
                                      </p:to>
                                    </p:set>
                                  </p:childTnLst>
                                </p:cTn>
                              </p:par>
                              <p:par>
                                <p:cTn id="204" presetID="2" presetClass="entr" presetSubtype="2" accel="50000" decel="50000" fill="hold" grpId="0" nodeType="withEffect">
                                  <p:stCondLst>
                                    <p:cond delay="0"/>
                                  </p:stCondLst>
                                  <p:childTnLst>
                                    <p:set>
                                      <p:cBhvr>
                                        <p:cTn id="205" dur="1" fill="hold">
                                          <p:stCondLst>
                                            <p:cond delay="0"/>
                                          </p:stCondLst>
                                        </p:cTn>
                                        <p:tgtEl>
                                          <p:spTgt spid="50"/>
                                        </p:tgtEl>
                                        <p:attrNameLst>
                                          <p:attrName>style.visibility</p:attrName>
                                        </p:attrNameLst>
                                      </p:cBhvr>
                                      <p:to>
                                        <p:strVal val="visible"/>
                                      </p:to>
                                    </p:set>
                                    <p:anim calcmode="lin" valueType="num">
                                      <p:cBhvr additive="base">
                                        <p:cTn id="206" dur="500" fill="hold"/>
                                        <p:tgtEl>
                                          <p:spTgt spid="50"/>
                                        </p:tgtEl>
                                        <p:attrNameLst>
                                          <p:attrName>ppt_x</p:attrName>
                                        </p:attrNameLst>
                                      </p:cBhvr>
                                      <p:tavLst>
                                        <p:tav tm="0">
                                          <p:val>
                                            <p:strVal val="1+#ppt_w/2"/>
                                          </p:val>
                                        </p:tav>
                                        <p:tav tm="100000">
                                          <p:val>
                                            <p:strVal val="#ppt_x"/>
                                          </p:val>
                                        </p:tav>
                                      </p:tavLst>
                                    </p:anim>
                                    <p:anim calcmode="lin" valueType="num">
                                      <p:cBhvr additive="base">
                                        <p:cTn id="207" dur="5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7" grpId="0" animBg="1"/>
      <p:bldP spid="37" grpId="1" animBg="1"/>
      <p:bldP spid="36" grpId="0" animBg="1"/>
      <p:bldP spid="36" grpId="1" animBg="1"/>
      <p:bldP spid="33" grpId="0" animBg="1"/>
      <p:bldP spid="33" grpId="1" animBg="1"/>
      <p:bldP spid="35" grpId="0" animBg="1"/>
      <p:bldP spid="2" grpId="0"/>
      <p:bldP spid="3" grpId="0"/>
      <p:bldP spid="19" grpId="0" animBg="1"/>
      <p:bldP spid="20" grpId="0" uiExpand="1" build="p" animBg="1"/>
      <p:bldP spid="21" grpId="0" animBg="1"/>
      <p:bldP spid="23" grpId="0" animBg="1"/>
      <p:bldP spid="27" grpId="0" animBg="1"/>
      <p:bldP spid="28" grpId="0" animBg="1"/>
      <p:bldP spid="30" grpId="0" animBg="1"/>
      <p:bldP spid="32" grpId="0" animBg="1"/>
      <p:bldP spid="34" grpId="0" animBg="1"/>
      <p:bldP spid="40" grpId="0" animBg="1"/>
      <p:bldP spid="41" grpId="0" animBg="1"/>
      <p:bldP spid="42" grpId="0" animBg="1"/>
      <p:bldP spid="43" grpId="0" animBg="1"/>
      <p:bldP spid="48" grpId="0"/>
      <p:bldP spid="48" grpId="1"/>
      <p:bldP spid="48" grpId="2"/>
      <p:bldP spid="48" grpId="3"/>
      <p:bldP spid="48" grpId="4"/>
      <p:bldP spid="49" grpId="0"/>
      <p:bldP spid="50" grpId="0"/>
      <p:bldP spid="5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E739CDA-55D4-5E31-F95D-64A05E91669B}"/>
              </a:ext>
            </a:extLst>
          </p:cNvPr>
          <p:cNvSpPr/>
          <p:nvPr/>
        </p:nvSpPr>
        <p:spPr>
          <a:xfrm>
            <a:off x="7478288" y="351692"/>
            <a:ext cx="4408912" cy="5461279"/>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20AB6822-5B6F-D79B-CE52-7C371547FB6B}"/>
              </a:ext>
            </a:extLst>
          </p:cNvPr>
          <p:cNvSpPr txBox="1"/>
          <p:nvPr/>
        </p:nvSpPr>
        <p:spPr>
          <a:xfrm>
            <a:off x="385894" y="178261"/>
            <a:ext cx="3301269" cy="830997"/>
          </a:xfrm>
          <a:prstGeom prst="rect">
            <a:avLst/>
          </a:prstGeom>
          <a:noFill/>
        </p:spPr>
        <p:txBody>
          <a:bodyPr wrap="square" rtlCol="0">
            <a:spAutoFit/>
          </a:bodyPr>
          <a:lstStyle/>
          <a:p>
            <a:r>
              <a:rPr lang="fr-FR" sz="4800" b="1" dirty="0">
                <a:latin typeface="Poppins" pitchFamily="2" charset="77"/>
                <a:cs typeface="Poppins" pitchFamily="2" charset="77"/>
              </a:rPr>
              <a:t>Où est …?</a:t>
            </a:r>
          </a:p>
        </p:txBody>
      </p:sp>
      <p:cxnSp>
        <p:nvCxnSpPr>
          <p:cNvPr id="24" name="Connecteur droit 23">
            <a:extLst>
              <a:ext uri="{FF2B5EF4-FFF2-40B4-BE49-F238E27FC236}">
                <a16:creationId xmlns:a16="http://schemas.microsoft.com/office/drawing/2014/main" id="{CBE8B415-21E0-81D5-FE04-AD04BDA8F569}"/>
              </a:ext>
            </a:extLst>
          </p:cNvPr>
          <p:cNvCxnSpPr>
            <a:cxnSpLocks/>
          </p:cNvCxnSpPr>
          <p:nvPr/>
        </p:nvCxnSpPr>
        <p:spPr>
          <a:xfrm>
            <a:off x="7221359" y="351692"/>
            <a:ext cx="0" cy="59586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9CBFDDBF-088F-E653-AABC-605A57CAC4D7}"/>
              </a:ext>
            </a:extLst>
          </p:cNvPr>
          <p:cNvSpPr/>
          <p:nvPr/>
        </p:nvSpPr>
        <p:spPr>
          <a:xfrm>
            <a:off x="7758922" y="670412"/>
            <a:ext cx="1537489" cy="72090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28" name="Rectangle 27">
            <a:extLst>
              <a:ext uri="{FF2B5EF4-FFF2-40B4-BE49-F238E27FC236}">
                <a16:creationId xmlns:a16="http://schemas.microsoft.com/office/drawing/2014/main" id="{7A1949C2-F5AF-F5ED-8E46-F4C8B3F50445}"/>
              </a:ext>
            </a:extLst>
          </p:cNvPr>
          <p:cNvSpPr/>
          <p:nvPr/>
        </p:nvSpPr>
        <p:spPr>
          <a:xfrm>
            <a:off x="7809495" y="2024153"/>
            <a:ext cx="1537489" cy="210110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30" name="Rectangle 29">
            <a:extLst>
              <a:ext uri="{FF2B5EF4-FFF2-40B4-BE49-F238E27FC236}">
                <a16:creationId xmlns:a16="http://schemas.microsoft.com/office/drawing/2014/main" id="{BB7434B8-96DC-1B6F-A75D-F3DD3F5FC6AE}"/>
              </a:ext>
            </a:extLst>
          </p:cNvPr>
          <p:cNvSpPr/>
          <p:nvPr/>
        </p:nvSpPr>
        <p:spPr>
          <a:xfrm>
            <a:off x="7809496" y="4906818"/>
            <a:ext cx="1537489" cy="71864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32" name="Rectangle 31">
            <a:extLst>
              <a:ext uri="{FF2B5EF4-FFF2-40B4-BE49-F238E27FC236}">
                <a16:creationId xmlns:a16="http://schemas.microsoft.com/office/drawing/2014/main" id="{4825E05F-E7CD-DFA7-2821-D3DC31AE8E4C}"/>
              </a:ext>
            </a:extLst>
          </p:cNvPr>
          <p:cNvSpPr/>
          <p:nvPr/>
        </p:nvSpPr>
        <p:spPr>
          <a:xfrm>
            <a:off x="10243788" y="518225"/>
            <a:ext cx="1470039" cy="167133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34" name="Rectangle 33">
            <a:extLst>
              <a:ext uri="{FF2B5EF4-FFF2-40B4-BE49-F238E27FC236}">
                <a16:creationId xmlns:a16="http://schemas.microsoft.com/office/drawing/2014/main" id="{8DAB2930-2084-6C58-555B-152C7ABAD1A0}"/>
              </a:ext>
            </a:extLst>
          </p:cNvPr>
          <p:cNvSpPr/>
          <p:nvPr/>
        </p:nvSpPr>
        <p:spPr>
          <a:xfrm>
            <a:off x="10210808" y="2900014"/>
            <a:ext cx="1503020" cy="272544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48" name="ZoneTexte 47">
            <a:extLst>
              <a:ext uri="{FF2B5EF4-FFF2-40B4-BE49-F238E27FC236}">
                <a16:creationId xmlns:a16="http://schemas.microsoft.com/office/drawing/2014/main" id="{D0CAE2D4-5DED-E2B9-A17A-2B3944E8E3FF}"/>
              </a:ext>
            </a:extLst>
          </p:cNvPr>
          <p:cNvSpPr txBox="1"/>
          <p:nvPr/>
        </p:nvSpPr>
        <p:spPr>
          <a:xfrm>
            <a:off x="8330084" y="5917339"/>
            <a:ext cx="3220753" cy="646331"/>
          </a:xfrm>
          <a:prstGeom prst="rect">
            <a:avLst/>
          </a:prstGeom>
          <a:noFill/>
        </p:spPr>
        <p:txBody>
          <a:bodyPr wrap="none" rtlCol="0">
            <a:spAutoFit/>
          </a:bodyPr>
          <a:lstStyle/>
          <a:p>
            <a:r>
              <a:rPr lang="fr-FR" sz="3600" b="1" dirty="0">
                <a:solidFill>
                  <a:srgbClr val="C00000"/>
                </a:solidFill>
                <a:latin typeface="Poppins" pitchFamily="2" charset="77"/>
                <a:cs typeface="Poppins" pitchFamily="2" charset="77"/>
              </a:rPr>
              <a:t>CORRECTION</a:t>
            </a:r>
          </a:p>
        </p:txBody>
      </p:sp>
      <p:sp>
        <p:nvSpPr>
          <p:cNvPr id="50" name="ZoneTexte 49">
            <a:extLst>
              <a:ext uri="{FF2B5EF4-FFF2-40B4-BE49-F238E27FC236}">
                <a16:creationId xmlns:a16="http://schemas.microsoft.com/office/drawing/2014/main" id="{8E37EE66-AAA0-8A95-9030-D6A7631D9716}"/>
              </a:ext>
            </a:extLst>
          </p:cNvPr>
          <p:cNvSpPr txBox="1"/>
          <p:nvPr/>
        </p:nvSpPr>
        <p:spPr>
          <a:xfrm>
            <a:off x="7752985" y="5911125"/>
            <a:ext cx="4286235" cy="646331"/>
          </a:xfrm>
          <a:prstGeom prst="rect">
            <a:avLst/>
          </a:prstGeom>
          <a:noFill/>
        </p:spPr>
        <p:txBody>
          <a:bodyPr wrap="square" rtlCol="0">
            <a:spAutoFit/>
          </a:bodyPr>
          <a:lstStyle/>
          <a:p>
            <a:r>
              <a:rPr lang="fr-FR" sz="3600" b="1" dirty="0">
                <a:solidFill>
                  <a:srgbClr val="C00000"/>
                </a:solidFill>
                <a:latin typeface="Poppins" pitchFamily="2" charset="77"/>
                <a:cs typeface="Poppins" pitchFamily="2" charset="77"/>
              </a:rPr>
              <a:t>DES QUESTIONS ?</a:t>
            </a:r>
          </a:p>
        </p:txBody>
      </p:sp>
      <p:sp>
        <p:nvSpPr>
          <p:cNvPr id="5" name="Rectangle 4">
            <a:extLst>
              <a:ext uri="{FF2B5EF4-FFF2-40B4-BE49-F238E27FC236}">
                <a16:creationId xmlns:a16="http://schemas.microsoft.com/office/drawing/2014/main" id="{2C65E618-3DD3-93EC-3459-84D72CA75AB3}"/>
              </a:ext>
            </a:extLst>
          </p:cNvPr>
          <p:cNvSpPr/>
          <p:nvPr/>
        </p:nvSpPr>
        <p:spPr>
          <a:xfrm rot="5400000">
            <a:off x="7337172" y="2824711"/>
            <a:ext cx="4955048" cy="646449"/>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Pompidou</a:t>
            </a:r>
          </a:p>
        </p:txBody>
      </p:sp>
      <p:sp>
        <p:nvSpPr>
          <p:cNvPr id="6" name="Rectangle 5">
            <a:extLst>
              <a:ext uri="{FF2B5EF4-FFF2-40B4-BE49-F238E27FC236}">
                <a16:creationId xmlns:a16="http://schemas.microsoft.com/office/drawing/2014/main" id="{583A9518-F8CC-EB02-C118-BBB4DDEC757C}"/>
              </a:ext>
            </a:extLst>
          </p:cNvPr>
          <p:cNvSpPr/>
          <p:nvPr/>
        </p:nvSpPr>
        <p:spPr>
          <a:xfrm>
            <a:off x="7763879" y="4302524"/>
            <a:ext cx="1773064" cy="46916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Bucarest</a:t>
            </a:r>
          </a:p>
        </p:txBody>
      </p:sp>
      <p:sp>
        <p:nvSpPr>
          <p:cNvPr id="7" name="Rectangle 6">
            <a:extLst>
              <a:ext uri="{FF2B5EF4-FFF2-40B4-BE49-F238E27FC236}">
                <a16:creationId xmlns:a16="http://schemas.microsoft.com/office/drawing/2014/main" id="{6D7351F8-AC80-9251-6DB7-FC26861536B3}"/>
              </a:ext>
            </a:extLst>
          </p:cNvPr>
          <p:cNvSpPr/>
          <p:nvPr/>
        </p:nvSpPr>
        <p:spPr>
          <a:xfrm>
            <a:off x="7762974" y="1461940"/>
            <a:ext cx="1533437" cy="494649"/>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Paris</a:t>
            </a:r>
          </a:p>
        </p:txBody>
      </p:sp>
      <p:sp>
        <p:nvSpPr>
          <p:cNvPr id="8" name="Rectangle 7">
            <a:extLst>
              <a:ext uri="{FF2B5EF4-FFF2-40B4-BE49-F238E27FC236}">
                <a16:creationId xmlns:a16="http://schemas.microsoft.com/office/drawing/2014/main" id="{3EDA5D55-C519-32AF-AE09-47BD1C6D389E}"/>
              </a:ext>
            </a:extLst>
          </p:cNvPr>
          <p:cNvSpPr/>
          <p:nvPr/>
        </p:nvSpPr>
        <p:spPr>
          <a:xfrm>
            <a:off x="10137921" y="2253074"/>
            <a:ext cx="1749280" cy="555594"/>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bio</a:t>
            </a:r>
          </a:p>
        </p:txBody>
      </p:sp>
      <p:pic>
        <p:nvPicPr>
          <p:cNvPr id="10" name="Image 9">
            <a:extLst>
              <a:ext uri="{FF2B5EF4-FFF2-40B4-BE49-F238E27FC236}">
                <a16:creationId xmlns:a16="http://schemas.microsoft.com/office/drawing/2014/main" id="{62CAA151-97BF-9488-F072-82C950124B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544897" y="96591"/>
            <a:ext cx="970374" cy="970374"/>
          </a:xfrm>
          <a:prstGeom prst="rect">
            <a:avLst/>
          </a:prstGeom>
        </p:spPr>
      </p:pic>
      <p:pic>
        <p:nvPicPr>
          <p:cNvPr id="31" name="Image 30" descr="Une image contenant triangle&#10;&#10;Description générée automatiquement">
            <a:extLst>
              <a:ext uri="{FF2B5EF4-FFF2-40B4-BE49-F238E27FC236}">
                <a16:creationId xmlns:a16="http://schemas.microsoft.com/office/drawing/2014/main" id="{3DA2A93F-4AE0-5469-D1C4-A39397A3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9454104" y="4769486"/>
            <a:ext cx="555797" cy="555797"/>
          </a:xfrm>
          <a:prstGeom prst="rect">
            <a:avLst/>
          </a:prstGeom>
        </p:spPr>
      </p:pic>
      <p:pic>
        <p:nvPicPr>
          <p:cNvPr id="12" name="Image 11" descr="Une image contenant symbole&#10;&#10;Description générée automatiquement">
            <a:extLst>
              <a:ext uri="{FF2B5EF4-FFF2-40B4-BE49-F238E27FC236}">
                <a16:creationId xmlns:a16="http://schemas.microsoft.com/office/drawing/2014/main" id="{6EE4377A-5AD4-7694-D044-6D79F2D757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69754" y="3540816"/>
            <a:ext cx="634158" cy="634158"/>
          </a:xfrm>
          <a:prstGeom prst="rect">
            <a:avLst/>
          </a:prstGeom>
        </p:spPr>
      </p:pic>
      <p:sp>
        <p:nvSpPr>
          <p:cNvPr id="13" name="ZoneTexte 12">
            <a:extLst>
              <a:ext uri="{FF2B5EF4-FFF2-40B4-BE49-F238E27FC236}">
                <a16:creationId xmlns:a16="http://schemas.microsoft.com/office/drawing/2014/main" id="{35D41C4F-F054-BA8F-7DCE-49775CE6B355}"/>
              </a:ext>
            </a:extLst>
          </p:cNvPr>
          <p:cNvSpPr txBox="1"/>
          <p:nvPr/>
        </p:nvSpPr>
        <p:spPr>
          <a:xfrm>
            <a:off x="478172" y="1578060"/>
            <a:ext cx="6743187" cy="4524315"/>
          </a:xfrm>
          <a:prstGeom prst="rect">
            <a:avLst/>
          </a:prstGeom>
          <a:noFill/>
        </p:spPr>
        <p:txBody>
          <a:bodyPr wrap="square" rtlCol="0">
            <a:spAutoFit/>
          </a:bodyPr>
          <a:lstStyle/>
          <a:p>
            <a:pPr marL="342900" indent="-342900">
              <a:buFont typeface="+mj-lt"/>
              <a:buAutoNum type="arabicPeriod"/>
            </a:pPr>
            <a:r>
              <a:rPr lang="fr-FR" sz="3200" kern="100" dirty="0">
                <a:effectLst/>
                <a:latin typeface="Poppins" pitchFamily="2" charset="77"/>
                <a:ea typeface="Calibri" panose="020F0502020204030204" pitchFamily="34" charset="0"/>
                <a:cs typeface="Poppins" pitchFamily="2" charset="77"/>
              </a:rPr>
              <a:t>La </a:t>
            </a:r>
            <a:r>
              <a:rPr lang="fr-FR" sz="3200" b="1" kern="100" dirty="0">
                <a:solidFill>
                  <a:srgbClr val="C00000"/>
                </a:solidFill>
                <a:effectLst/>
                <a:latin typeface="Poppins" pitchFamily="2" charset="77"/>
                <a:ea typeface="Calibri" panose="020F0502020204030204" pitchFamily="34" charset="0"/>
                <a:cs typeface="Poppins" pitchFamily="2" charset="77"/>
              </a:rPr>
              <a:t>boucherie</a:t>
            </a:r>
            <a:r>
              <a:rPr lang="fr-FR" sz="3200" kern="100" dirty="0">
                <a:effectLst/>
                <a:latin typeface="Poppins" pitchFamily="2" charset="77"/>
                <a:ea typeface="Calibri" panose="020F0502020204030204" pitchFamily="34" charset="0"/>
                <a:cs typeface="Poppins" pitchFamily="2" charset="77"/>
              </a:rPr>
              <a:t> est au bout de la rue Pompidou, à droite.</a:t>
            </a:r>
          </a:p>
          <a:p>
            <a:pPr marL="342900" indent="-342900">
              <a:buFont typeface="+mj-lt"/>
              <a:buAutoNum type="arabicPeriod"/>
            </a:pPr>
            <a:endParaRPr lang="fr-FR" sz="3200" kern="100" dirty="0">
              <a:effectLst/>
              <a:latin typeface="Poppins" pitchFamily="2" charset="77"/>
              <a:ea typeface="Calibri" panose="020F0502020204030204" pitchFamily="34" charset="0"/>
              <a:cs typeface="Poppins" pitchFamily="2" charset="77"/>
            </a:endParaRPr>
          </a:p>
          <a:p>
            <a:pPr marL="342900" indent="-342900">
              <a:buFont typeface="+mj-lt"/>
              <a:buAutoNum type="arabicPeriod"/>
            </a:pPr>
            <a:r>
              <a:rPr lang="fr-FR" sz="3200" kern="100" dirty="0">
                <a:effectLst/>
                <a:latin typeface="Poppins" pitchFamily="2" charset="77"/>
                <a:ea typeface="Calibri" panose="020F0502020204030204" pitchFamily="34" charset="0"/>
                <a:cs typeface="Poppins" pitchFamily="2" charset="77"/>
              </a:rPr>
              <a:t>L</a:t>
            </a:r>
            <a:r>
              <a:rPr lang="fr-FR" sz="3200" b="1" kern="100" dirty="0">
                <a:solidFill>
                  <a:srgbClr val="C00000"/>
                </a:solidFill>
                <a:effectLst/>
                <a:latin typeface="Poppins" pitchFamily="2" charset="77"/>
                <a:ea typeface="Calibri" panose="020F0502020204030204" pitchFamily="34" charset="0"/>
                <a:cs typeface="Poppins" pitchFamily="2" charset="77"/>
              </a:rPr>
              <a:t>'hôpital</a:t>
            </a:r>
            <a:r>
              <a:rPr lang="fr-FR" sz="3200" kern="100" dirty="0">
                <a:effectLst/>
                <a:latin typeface="Poppins" pitchFamily="2" charset="77"/>
                <a:ea typeface="Calibri" panose="020F0502020204030204" pitchFamily="34" charset="0"/>
                <a:cs typeface="Poppins" pitchFamily="2" charset="77"/>
              </a:rPr>
              <a:t> est au bout de la rue Pompidou, à gauche.</a:t>
            </a:r>
          </a:p>
          <a:p>
            <a:pPr marL="342900" indent="-342900">
              <a:buFont typeface="+mj-lt"/>
              <a:buAutoNum type="arabicPeriod"/>
            </a:pPr>
            <a:endParaRPr lang="fr-FR" sz="3200" kern="100" dirty="0">
              <a:effectLst/>
              <a:latin typeface="Poppins" pitchFamily="2" charset="77"/>
              <a:ea typeface="Calibri" panose="020F0502020204030204" pitchFamily="34" charset="0"/>
              <a:cs typeface="Poppins" pitchFamily="2" charset="77"/>
            </a:endParaRPr>
          </a:p>
          <a:p>
            <a:pPr marL="342900" indent="-342900">
              <a:buFont typeface="+mj-lt"/>
              <a:buAutoNum type="arabicPeriod"/>
            </a:pPr>
            <a:r>
              <a:rPr lang="fr-FR" sz="3200" kern="100" dirty="0">
                <a:effectLst/>
                <a:latin typeface="Poppins" pitchFamily="2" charset="77"/>
                <a:ea typeface="Calibri" panose="020F0502020204030204" pitchFamily="34" charset="0"/>
                <a:cs typeface="Poppins" pitchFamily="2" charset="77"/>
              </a:rPr>
              <a:t>La </a:t>
            </a:r>
            <a:r>
              <a:rPr lang="fr-FR" sz="3200" b="1" kern="100" dirty="0">
                <a:solidFill>
                  <a:srgbClr val="C00000"/>
                </a:solidFill>
                <a:effectLst/>
                <a:latin typeface="Poppins" pitchFamily="2" charset="77"/>
                <a:ea typeface="Calibri" panose="020F0502020204030204" pitchFamily="34" charset="0"/>
                <a:cs typeface="Poppins" pitchFamily="2" charset="77"/>
              </a:rPr>
              <a:t>Banque</a:t>
            </a:r>
            <a:r>
              <a:rPr lang="fr-FR" sz="3200" kern="100" dirty="0">
                <a:effectLst/>
                <a:latin typeface="Poppins" pitchFamily="2" charset="77"/>
                <a:ea typeface="Calibri" panose="020F0502020204030204" pitchFamily="34" charset="0"/>
                <a:cs typeface="Poppins" pitchFamily="2" charset="77"/>
              </a:rPr>
              <a:t> est au coin de la rue de Bucarest et de la rue Pompidou.</a:t>
            </a:r>
          </a:p>
        </p:txBody>
      </p:sp>
      <p:pic>
        <p:nvPicPr>
          <p:cNvPr id="14" name="Image 13">
            <a:extLst>
              <a:ext uri="{FF2B5EF4-FFF2-40B4-BE49-F238E27FC236}">
                <a16:creationId xmlns:a16="http://schemas.microsoft.com/office/drawing/2014/main" id="{4E7A93E8-C2C0-0DFC-6B39-1894D92BEA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87163" y="199954"/>
            <a:ext cx="830996" cy="830996"/>
          </a:xfrm>
          <a:prstGeom prst="rect">
            <a:avLst/>
          </a:prstGeom>
        </p:spPr>
      </p:pic>
      <p:pic>
        <p:nvPicPr>
          <p:cNvPr id="15" name="Image 14">
            <a:extLst>
              <a:ext uri="{FF2B5EF4-FFF2-40B4-BE49-F238E27FC236}">
                <a16:creationId xmlns:a16="http://schemas.microsoft.com/office/drawing/2014/main" id="{E8D28568-8871-FCAA-DC99-5772DA066AB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02696" y="184044"/>
            <a:ext cx="718643" cy="718643"/>
          </a:xfrm>
          <a:prstGeom prst="rect">
            <a:avLst/>
          </a:prstGeom>
        </p:spPr>
      </p:pic>
      <p:pic>
        <p:nvPicPr>
          <p:cNvPr id="16" name="Image 15" descr="Une image contenant symbole&#10;&#10;Description générée automatiquement">
            <a:extLst>
              <a:ext uri="{FF2B5EF4-FFF2-40B4-BE49-F238E27FC236}">
                <a16:creationId xmlns:a16="http://schemas.microsoft.com/office/drawing/2014/main" id="{BFC079FA-801C-58B5-9058-332447177E8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614027" y="159168"/>
            <a:ext cx="768393" cy="768393"/>
          </a:xfrm>
          <a:prstGeom prst="rect">
            <a:avLst/>
          </a:prstGeom>
        </p:spPr>
      </p:pic>
      <p:pic>
        <p:nvPicPr>
          <p:cNvPr id="4" name="Image 3">
            <a:extLst>
              <a:ext uri="{FF2B5EF4-FFF2-40B4-BE49-F238E27FC236}">
                <a16:creationId xmlns:a16="http://schemas.microsoft.com/office/drawing/2014/main" id="{01276330-C9D4-12F2-6F4F-84A59FE56BC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896103" y="75175"/>
            <a:ext cx="1066215" cy="1066215"/>
          </a:xfrm>
          <a:prstGeom prst="rect">
            <a:avLst/>
          </a:prstGeom>
        </p:spPr>
      </p:pic>
      <p:pic>
        <p:nvPicPr>
          <p:cNvPr id="38" name="Image 37" descr="Une image contenant noir, obscurité&#10;&#10;Description générée automatiquement">
            <a:extLst>
              <a:ext uri="{FF2B5EF4-FFF2-40B4-BE49-F238E27FC236}">
                <a16:creationId xmlns:a16="http://schemas.microsoft.com/office/drawing/2014/main" id="{43F34C7C-CB7A-7046-E34E-F4E47D6C27F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20957282">
            <a:off x="9534975" y="5240893"/>
            <a:ext cx="450954" cy="450954"/>
          </a:xfrm>
          <a:prstGeom prst="rect">
            <a:avLst/>
          </a:prstGeom>
        </p:spPr>
      </p:pic>
      <p:sp>
        <p:nvSpPr>
          <p:cNvPr id="17" name="Rectangle 16">
            <a:extLst>
              <a:ext uri="{FF2B5EF4-FFF2-40B4-BE49-F238E27FC236}">
                <a16:creationId xmlns:a16="http://schemas.microsoft.com/office/drawing/2014/main" id="{F47D96AC-32D3-F69F-AF49-BBE331761CD4}"/>
              </a:ext>
            </a:extLst>
          </p:cNvPr>
          <p:cNvSpPr/>
          <p:nvPr/>
        </p:nvSpPr>
        <p:spPr>
          <a:xfrm>
            <a:off x="889371" y="1578060"/>
            <a:ext cx="2797792" cy="4460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5FD7BC14-B172-4A9A-3F9A-8D7A4A9D524C}"/>
              </a:ext>
            </a:extLst>
          </p:cNvPr>
          <p:cNvSpPr/>
          <p:nvPr/>
        </p:nvSpPr>
        <p:spPr>
          <a:xfrm>
            <a:off x="889370" y="3074704"/>
            <a:ext cx="1839973" cy="5551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5DFEE2D3-5D1D-99AC-44DB-AE80A6A0ADBC}"/>
              </a:ext>
            </a:extLst>
          </p:cNvPr>
          <p:cNvSpPr/>
          <p:nvPr/>
        </p:nvSpPr>
        <p:spPr>
          <a:xfrm>
            <a:off x="889370" y="4580506"/>
            <a:ext cx="2231199" cy="4460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a:extLst>
              <a:ext uri="{FF2B5EF4-FFF2-40B4-BE49-F238E27FC236}">
                <a16:creationId xmlns:a16="http://schemas.microsoft.com/office/drawing/2014/main" id="{2EF37B0E-EF79-C3B5-F119-F95C664AB90E}"/>
              </a:ext>
            </a:extLst>
          </p:cNvPr>
          <p:cNvSpPr/>
          <p:nvPr/>
        </p:nvSpPr>
        <p:spPr>
          <a:xfrm>
            <a:off x="9924560" y="1136062"/>
            <a:ext cx="1470039" cy="27600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1200" b="1" dirty="0">
                <a:latin typeface="Poppins" pitchFamily="2" charset="77"/>
                <a:cs typeface="Poppins" pitchFamily="2" charset="77"/>
              </a:rPr>
              <a:t>LA BOUCHERIE</a:t>
            </a:r>
          </a:p>
        </p:txBody>
      </p:sp>
      <p:sp>
        <p:nvSpPr>
          <p:cNvPr id="39" name="Rectangle 38">
            <a:extLst>
              <a:ext uri="{FF2B5EF4-FFF2-40B4-BE49-F238E27FC236}">
                <a16:creationId xmlns:a16="http://schemas.microsoft.com/office/drawing/2014/main" id="{73232E77-D7B1-1E5C-B15A-98982AE579D7}"/>
              </a:ext>
            </a:extLst>
          </p:cNvPr>
          <p:cNvSpPr/>
          <p:nvPr/>
        </p:nvSpPr>
        <p:spPr>
          <a:xfrm>
            <a:off x="8497407" y="1033332"/>
            <a:ext cx="1041555" cy="27600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1200" b="1" dirty="0">
                <a:latin typeface="Poppins" pitchFamily="2" charset="77"/>
                <a:cs typeface="Poppins" pitchFamily="2" charset="77"/>
              </a:rPr>
              <a:t>L’HÔPITAL</a:t>
            </a:r>
          </a:p>
        </p:txBody>
      </p:sp>
      <p:sp>
        <p:nvSpPr>
          <p:cNvPr id="45" name="Rectangle 44">
            <a:extLst>
              <a:ext uri="{FF2B5EF4-FFF2-40B4-BE49-F238E27FC236}">
                <a16:creationId xmlns:a16="http://schemas.microsoft.com/office/drawing/2014/main" id="{B45110BC-6460-9F5E-EF1C-71188FF19454}"/>
              </a:ext>
            </a:extLst>
          </p:cNvPr>
          <p:cNvSpPr/>
          <p:nvPr/>
        </p:nvSpPr>
        <p:spPr>
          <a:xfrm>
            <a:off x="8047792" y="3812756"/>
            <a:ext cx="959747" cy="27600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FR" sz="1200" b="1" dirty="0">
                <a:latin typeface="Poppins" pitchFamily="2" charset="77"/>
                <a:cs typeface="Poppins" pitchFamily="2" charset="77"/>
              </a:rPr>
              <a:t>LA BANQUE</a:t>
            </a:r>
          </a:p>
        </p:txBody>
      </p:sp>
    </p:spTree>
    <p:extLst>
      <p:ext uri="{BB962C8B-B14F-4D97-AF65-F5344CB8AC3E}">
        <p14:creationId xmlns:p14="http://schemas.microsoft.com/office/powerpoint/2010/main" val="31526830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par>
                          <p:cTn id="25" fill="hold">
                            <p:stCondLst>
                              <p:cond delay="1000"/>
                            </p:stCondLst>
                            <p:childTnLst>
                              <p:par>
                                <p:cTn id="26" presetID="2" presetClass="entr" presetSubtype="2" accel="50000" decel="50000"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1+#ppt_w/2"/>
                                          </p:val>
                                        </p:tav>
                                        <p:tav tm="100000">
                                          <p:val>
                                            <p:strVal val="#ppt_x"/>
                                          </p:val>
                                        </p:tav>
                                      </p:tavLst>
                                    </p:anim>
                                    <p:anim calcmode="lin" valueType="num">
                                      <p:cBhvr additive="base">
                                        <p:cTn id="29" dur="500" fill="hold"/>
                                        <p:tgtEl>
                                          <p:spTgt spid="26"/>
                                        </p:tgtEl>
                                        <p:attrNameLst>
                                          <p:attrName>ppt_y</p:attrName>
                                        </p:attrNameLst>
                                      </p:cBhvr>
                                      <p:tavLst>
                                        <p:tav tm="0">
                                          <p:val>
                                            <p:strVal val="#ppt_y"/>
                                          </p:val>
                                        </p:tav>
                                        <p:tav tm="100000">
                                          <p:val>
                                            <p:strVal val="#ppt_y"/>
                                          </p:val>
                                        </p:tav>
                                      </p:tavLst>
                                    </p:anim>
                                  </p:childTnLst>
                                </p:cTn>
                              </p:par>
                              <p:par>
                                <p:cTn id="30" presetID="2" presetClass="entr" presetSubtype="2" accel="50000" decel="5000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1+#ppt_w/2"/>
                                          </p:val>
                                        </p:tav>
                                        <p:tav tm="100000">
                                          <p:val>
                                            <p:strVal val="#ppt_x"/>
                                          </p:val>
                                        </p:tav>
                                      </p:tavLst>
                                    </p:anim>
                                    <p:anim calcmode="lin" valueType="num">
                                      <p:cBhvr additive="base">
                                        <p:cTn id="33" dur="500" fill="hold"/>
                                        <p:tgtEl>
                                          <p:spTgt spid="27"/>
                                        </p:tgtEl>
                                        <p:attrNameLst>
                                          <p:attrName>ppt_y</p:attrName>
                                        </p:attrNameLst>
                                      </p:cBhvr>
                                      <p:tavLst>
                                        <p:tav tm="0">
                                          <p:val>
                                            <p:strVal val="#ppt_y"/>
                                          </p:val>
                                        </p:tav>
                                        <p:tav tm="100000">
                                          <p:val>
                                            <p:strVal val="#ppt_y"/>
                                          </p:val>
                                        </p:tav>
                                      </p:tavLst>
                                    </p:anim>
                                  </p:childTnLst>
                                </p:cTn>
                              </p:par>
                              <p:par>
                                <p:cTn id="34" presetID="2" presetClass="entr" presetSubtype="2" accel="50000" decel="50000" fill="hold" grpId="0" nodeType="with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additive="base">
                                        <p:cTn id="36" dur="500" fill="hold"/>
                                        <p:tgtEl>
                                          <p:spTgt spid="28"/>
                                        </p:tgtEl>
                                        <p:attrNameLst>
                                          <p:attrName>ppt_x</p:attrName>
                                        </p:attrNameLst>
                                      </p:cBhvr>
                                      <p:tavLst>
                                        <p:tav tm="0">
                                          <p:val>
                                            <p:strVal val="1+#ppt_w/2"/>
                                          </p:val>
                                        </p:tav>
                                        <p:tav tm="100000">
                                          <p:val>
                                            <p:strVal val="#ppt_x"/>
                                          </p:val>
                                        </p:tav>
                                      </p:tavLst>
                                    </p:anim>
                                    <p:anim calcmode="lin" valueType="num">
                                      <p:cBhvr additive="base">
                                        <p:cTn id="37" dur="500" fill="hold"/>
                                        <p:tgtEl>
                                          <p:spTgt spid="28"/>
                                        </p:tgtEl>
                                        <p:attrNameLst>
                                          <p:attrName>ppt_y</p:attrName>
                                        </p:attrNameLst>
                                      </p:cBhvr>
                                      <p:tavLst>
                                        <p:tav tm="0">
                                          <p:val>
                                            <p:strVal val="#ppt_y"/>
                                          </p:val>
                                        </p:tav>
                                        <p:tav tm="100000">
                                          <p:val>
                                            <p:strVal val="#ppt_y"/>
                                          </p:val>
                                        </p:tav>
                                      </p:tavLst>
                                    </p:anim>
                                  </p:childTnLst>
                                </p:cTn>
                              </p:par>
                              <p:par>
                                <p:cTn id="38" presetID="2" presetClass="entr" presetSubtype="2" accel="50000" decel="5000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 calcmode="lin" valueType="num">
                                      <p:cBhvr additive="base">
                                        <p:cTn id="40" dur="500" fill="hold"/>
                                        <p:tgtEl>
                                          <p:spTgt spid="30"/>
                                        </p:tgtEl>
                                        <p:attrNameLst>
                                          <p:attrName>ppt_x</p:attrName>
                                        </p:attrNameLst>
                                      </p:cBhvr>
                                      <p:tavLst>
                                        <p:tav tm="0">
                                          <p:val>
                                            <p:strVal val="1+#ppt_w/2"/>
                                          </p:val>
                                        </p:tav>
                                        <p:tav tm="100000">
                                          <p:val>
                                            <p:strVal val="#ppt_x"/>
                                          </p:val>
                                        </p:tav>
                                      </p:tavLst>
                                    </p:anim>
                                    <p:anim calcmode="lin" valueType="num">
                                      <p:cBhvr additive="base">
                                        <p:cTn id="41" dur="500" fill="hold"/>
                                        <p:tgtEl>
                                          <p:spTgt spid="30"/>
                                        </p:tgtEl>
                                        <p:attrNameLst>
                                          <p:attrName>ppt_y</p:attrName>
                                        </p:attrNameLst>
                                      </p:cBhvr>
                                      <p:tavLst>
                                        <p:tav tm="0">
                                          <p:val>
                                            <p:strVal val="#ppt_y"/>
                                          </p:val>
                                        </p:tav>
                                        <p:tav tm="100000">
                                          <p:val>
                                            <p:strVal val="#ppt_y"/>
                                          </p:val>
                                        </p:tav>
                                      </p:tavLst>
                                    </p:anim>
                                  </p:childTnLst>
                                </p:cTn>
                              </p:par>
                              <p:par>
                                <p:cTn id="42" presetID="2" presetClass="entr" presetSubtype="2" accel="50000" decel="5000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 calcmode="lin" valueType="num">
                                      <p:cBhvr additive="base">
                                        <p:cTn id="44" dur="500" fill="hold"/>
                                        <p:tgtEl>
                                          <p:spTgt spid="29"/>
                                        </p:tgtEl>
                                        <p:attrNameLst>
                                          <p:attrName>ppt_x</p:attrName>
                                        </p:attrNameLst>
                                      </p:cBhvr>
                                      <p:tavLst>
                                        <p:tav tm="0">
                                          <p:val>
                                            <p:strVal val="1+#ppt_w/2"/>
                                          </p:val>
                                        </p:tav>
                                        <p:tav tm="100000">
                                          <p:val>
                                            <p:strVal val="#ppt_x"/>
                                          </p:val>
                                        </p:tav>
                                      </p:tavLst>
                                    </p:anim>
                                    <p:anim calcmode="lin" valueType="num">
                                      <p:cBhvr additive="base">
                                        <p:cTn id="45" dur="500" fill="hold"/>
                                        <p:tgtEl>
                                          <p:spTgt spid="29"/>
                                        </p:tgtEl>
                                        <p:attrNameLst>
                                          <p:attrName>ppt_y</p:attrName>
                                        </p:attrNameLst>
                                      </p:cBhvr>
                                      <p:tavLst>
                                        <p:tav tm="0">
                                          <p:val>
                                            <p:strVal val="#ppt_y"/>
                                          </p:val>
                                        </p:tav>
                                        <p:tav tm="100000">
                                          <p:val>
                                            <p:strVal val="#ppt_y"/>
                                          </p:val>
                                        </p:tav>
                                      </p:tavLst>
                                    </p:anim>
                                  </p:childTnLst>
                                </p:cTn>
                              </p:par>
                              <p:par>
                                <p:cTn id="46" presetID="2" presetClass="entr" presetSubtype="2" accel="50000" decel="50000" fill="hold" grpId="0" nodeType="withEffect">
                                  <p:stCondLst>
                                    <p:cond delay="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500" fill="hold"/>
                                        <p:tgtEl>
                                          <p:spTgt spid="45"/>
                                        </p:tgtEl>
                                        <p:attrNameLst>
                                          <p:attrName>ppt_x</p:attrName>
                                        </p:attrNameLst>
                                      </p:cBhvr>
                                      <p:tavLst>
                                        <p:tav tm="0">
                                          <p:val>
                                            <p:strVal val="1+#ppt_w/2"/>
                                          </p:val>
                                        </p:tav>
                                        <p:tav tm="100000">
                                          <p:val>
                                            <p:strVal val="#ppt_x"/>
                                          </p:val>
                                        </p:tav>
                                      </p:tavLst>
                                    </p:anim>
                                    <p:anim calcmode="lin" valueType="num">
                                      <p:cBhvr additive="base">
                                        <p:cTn id="49" dur="5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2" accel="50000" decel="50000" fill="hold" grpId="0" nodeType="withEffect">
                                  <p:stCondLst>
                                    <p:cond delay="0"/>
                                  </p:stCondLst>
                                  <p:childTnLst>
                                    <p:set>
                                      <p:cBhvr>
                                        <p:cTn id="51" dur="1" fill="hold">
                                          <p:stCondLst>
                                            <p:cond delay="0"/>
                                          </p:stCondLst>
                                        </p:cTn>
                                        <p:tgtEl>
                                          <p:spTgt spid="39"/>
                                        </p:tgtEl>
                                        <p:attrNameLst>
                                          <p:attrName>style.visibility</p:attrName>
                                        </p:attrNameLst>
                                      </p:cBhvr>
                                      <p:to>
                                        <p:strVal val="visible"/>
                                      </p:to>
                                    </p:set>
                                    <p:anim calcmode="lin" valueType="num">
                                      <p:cBhvr additive="base">
                                        <p:cTn id="52" dur="500" fill="hold"/>
                                        <p:tgtEl>
                                          <p:spTgt spid="39"/>
                                        </p:tgtEl>
                                        <p:attrNameLst>
                                          <p:attrName>ppt_x</p:attrName>
                                        </p:attrNameLst>
                                      </p:cBhvr>
                                      <p:tavLst>
                                        <p:tav tm="0">
                                          <p:val>
                                            <p:strVal val="1+#ppt_w/2"/>
                                          </p:val>
                                        </p:tav>
                                        <p:tav tm="100000">
                                          <p:val>
                                            <p:strVal val="#ppt_x"/>
                                          </p:val>
                                        </p:tav>
                                      </p:tavLst>
                                    </p:anim>
                                    <p:anim calcmode="lin" valueType="num">
                                      <p:cBhvr additive="base">
                                        <p:cTn id="53" dur="500" fill="hold"/>
                                        <p:tgtEl>
                                          <p:spTgt spid="39"/>
                                        </p:tgtEl>
                                        <p:attrNameLst>
                                          <p:attrName>ppt_y</p:attrName>
                                        </p:attrNameLst>
                                      </p:cBhvr>
                                      <p:tavLst>
                                        <p:tav tm="0">
                                          <p:val>
                                            <p:strVal val="#ppt_y"/>
                                          </p:val>
                                        </p:tav>
                                        <p:tav tm="100000">
                                          <p:val>
                                            <p:strVal val="#ppt_y"/>
                                          </p:val>
                                        </p:tav>
                                      </p:tavLst>
                                    </p:anim>
                                  </p:childTnLst>
                                </p:cTn>
                              </p:par>
                              <p:par>
                                <p:cTn id="54" presetID="10" presetClass="entr" presetSubtype="0"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par>
                                <p:cTn id="57" presetID="2" presetClass="entr" presetSubtype="2" accel="50000" decel="5000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1+#ppt_w/2"/>
                                          </p:val>
                                        </p:tav>
                                        <p:tav tm="100000">
                                          <p:val>
                                            <p:strVal val="#ppt_x"/>
                                          </p:val>
                                        </p:tav>
                                      </p:tavLst>
                                    </p:anim>
                                    <p:anim calcmode="lin" valueType="num">
                                      <p:cBhvr additive="base">
                                        <p:cTn id="60" dur="500" fill="hold"/>
                                        <p:tgtEl>
                                          <p:spTgt spid="32"/>
                                        </p:tgtEl>
                                        <p:attrNameLst>
                                          <p:attrName>ppt_y</p:attrName>
                                        </p:attrNameLst>
                                      </p:cBhvr>
                                      <p:tavLst>
                                        <p:tav tm="0">
                                          <p:val>
                                            <p:strVal val="#ppt_y"/>
                                          </p:val>
                                        </p:tav>
                                        <p:tav tm="100000">
                                          <p:val>
                                            <p:strVal val="#ppt_y"/>
                                          </p:val>
                                        </p:tav>
                                      </p:tavLst>
                                    </p:anim>
                                  </p:childTnLst>
                                </p:cTn>
                              </p:par>
                              <p:par>
                                <p:cTn id="61" presetID="2" presetClass="entr" presetSubtype="2" accel="50000" decel="5000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anim calcmode="lin" valueType="num">
                                      <p:cBhvr additive="base">
                                        <p:cTn id="63" dur="500" fill="hold"/>
                                        <p:tgtEl>
                                          <p:spTgt spid="34"/>
                                        </p:tgtEl>
                                        <p:attrNameLst>
                                          <p:attrName>ppt_x</p:attrName>
                                        </p:attrNameLst>
                                      </p:cBhvr>
                                      <p:tavLst>
                                        <p:tav tm="0">
                                          <p:val>
                                            <p:strVal val="1+#ppt_w/2"/>
                                          </p:val>
                                        </p:tav>
                                        <p:tav tm="100000">
                                          <p:val>
                                            <p:strVal val="#ppt_x"/>
                                          </p:val>
                                        </p:tav>
                                      </p:tavLst>
                                    </p:anim>
                                    <p:anim calcmode="lin" valueType="num">
                                      <p:cBhvr additive="base">
                                        <p:cTn id="64" dur="500" fill="hold"/>
                                        <p:tgtEl>
                                          <p:spTgt spid="34"/>
                                        </p:tgtEl>
                                        <p:attrNameLst>
                                          <p:attrName>ppt_y</p:attrName>
                                        </p:attrNameLst>
                                      </p:cBhvr>
                                      <p:tavLst>
                                        <p:tav tm="0">
                                          <p:val>
                                            <p:strVal val="#ppt_y"/>
                                          </p:val>
                                        </p:tav>
                                        <p:tav tm="100000">
                                          <p:val>
                                            <p:strVal val="#ppt_y"/>
                                          </p:val>
                                        </p:tav>
                                      </p:tavLst>
                                    </p:anim>
                                  </p:childTnLst>
                                </p:cTn>
                              </p:par>
                              <p:par>
                                <p:cTn id="65" presetID="2" presetClass="entr" presetSubtype="2" accel="50000" decel="50000" fill="hold" grpId="0" nodeType="with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additive="base">
                                        <p:cTn id="67" dur="500" fill="hold"/>
                                        <p:tgtEl>
                                          <p:spTgt spid="5"/>
                                        </p:tgtEl>
                                        <p:attrNameLst>
                                          <p:attrName>ppt_x</p:attrName>
                                        </p:attrNameLst>
                                      </p:cBhvr>
                                      <p:tavLst>
                                        <p:tav tm="0">
                                          <p:val>
                                            <p:strVal val="1+#ppt_w/2"/>
                                          </p:val>
                                        </p:tav>
                                        <p:tav tm="100000">
                                          <p:val>
                                            <p:strVal val="#ppt_x"/>
                                          </p:val>
                                        </p:tav>
                                      </p:tavLst>
                                    </p:anim>
                                    <p:anim calcmode="lin" valueType="num">
                                      <p:cBhvr additive="base">
                                        <p:cTn id="68" dur="500" fill="hold"/>
                                        <p:tgtEl>
                                          <p:spTgt spid="5"/>
                                        </p:tgtEl>
                                        <p:attrNameLst>
                                          <p:attrName>ppt_y</p:attrName>
                                        </p:attrNameLst>
                                      </p:cBhvr>
                                      <p:tavLst>
                                        <p:tav tm="0">
                                          <p:val>
                                            <p:strVal val="#ppt_y"/>
                                          </p:val>
                                        </p:tav>
                                        <p:tav tm="100000">
                                          <p:val>
                                            <p:strVal val="#ppt_y"/>
                                          </p:val>
                                        </p:tav>
                                      </p:tavLst>
                                    </p:anim>
                                  </p:childTnLst>
                                </p:cTn>
                              </p:par>
                              <p:par>
                                <p:cTn id="69" presetID="2" presetClass="entr" presetSubtype="2" accel="50000" decel="50000" fill="hold" grpId="0" nodeType="with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additive="base">
                                        <p:cTn id="71" dur="500" fill="hold"/>
                                        <p:tgtEl>
                                          <p:spTgt spid="6"/>
                                        </p:tgtEl>
                                        <p:attrNameLst>
                                          <p:attrName>ppt_x</p:attrName>
                                        </p:attrNameLst>
                                      </p:cBhvr>
                                      <p:tavLst>
                                        <p:tav tm="0">
                                          <p:val>
                                            <p:strVal val="1+#ppt_w/2"/>
                                          </p:val>
                                        </p:tav>
                                        <p:tav tm="100000">
                                          <p:val>
                                            <p:strVal val="#ppt_x"/>
                                          </p:val>
                                        </p:tav>
                                      </p:tavLst>
                                    </p:anim>
                                    <p:anim calcmode="lin" valueType="num">
                                      <p:cBhvr additive="base">
                                        <p:cTn id="72" dur="500" fill="hold"/>
                                        <p:tgtEl>
                                          <p:spTgt spid="6"/>
                                        </p:tgtEl>
                                        <p:attrNameLst>
                                          <p:attrName>ppt_y</p:attrName>
                                        </p:attrNameLst>
                                      </p:cBhvr>
                                      <p:tavLst>
                                        <p:tav tm="0">
                                          <p:val>
                                            <p:strVal val="#ppt_y"/>
                                          </p:val>
                                        </p:tav>
                                        <p:tav tm="100000">
                                          <p:val>
                                            <p:strVal val="#ppt_y"/>
                                          </p:val>
                                        </p:tav>
                                      </p:tavLst>
                                    </p:anim>
                                  </p:childTnLst>
                                </p:cTn>
                              </p:par>
                              <p:par>
                                <p:cTn id="73" presetID="2" presetClass="entr" presetSubtype="2" accel="50000" decel="50000" fill="hold" grpId="0" nodeType="with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additive="base">
                                        <p:cTn id="75" dur="500" fill="hold"/>
                                        <p:tgtEl>
                                          <p:spTgt spid="7"/>
                                        </p:tgtEl>
                                        <p:attrNameLst>
                                          <p:attrName>ppt_x</p:attrName>
                                        </p:attrNameLst>
                                      </p:cBhvr>
                                      <p:tavLst>
                                        <p:tav tm="0">
                                          <p:val>
                                            <p:strVal val="1+#ppt_w/2"/>
                                          </p:val>
                                        </p:tav>
                                        <p:tav tm="100000">
                                          <p:val>
                                            <p:strVal val="#ppt_x"/>
                                          </p:val>
                                        </p:tav>
                                      </p:tavLst>
                                    </p:anim>
                                    <p:anim calcmode="lin" valueType="num">
                                      <p:cBhvr additive="base">
                                        <p:cTn id="76" dur="500" fill="hold"/>
                                        <p:tgtEl>
                                          <p:spTgt spid="7"/>
                                        </p:tgtEl>
                                        <p:attrNameLst>
                                          <p:attrName>ppt_y</p:attrName>
                                        </p:attrNameLst>
                                      </p:cBhvr>
                                      <p:tavLst>
                                        <p:tav tm="0">
                                          <p:val>
                                            <p:strVal val="#ppt_y"/>
                                          </p:val>
                                        </p:tav>
                                        <p:tav tm="100000">
                                          <p:val>
                                            <p:strVal val="#ppt_y"/>
                                          </p:val>
                                        </p:tav>
                                      </p:tavLst>
                                    </p:anim>
                                  </p:childTnLst>
                                </p:cTn>
                              </p:par>
                              <p:par>
                                <p:cTn id="77" presetID="2" presetClass="entr" presetSubtype="2" accel="50000" decel="50000" fill="hold" grpId="0" nodeType="withEffect">
                                  <p:stCondLst>
                                    <p:cond delay="0"/>
                                  </p:stCondLst>
                                  <p:childTnLst>
                                    <p:set>
                                      <p:cBhvr>
                                        <p:cTn id="78" dur="1" fill="hold">
                                          <p:stCondLst>
                                            <p:cond delay="0"/>
                                          </p:stCondLst>
                                        </p:cTn>
                                        <p:tgtEl>
                                          <p:spTgt spid="8"/>
                                        </p:tgtEl>
                                        <p:attrNameLst>
                                          <p:attrName>style.visibility</p:attrName>
                                        </p:attrNameLst>
                                      </p:cBhvr>
                                      <p:to>
                                        <p:strVal val="visible"/>
                                      </p:to>
                                    </p:set>
                                    <p:anim calcmode="lin" valueType="num">
                                      <p:cBhvr additive="base">
                                        <p:cTn id="79" dur="500" fill="hold"/>
                                        <p:tgtEl>
                                          <p:spTgt spid="8"/>
                                        </p:tgtEl>
                                        <p:attrNameLst>
                                          <p:attrName>ppt_x</p:attrName>
                                        </p:attrNameLst>
                                      </p:cBhvr>
                                      <p:tavLst>
                                        <p:tav tm="0">
                                          <p:val>
                                            <p:strVal val="1+#ppt_w/2"/>
                                          </p:val>
                                        </p:tav>
                                        <p:tav tm="100000">
                                          <p:val>
                                            <p:strVal val="#ppt_x"/>
                                          </p:val>
                                        </p:tav>
                                      </p:tavLst>
                                    </p:anim>
                                    <p:anim calcmode="lin" valueType="num">
                                      <p:cBhvr additive="base">
                                        <p:cTn id="80" dur="500" fill="hold"/>
                                        <p:tgtEl>
                                          <p:spTgt spid="8"/>
                                        </p:tgtEl>
                                        <p:attrNameLst>
                                          <p:attrName>ppt_y</p:attrName>
                                        </p:attrNameLst>
                                      </p:cBhvr>
                                      <p:tavLst>
                                        <p:tav tm="0">
                                          <p:val>
                                            <p:strVal val="#ppt_y"/>
                                          </p:val>
                                        </p:tav>
                                        <p:tav tm="100000">
                                          <p:val>
                                            <p:strVal val="#ppt_y"/>
                                          </p:val>
                                        </p:tav>
                                      </p:tavLst>
                                    </p:anim>
                                  </p:childTnLst>
                                </p:cTn>
                              </p:par>
                              <p:par>
                                <p:cTn id="81" presetID="2" presetClass="entr" presetSubtype="2" accel="50000" decel="50000" fill="hold" nodeType="withEffect">
                                  <p:stCondLst>
                                    <p:cond delay="0"/>
                                  </p:stCondLst>
                                  <p:childTnLst>
                                    <p:set>
                                      <p:cBhvr>
                                        <p:cTn id="82" dur="1" fill="hold">
                                          <p:stCondLst>
                                            <p:cond delay="0"/>
                                          </p:stCondLst>
                                        </p:cTn>
                                        <p:tgtEl>
                                          <p:spTgt spid="10"/>
                                        </p:tgtEl>
                                        <p:attrNameLst>
                                          <p:attrName>style.visibility</p:attrName>
                                        </p:attrNameLst>
                                      </p:cBhvr>
                                      <p:to>
                                        <p:strVal val="visible"/>
                                      </p:to>
                                    </p:set>
                                    <p:anim calcmode="lin" valueType="num">
                                      <p:cBhvr additive="base">
                                        <p:cTn id="83" dur="500" fill="hold"/>
                                        <p:tgtEl>
                                          <p:spTgt spid="10"/>
                                        </p:tgtEl>
                                        <p:attrNameLst>
                                          <p:attrName>ppt_x</p:attrName>
                                        </p:attrNameLst>
                                      </p:cBhvr>
                                      <p:tavLst>
                                        <p:tav tm="0">
                                          <p:val>
                                            <p:strVal val="1+#ppt_w/2"/>
                                          </p:val>
                                        </p:tav>
                                        <p:tav tm="100000">
                                          <p:val>
                                            <p:strVal val="#ppt_x"/>
                                          </p:val>
                                        </p:tav>
                                      </p:tavLst>
                                    </p:anim>
                                    <p:anim calcmode="lin" valueType="num">
                                      <p:cBhvr additive="base">
                                        <p:cTn id="84" dur="500" fill="hold"/>
                                        <p:tgtEl>
                                          <p:spTgt spid="10"/>
                                        </p:tgtEl>
                                        <p:attrNameLst>
                                          <p:attrName>ppt_y</p:attrName>
                                        </p:attrNameLst>
                                      </p:cBhvr>
                                      <p:tavLst>
                                        <p:tav tm="0">
                                          <p:val>
                                            <p:strVal val="#ppt_y"/>
                                          </p:val>
                                        </p:tav>
                                        <p:tav tm="100000">
                                          <p:val>
                                            <p:strVal val="#ppt_y"/>
                                          </p:val>
                                        </p:tav>
                                      </p:tavLst>
                                    </p:anim>
                                  </p:childTnLst>
                                </p:cTn>
                              </p:par>
                              <p:par>
                                <p:cTn id="85" presetID="2" presetClass="entr" presetSubtype="2" accel="50000" decel="50000" fill="hold" nodeType="with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1+#ppt_w/2"/>
                                          </p:val>
                                        </p:tav>
                                        <p:tav tm="100000">
                                          <p:val>
                                            <p:strVal val="#ppt_x"/>
                                          </p:val>
                                        </p:tav>
                                      </p:tavLst>
                                    </p:anim>
                                    <p:anim calcmode="lin" valueType="num">
                                      <p:cBhvr additive="base">
                                        <p:cTn id="88" dur="500" fill="hold"/>
                                        <p:tgtEl>
                                          <p:spTgt spid="31"/>
                                        </p:tgtEl>
                                        <p:attrNameLst>
                                          <p:attrName>ppt_y</p:attrName>
                                        </p:attrNameLst>
                                      </p:cBhvr>
                                      <p:tavLst>
                                        <p:tav tm="0">
                                          <p:val>
                                            <p:strVal val="#ppt_y"/>
                                          </p:val>
                                        </p:tav>
                                        <p:tav tm="100000">
                                          <p:val>
                                            <p:strVal val="#ppt_y"/>
                                          </p:val>
                                        </p:tav>
                                      </p:tavLst>
                                    </p:anim>
                                  </p:childTnLst>
                                </p:cTn>
                              </p:par>
                              <p:par>
                                <p:cTn id="89" presetID="2" presetClass="entr" presetSubtype="2" accel="50000" decel="50000" fill="hold" nodeType="withEffect">
                                  <p:stCondLst>
                                    <p:cond delay="0"/>
                                  </p:stCondLst>
                                  <p:childTnLst>
                                    <p:set>
                                      <p:cBhvr>
                                        <p:cTn id="90" dur="1" fill="hold">
                                          <p:stCondLst>
                                            <p:cond delay="0"/>
                                          </p:stCondLst>
                                        </p:cTn>
                                        <p:tgtEl>
                                          <p:spTgt spid="12"/>
                                        </p:tgtEl>
                                        <p:attrNameLst>
                                          <p:attrName>style.visibility</p:attrName>
                                        </p:attrNameLst>
                                      </p:cBhvr>
                                      <p:to>
                                        <p:strVal val="visible"/>
                                      </p:to>
                                    </p:set>
                                    <p:anim calcmode="lin" valueType="num">
                                      <p:cBhvr additive="base">
                                        <p:cTn id="91" dur="500" fill="hold"/>
                                        <p:tgtEl>
                                          <p:spTgt spid="12"/>
                                        </p:tgtEl>
                                        <p:attrNameLst>
                                          <p:attrName>ppt_x</p:attrName>
                                        </p:attrNameLst>
                                      </p:cBhvr>
                                      <p:tavLst>
                                        <p:tav tm="0">
                                          <p:val>
                                            <p:strVal val="1+#ppt_w/2"/>
                                          </p:val>
                                        </p:tav>
                                        <p:tav tm="100000">
                                          <p:val>
                                            <p:strVal val="#ppt_x"/>
                                          </p:val>
                                        </p:tav>
                                      </p:tavLst>
                                    </p:anim>
                                    <p:anim calcmode="lin" valueType="num">
                                      <p:cBhvr additive="base">
                                        <p:cTn id="92" dur="500" fill="hold"/>
                                        <p:tgtEl>
                                          <p:spTgt spid="12"/>
                                        </p:tgtEl>
                                        <p:attrNameLst>
                                          <p:attrName>ppt_y</p:attrName>
                                        </p:attrNameLst>
                                      </p:cBhvr>
                                      <p:tavLst>
                                        <p:tav tm="0">
                                          <p:val>
                                            <p:strVal val="#ppt_y"/>
                                          </p:val>
                                        </p:tav>
                                        <p:tav tm="100000">
                                          <p:val>
                                            <p:strVal val="#ppt_y"/>
                                          </p:val>
                                        </p:tav>
                                      </p:tavLst>
                                    </p:anim>
                                  </p:childTnLst>
                                </p:cTn>
                              </p:par>
                              <p:par>
                                <p:cTn id="93" presetID="2" presetClass="entr" presetSubtype="2" accel="50000" decel="50000" fill="hold" nodeType="withEffect">
                                  <p:stCondLst>
                                    <p:cond delay="0"/>
                                  </p:stCondLst>
                                  <p:childTnLst>
                                    <p:set>
                                      <p:cBhvr>
                                        <p:cTn id="94" dur="1" fill="hold">
                                          <p:stCondLst>
                                            <p:cond delay="0"/>
                                          </p:stCondLst>
                                        </p:cTn>
                                        <p:tgtEl>
                                          <p:spTgt spid="4"/>
                                        </p:tgtEl>
                                        <p:attrNameLst>
                                          <p:attrName>style.visibility</p:attrName>
                                        </p:attrNameLst>
                                      </p:cBhvr>
                                      <p:to>
                                        <p:strVal val="visible"/>
                                      </p:to>
                                    </p:set>
                                    <p:anim calcmode="lin" valueType="num">
                                      <p:cBhvr additive="base">
                                        <p:cTn id="95" dur="500" fill="hold"/>
                                        <p:tgtEl>
                                          <p:spTgt spid="4"/>
                                        </p:tgtEl>
                                        <p:attrNameLst>
                                          <p:attrName>ppt_x</p:attrName>
                                        </p:attrNameLst>
                                      </p:cBhvr>
                                      <p:tavLst>
                                        <p:tav tm="0">
                                          <p:val>
                                            <p:strVal val="1+#ppt_w/2"/>
                                          </p:val>
                                        </p:tav>
                                        <p:tav tm="100000">
                                          <p:val>
                                            <p:strVal val="#ppt_x"/>
                                          </p:val>
                                        </p:tav>
                                      </p:tavLst>
                                    </p:anim>
                                    <p:anim calcmode="lin" valueType="num">
                                      <p:cBhvr additive="base">
                                        <p:cTn id="96" dur="500" fill="hold"/>
                                        <p:tgtEl>
                                          <p:spTgt spid="4"/>
                                        </p:tgtEl>
                                        <p:attrNameLst>
                                          <p:attrName>ppt_y</p:attrName>
                                        </p:attrNameLst>
                                      </p:cBhvr>
                                      <p:tavLst>
                                        <p:tav tm="0">
                                          <p:val>
                                            <p:strVal val="#ppt_y"/>
                                          </p:val>
                                        </p:tav>
                                        <p:tav tm="100000">
                                          <p:val>
                                            <p:strVal val="#ppt_y"/>
                                          </p:val>
                                        </p:tav>
                                      </p:tavLst>
                                    </p:anim>
                                  </p:childTnLst>
                                </p:cTn>
                              </p:par>
                              <p:par>
                                <p:cTn id="97" presetID="2" presetClass="entr" presetSubtype="2" accel="50000" decel="50000" fill="hold" nodeType="withEffect">
                                  <p:stCondLst>
                                    <p:cond delay="0"/>
                                  </p:stCondLst>
                                  <p:childTnLst>
                                    <p:set>
                                      <p:cBhvr>
                                        <p:cTn id="98" dur="1" fill="hold">
                                          <p:stCondLst>
                                            <p:cond delay="0"/>
                                          </p:stCondLst>
                                        </p:cTn>
                                        <p:tgtEl>
                                          <p:spTgt spid="38"/>
                                        </p:tgtEl>
                                        <p:attrNameLst>
                                          <p:attrName>style.visibility</p:attrName>
                                        </p:attrNameLst>
                                      </p:cBhvr>
                                      <p:to>
                                        <p:strVal val="visible"/>
                                      </p:to>
                                    </p:set>
                                    <p:anim calcmode="lin" valueType="num">
                                      <p:cBhvr additive="base">
                                        <p:cTn id="99" dur="500" fill="hold"/>
                                        <p:tgtEl>
                                          <p:spTgt spid="38"/>
                                        </p:tgtEl>
                                        <p:attrNameLst>
                                          <p:attrName>ppt_x</p:attrName>
                                        </p:attrNameLst>
                                      </p:cBhvr>
                                      <p:tavLst>
                                        <p:tav tm="0">
                                          <p:val>
                                            <p:strVal val="1+#ppt_w/2"/>
                                          </p:val>
                                        </p:tav>
                                        <p:tav tm="100000">
                                          <p:val>
                                            <p:strVal val="#ppt_x"/>
                                          </p:val>
                                        </p:tav>
                                      </p:tavLst>
                                    </p:anim>
                                    <p:anim calcmode="lin" valueType="num">
                                      <p:cBhvr additive="base">
                                        <p:cTn id="100"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2" accel="50000" decel="50000" fill="hold" grpId="0" nodeType="clickEffect">
                                  <p:stCondLst>
                                    <p:cond delay="0"/>
                                  </p:stCondLst>
                                  <p:childTnLst>
                                    <p:set>
                                      <p:cBhvr>
                                        <p:cTn id="104" dur="1" fill="hold">
                                          <p:stCondLst>
                                            <p:cond delay="0"/>
                                          </p:stCondLst>
                                        </p:cTn>
                                        <p:tgtEl>
                                          <p:spTgt spid="48"/>
                                        </p:tgtEl>
                                        <p:attrNameLst>
                                          <p:attrName>style.visibility</p:attrName>
                                        </p:attrNameLst>
                                      </p:cBhvr>
                                      <p:to>
                                        <p:strVal val="visible"/>
                                      </p:to>
                                    </p:set>
                                    <p:anim calcmode="lin" valueType="num">
                                      <p:cBhvr additive="base">
                                        <p:cTn id="105" dur="500" fill="hold"/>
                                        <p:tgtEl>
                                          <p:spTgt spid="48"/>
                                        </p:tgtEl>
                                        <p:attrNameLst>
                                          <p:attrName>ppt_x</p:attrName>
                                        </p:attrNameLst>
                                      </p:cBhvr>
                                      <p:tavLst>
                                        <p:tav tm="0">
                                          <p:val>
                                            <p:strVal val="1+#ppt_w/2"/>
                                          </p:val>
                                        </p:tav>
                                        <p:tav tm="100000">
                                          <p:val>
                                            <p:strVal val="#ppt_x"/>
                                          </p:val>
                                        </p:tav>
                                      </p:tavLst>
                                    </p:anim>
                                    <p:anim calcmode="lin" valueType="num">
                                      <p:cBhvr additive="base">
                                        <p:cTn id="106"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2" presetClass="exit" presetSubtype="8" fill="hold" grpId="0" nodeType="clickEffect">
                                  <p:stCondLst>
                                    <p:cond delay="0"/>
                                  </p:stCondLst>
                                  <p:childTnLst>
                                    <p:animEffect transition="out" filter="wipe(left)">
                                      <p:cBhvr>
                                        <p:cTn id="110" dur="500"/>
                                        <p:tgtEl>
                                          <p:spTgt spid="17"/>
                                        </p:tgtEl>
                                      </p:cBhvr>
                                    </p:animEffect>
                                    <p:set>
                                      <p:cBhvr>
                                        <p:cTn id="111" dur="1" fill="hold">
                                          <p:stCondLst>
                                            <p:cond delay="499"/>
                                          </p:stCondLst>
                                        </p:cTn>
                                        <p:tgtEl>
                                          <p:spTgt spid="17"/>
                                        </p:tgtEl>
                                        <p:attrNameLst>
                                          <p:attrName>style.visibility</p:attrName>
                                        </p:attrNameLst>
                                      </p:cBhvr>
                                      <p:to>
                                        <p:strVal val="hidden"/>
                                      </p:to>
                                    </p:set>
                                  </p:childTnLst>
                                </p:cTn>
                              </p:par>
                            </p:childTnLst>
                          </p:cTn>
                        </p:par>
                      </p:childTnLst>
                    </p:cTn>
                  </p:par>
                  <p:par>
                    <p:cTn id="112" fill="hold">
                      <p:stCondLst>
                        <p:cond delay="indefinite"/>
                      </p:stCondLst>
                      <p:childTnLst>
                        <p:par>
                          <p:cTn id="113" fill="hold">
                            <p:stCondLst>
                              <p:cond delay="0"/>
                            </p:stCondLst>
                            <p:childTnLst>
                              <p:par>
                                <p:cTn id="114" presetID="22" presetClass="exit" presetSubtype="8" fill="hold" grpId="0" nodeType="clickEffect">
                                  <p:stCondLst>
                                    <p:cond delay="0"/>
                                  </p:stCondLst>
                                  <p:childTnLst>
                                    <p:animEffect transition="out" filter="wipe(left)">
                                      <p:cBhvr>
                                        <p:cTn id="115" dur="500"/>
                                        <p:tgtEl>
                                          <p:spTgt spid="18"/>
                                        </p:tgtEl>
                                      </p:cBhvr>
                                    </p:animEffect>
                                    <p:set>
                                      <p:cBhvr>
                                        <p:cTn id="116" dur="1" fill="hold">
                                          <p:stCondLst>
                                            <p:cond delay="499"/>
                                          </p:stCondLst>
                                        </p:cTn>
                                        <p:tgtEl>
                                          <p:spTgt spid="18"/>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22" presetClass="exit" presetSubtype="8" fill="hold" grpId="0" nodeType="clickEffect">
                                  <p:stCondLst>
                                    <p:cond delay="0"/>
                                  </p:stCondLst>
                                  <p:childTnLst>
                                    <p:animEffect transition="out" filter="wipe(left)">
                                      <p:cBhvr>
                                        <p:cTn id="120" dur="500"/>
                                        <p:tgtEl>
                                          <p:spTgt spid="25"/>
                                        </p:tgtEl>
                                      </p:cBhvr>
                                    </p:animEffect>
                                    <p:set>
                                      <p:cBhvr>
                                        <p:cTn id="121" dur="1" fill="hold">
                                          <p:stCondLst>
                                            <p:cond delay="499"/>
                                          </p:stCondLst>
                                        </p:cTn>
                                        <p:tgtEl>
                                          <p:spTgt spid="25"/>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1" nodeType="clickEffect">
                                  <p:stCondLst>
                                    <p:cond delay="0"/>
                                  </p:stCondLst>
                                  <p:childTnLst>
                                    <p:set>
                                      <p:cBhvr>
                                        <p:cTn id="125" dur="1" fill="hold">
                                          <p:stCondLst>
                                            <p:cond delay="0"/>
                                          </p:stCondLst>
                                        </p:cTn>
                                        <p:tgtEl>
                                          <p:spTgt spid="50"/>
                                        </p:tgtEl>
                                        <p:attrNameLst>
                                          <p:attrName>style.visibility</p:attrName>
                                        </p:attrNameLst>
                                      </p:cBhvr>
                                      <p:to>
                                        <p:strVal val="visible"/>
                                      </p:to>
                                    </p:set>
                                    <p:anim calcmode="lin" valueType="num">
                                      <p:cBhvr additive="base">
                                        <p:cTn id="126" dur="500" fill="hold"/>
                                        <p:tgtEl>
                                          <p:spTgt spid="50"/>
                                        </p:tgtEl>
                                        <p:attrNameLst>
                                          <p:attrName>ppt_x</p:attrName>
                                        </p:attrNameLst>
                                      </p:cBhvr>
                                      <p:tavLst>
                                        <p:tav tm="0">
                                          <p:val>
                                            <p:strVal val="#ppt_x"/>
                                          </p:val>
                                        </p:tav>
                                        <p:tav tm="100000">
                                          <p:val>
                                            <p:strVal val="#ppt_x"/>
                                          </p:val>
                                        </p:tav>
                                      </p:tavLst>
                                    </p:anim>
                                    <p:anim calcmode="lin" valueType="num">
                                      <p:cBhvr additive="base">
                                        <p:cTn id="127" dur="500" fill="hold"/>
                                        <p:tgtEl>
                                          <p:spTgt spid="50"/>
                                        </p:tgtEl>
                                        <p:attrNameLst>
                                          <p:attrName>ppt_y</p:attrName>
                                        </p:attrNameLst>
                                      </p:cBhvr>
                                      <p:tavLst>
                                        <p:tav tm="0">
                                          <p:val>
                                            <p:strVal val="1+#ppt_h/2"/>
                                          </p:val>
                                        </p:tav>
                                        <p:tav tm="100000">
                                          <p:val>
                                            <p:strVal val="#ppt_y"/>
                                          </p:val>
                                        </p:tav>
                                      </p:tavLst>
                                    </p:anim>
                                  </p:childTnLst>
                                </p:cTn>
                              </p:par>
                              <p:par>
                                <p:cTn id="128" presetID="2" presetClass="exit" presetSubtype="2" fill="hold" grpId="1" nodeType="withEffect">
                                  <p:stCondLst>
                                    <p:cond delay="0"/>
                                  </p:stCondLst>
                                  <p:childTnLst>
                                    <p:anim calcmode="lin" valueType="num">
                                      <p:cBhvr additive="base">
                                        <p:cTn id="129" dur="500"/>
                                        <p:tgtEl>
                                          <p:spTgt spid="48"/>
                                        </p:tgtEl>
                                        <p:attrNameLst>
                                          <p:attrName>ppt_x</p:attrName>
                                        </p:attrNameLst>
                                      </p:cBhvr>
                                      <p:tavLst>
                                        <p:tav tm="0">
                                          <p:val>
                                            <p:strVal val="ppt_x"/>
                                          </p:val>
                                        </p:tav>
                                        <p:tav tm="100000">
                                          <p:val>
                                            <p:strVal val="1+ppt_w/2"/>
                                          </p:val>
                                        </p:tav>
                                      </p:tavLst>
                                    </p:anim>
                                    <p:anim calcmode="lin" valueType="num">
                                      <p:cBhvr additive="base">
                                        <p:cTn id="130" dur="500"/>
                                        <p:tgtEl>
                                          <p:spTgt spid="48"/>
                                        </p:tgtEl>
                                        <p:attrNameLst>
                                          <p:attrName>ppt_y</p:attrName>
                                        </p:attrNameLst>
                                      </p:cBhvr>
                                      <p:tavLst>
                                        <p:tav tm="0">
                                          <p:val>
                                            <p:strVal val="ppt_y"/>
                                          </p:val>
                                        </p:tav>
                                        <p:tav tm="100000">
                                          <p:val>
                                            <p:strVal val="ppt_y"/>
                                          </p:val>
                                        </p:tav>
                                      </p:tavLst>
                                    </p:anim>
                                    <p:set>
                                      <p:cBhvr>
                                        <p:cTn id="131"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 grpId="0"/>
      <p:bldP spid="27" grpId="0" animBg="1"/>
      <p:bldP spid="28" grpId="0" animBg="1"/>
      <p:bldP spid="30" grpId="0" animBg="1"/>
      <p:bldP spid="32" grpId="0" animBg="1"/>
      <p:bldP spid="34" grpId="0" animBg="1"/>
      <p:bldP spid="48" grpId="0"/>
      <p:bldP spid="48" grpId="1"/>
      <p:bldP spid="50" grpId="1"/>
      <p:bldP spid="5" grpId="0" animBg="1"/>
      <p:bldP spid="6" grpId="0" animBg="1"/>
      <p:bldP spid="7" grpId="0" animBg="1"/>
      <p:bldP spid="8" grpId="0" animBg="1"/>
      <p:bldP spid="13" grpId="0"/>
      <p:bldP spid="17" grpId="0" animBg="1"/>
      <p:bldP spid="18" grpId="0" animBg="1"/>
      <p:bldP spid="25" grpId="0" animBg="1"/>
      <p:bldP spid="29" grpId="0" animBg="1"/>
      <p:bldP spid="39" grpId="0" animBg="1"/>
      <p:bldP spid="4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a:extLst>
              <a:ext uri="{FF2B5EF4-FFF2-40B4-BE49-F238E27FC236}">
                <a16:creationId xmlns:a16="http://schemas.microsoft.com/office/drawing/2014/main" id="{4ABE5BD6-8301-F5B2-930F-B7070C517F23}"/>
              </a:ext>
            </a:extLst>
          </p:cNvPr>
          <p:cNvSpPr txBox="1"/>
          <p:nvPr/>
        </p:nvSpPr>
        <p:spPr>
          <a:xfrm>
            <a:off x="191321" y="2554855"/>
            <a:ext cx="3223218" cy="3416320"/>
          </a:xfrm>
          <a:prstGeom prst="rect">
            <a:avLst/>
          </a:prstGeom>
          <a:noFill/>
        </p:spPr>
        <p:txBody>
          <a:bodyPr wrap="square" rtlCol="0">
            <a:spAutoFit/>
          </a:bodyPr>
          <a:lstStyle/>
          <a:p>
            <a:r>
              <a:rPr lang="fr-FR" sz="1800" kern="100" dirty="0">
                <a:effectLst/>
                <a:latin typeface="Poppins" pitchFamily="2" charset="77"/>
                <a:ea typeface="Calibri" panose="020F0502020204030204" pitchFamily="34" charset="0"/>
                <a:cs typeface="Poppins" pitchFamily="2" charset="77"/>
              </a:rPr>
              <a:t>Pour aller à la boucherie.</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prenez la </a:t>
            </a:r>
            <a:r>
              <a:rPr lang="fr-FR" sz="1800" b="1" kern="100" dirty="0">
                <a:effectLst/>
                <a:latin typeface="Poppins" pitchFamily="2" charset="77"/>
                <a:ea typeface="Calibri" panose="020F0502020204030204" pitchFamily="34" charset="0"/>
                <a:cs typeface="Poppins" pitchFamily="2" charset="77"/>
              </a:rPr>
              <a:t>première à gauche</a:t>
            </a:r>
            <a:r>
              <a:rPr lang="fr-FR" sz="1800" kern="100" dirty="0">
                <a:effectLst/>
                <a:latin typeface="Poppins" pitchFamily="2" charset="77"/>
                <a:ea typeface="Calibri" panose="020F0502020204030204" pitchFamily="34" charset="0"/>
                <a:cs typeface="Poppins" pitchFamily="2" charset="77"/>
              </a:rPr>
              <a:t>.</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Ensuite,  </a:t>
            </a:r>
            <a:r>
              <a:rPr lang="fr-FR" b="1" kern="100" dirty="0">
                <a:latin typeface="Poppins" pitchFamily="2" charset="77"/>
                <a:ea typeface="Calibri" panose="020F0502020204030204" pitchFamily="34" charset="0"/>
                <a:cs typeface="Poppins" pitchFamily="2" charset="77"/>
              </a:rPr>
              <a:t>t</a:t>
            </a:r>
            <a:r>
              <a:rPr lang="fr-FR" sz="1800" b="1" kern="100" dirty="0">
                <a:effectLst/>
                <a:latin typeface="Poppins" pitchFamily="2" charset="77"/>
                <a:ea typeface="Calibri" panose="020F0502020204030204" pitchFamily="34" charset="0"/>
                <a:cs typeface="Poppins" pitchFamily="2" charset="77"/>
              </a:rPr>
              <a:t>ournez à droite</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prenez la </a:t>
            </a:r>
            <a:r>
              <a:rPr lang="fr-FR" sz="1800" b="1" kern="100" dirty="0">
                <a:effectLst/>
                <a:latin typeface="Poppins" pitchFamily="2" charset="77"/>
                <a:ea typeface="Calibri" panose="020F0502020204030204" pitchFamily="34" charset="0"/>
                <a:cs typeface="Poppins" pitchFamily="2" charset="77"/>
              </a:rPr>
              <a:t>deuxième à gauche</a:t>
            </a:r>
            <a:r>
              <a:rPr lang="fr-FR" sz="1800" kern="100" dirty="0">
                <a:effectLst/>
                <a:latin typeface="Poppins" pitchFamily="2" charset="77"/>
                <a:ea typeface="Calibri" panose="020F0502020204030204" pitchFamily="34" charset="0"/>
                <a:cs typeface="Poppins" pitchFamily="2" charset="77"/>
              </a:rPr>
              <a:t>.</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continuez tout droit</a:t>
            </a:r>
          </a:p>
          <a:p>
            <a:pPr marL="285750" indent="-285750">
              <a:buFont typeface="Arial" panose="020B0604020202020204" pitchFamily="34" charset="0"/>
              <a:buChar char="•"/>
            </a:pPr>
            <a:r>
              <a:rPr lang="fr-FR" kern="100" dirty="0">
                <a:latin typeface="Poppins" pitchFamily="2" charset="77"/>
                <a:ea typeface="Calibri" panose="020F0502020204030204" pitchFamily="34" charset="0"/>
                <a:cs typeface="Poppins" pitchFamily="2" charset="77"/>
              </a:rPr>
              <a:t>L</a:t>
            </a:r>
            <a:r>
              <a:rPr lang="fr-FR" sz="1800" kern="100" dirty="0">
                <a:effectLst/>
                <a:latin typeface="Poppins" pitchFamily="2" charset="77"/>
                <a:ea typeface="Calibri" panose="020F0502020204030204" pitchFamily="34" charset="0"/>
                <a:cs typeface="Poppins" pitchFamily="2" charset="77"/>
              </a:rPr>
              <a:t>a boucherie est au coin de la rue de Paris et de la rue de </a:t>
            </a:r>
            <a:r>
              <a:rPr lang="fr-FR" kern="100" dirty="0">
                <a:latin typeface="Poppins" pitchFamily="2" charset="77"/>
                <a:ea typeface="Calibri" panose="020F0502020204030204" pitchFamily="34" charset="0"/>
                <a:cs typeface="Poppins" pitchFamily="2" charset="77"/>
              </a:rPr>
              <a:t>B</a:t>
            </a:r>
            <a:r>
              <a:rPr lang="fr-FR" sz="1800" kern="100" dirty="0">
                <a:effectLst/>
                <a:latin typeface="Poppins" pitchFamily="2" charset="77"/>
                <a:ea typeface="Calibri" panose="020F0502020204030204" pitchFamily="34" charset="0"/>
                <a:cs typeface="Poppins" pitchFamily="2" charset="77"/>
              </a:rPr>
              <a:t>udapest à droite. </a:t>
            </a:r>
          </a:p>
        </p:txBody>
      </p:sp>
      <p:sp>
        <p:nvSpPr>
          <p:cNvPr id="2" name="Rectangle 1">
            <a:extLst>
              <a:ext uri="{FF2B5EF4-FFF2-40B4-BE49-F238E27FC236}">
                <a16:creationId xmlns:a16="http://schemas.microsoft.com/office/drawing/2014/main" id="{0071FFF4-C212-24A6-55A1-2150E8E526D7}"/>
              </a:ext>
            </a:extLst>
          </p:cNvPr>
          <p:cNvSpPr/>
          <p:nvPr/>
        </p:nvSpPr>
        <p:spPr>
          <a:xfrm>
            <a:off x="3363310" y="351692"/>
            <a:ext cx="8691038" cy="6141705"/>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2B8B0655-FFA5-3143-9A5D-E42C7F2AF638}"/>
              </a:ext>
            </a:extLst>
          </p:cNvPr>
          <p:cNvSpPr/>
          <p:nvPr/>
        </p:nvSpPr>
        <p:spPr>
          <a:xfrm rot="5400000">
            <a:off x="4477775" y="3377419"/>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Pompidou</a:t>
            </a:r>
          </a:p>
        </p:txBody>
      </p:sp>
      <p:sp>
        <p:nvSpPr>
          <p:cNvPr id="21" name="Rectangle 20">
            <a:extLst>
              <a:ext uri="{FF2B5EF4-FFF2-40B4-BE49-F238E27FC236}">
                <a16:creationId xmlns:a16="http://schemas.microsoft.com/office/drawing/2014/main" id="{BC24896F-A1A6-3FF1-ADE7-5EBE56B2397D}"/>
              </a:ext>
            </a:extLst>
          </p:cNvPr>
          <p:cNvSpPr/>
          <p:nvPr/>
        </p:nvSpPr>
        <p:spPr>
          <a:xfrm>
            <a:off x="3656642" y="3384445"/>
            <a:ext cx="3518403" cy="192770"/>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Victor Hugo</a:t>
            </a:r>
          </a:p>
        </p:txBody>
      </p:sp>
      <p:sp>
        <p:nvSpPr>
          <p:cNvPr id="32" name="Rectangle 31">
            <a:extLst>
              <a:ext uri="{FF2B5EF4-FFF2-40B4-BE49-F238E27FC236}">
                <a16:creationId xmlns:a16="http://schemas.microsoft.com/office/drawing/2014/main" id="{7C6C4B7A-E01A-A6BC-B573-37371FF7FC96}"/>
              </a:ext>
            </a:extLst>
          </p:cNvPr>
          <p:cNvSpPr/>
          <p:nvPr/>
        </p:nvSpPr>
        <p:spPr>
          <a:xfrm rot="5400000">
            <a:off x="4005954" y="1846014"/>
            <a:ext cx="2857072" cy="17963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Paris</a:t>
            </a:r>
          </a:p>
        </p:txBody>
      </p:sp>
      <p:sp>
        <p:nvSpPr>
          <p:cNvPr id="34" name="Rectangle 33">
            <a:extLst>
              <a:ext uri="{FF2B5EF4-FFF2-40B4-BE49-F238E27FC236}">
                <a16:creationId xmlns:a16="http://schemas.microsoft.com/office/drawing/2014/main" id="{33AFCDE5-267D-CA0D-F60A-60786FB6AFBC}"/>
              </a:ext>
            </a:extLst>
          </p:cNvPr>
          <p:cNvSpPr/>
          <p:nvPr/>
        </p:nvSpPr>
        <p:spPr>
          <a:xfrm>
            <a:off x="3540082" y="2273478"/>
            <a:ext cx="173094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des chats</a:t>
            </a:r>
          </a:p>
        </p:txBody>
      </p:sp>
      <p:sp>
        <p:nvSpPr>
          <p:cNvPr id="35" name="Rectangle 34">
            <a:extLst>
              <a:ext uri="{FF2B5EF4-FFF2-40B4-BE49-F238E27FC236}">
                <a16:creationId xmlns:a16="http://schemas.microsoft.com/office/drawing/2014/main" id="{99F7CC10-10E5-05E9-A4AC-93F2C9D8863C}"/>
              </a:ext>
            </a:extLst>
          </p:cNvPr>
          <p:cNvSpPr/>
          <p:nvPr/>
        </p:nvSpPr>
        <p:spPr>
          <a:xfrm>
            <a:off x="3613726" y="4410899"/>
            <a:ext cx="497318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Danton</a:t>
            </a:r>
          </a:p>
        </p:txBody>
      </p:sp>
      <p:sp>
        <p:nvSpPr>
          <p:cNvPr id="36" name="Rectangle 35">
            <a:extLst>
              <a:ext uri="{FF2B5EF4-FFF2-40B4-BE49-F238E27FC236}">
                <a16:creationId xmlns:a16="http://schemas.microsoft.com/office/drawing/2014/main" id="{4E3506DC-53C4-50B7-C488-AA9383B887FB}"/>
              </a:ext>
            </a:extLst>
          </p:cNvPr>
          <p:cNvSpPr/>
          <p:nvPr/>
        </p:nvSpPr>
        <p:spPr>
          <a:xfrm>
            <a:off x="3733148" y="5411927"/>
            <a:ext cx="3471778"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Balzac</a:t>
            </a:r>
          </a:p>
        </p:txBody>
      </p:sp>
      <p:sp>
        <p:nvSpPr>
          <p:cNvPr id="38" name="Rectangle 37">
            <a:extLst>
              <a:ext uri="{FF2B5EF4-FFF2-40B4-BE49-F238E27FC236}">
                <a16:creationId xmlns:a16="http://schemas.microsoft.com/office/drawing/2014/main" id="{2D887023-C47A-CD40-1943-CCF47948E944}"/>
              </a:ext>
            </a:extLst>
          </p:cNvPr>
          <p:cNvSpPr/>
          <p:nvPr/>
        </p:nvSpPr>
        <p:spPr>
          <a:xfrm rot="5400000">
            <a:off x="7635069" y="3073988"/>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du marché</a:t>
            </a:r>
          </a:p>
        </p:txBody>
      </p:sp>
      <p:sp>
        <p:nvSpPr>
          <p:cNvPr id="39" name="Rectangle 38">
            <a:extLst>
              <a:ext uri="{FF2B5EF4-FFF2-40B4-BE49-F238E27FC236}">
                <a16:creationId xmlns:a16="http://schemas.microsoft.com/office/drawing/2014/main" id="{67B1C089-BBBF-3549-BC75-A720782315FA}"/>
              </a:ext>
            </a:extLst>
          </p:cNvPr>
          <p:cNvSpPr/>
          <p:nvPr/>
        </p:nvSpPr>
        <p:spPr>
          <a:xfrm>
            <a:off x="10577955" y="2286505"/>
            <a:ext cx="123809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Lazare </a:t>
            </a:r>
          </a:p>
        </p:txBody>
      </p:sp>
      <p:sp>
        <p:nvSpPr>
          <p:cNvPr id="40" name="Rectangle 39">
            <a:extLst>
              <a:ext uri="{FF2B5EF4-FFF2-40B4-BE49-F238E27FC236}">
                <a16:creationId xmlns:a16="http://schemas.microsoft.com/office/drawing/2014/main" id="{DBC66FC6-4825-DFFF-AE71-2BC69F834070}"/>
              </a:ext>
            </a:extLst>
          </p:cNvPr>
          <p:cNvSpPr/>
          <p:nvPr/>
        </p:nvSpPr>
        <p:spPr>
          <a:xfrm rot="5400000">
            <a:off x="4364641" y="4906039"/>
            <a:ext cx="894839" cy="280884"/>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200" b="1" dirty="0">
                <a:solidFill>
                  <a:schemeClr val="tx1"/>
                </a:solidFill>
                <a:latin typeface="Poppins" pitchFamily="2" charset="77"/>
                <a:cs typeface="Poppins" pitchFamily="2" charset="77"/>
              </a:rPr>
              <a:t>Rue bio</a:t>
            </a:r>
          </a:p>
        </p:txBody>
      </p:sp>
      <p:sp>
        <p:nvSpPr>
          <p:cNvPr id="41" name="Rectangle 40">
            <a:extLst>
              <a:ext uri="{FF2B5EF4-FFF2-40B4-BE49-F238E27FC236}">
                <a16:creationId xmlns:a16="http://schemas.microsoft.com/office/drawing/2014/main" id="{DE295D75-42D8-51D4-30F1-367A1A200828}"/>
              </a:ext>
            </a:extLst>
          </p:cNvPr>
          <p:cNvSpPr/>
          <p:nvPr/>
        </p:nvSpPr>
        <p:spPr>
          <a:xfrm>
            <a:off x="10556268" y="4461967"/>
            <a:ext cx="1375207" cy="26582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Marie </a:t>
            </a:r>
          </a:p>
        </p:txBody>
      </p:sp>
      <p:sp>
        <p:nvSpPr>
          <p:cNvPr id="42" name="Rectangle 41">
            <a:extLst>
              <a:ext uri="{FF2B5EF4-FFF2-40B4-BE49-F238E27FC236}">
                <a16:creationId xmlns:a16="http://schemas.microsoft.com/office/drawing/2014/main" id="{B4A6A927-0B4A-058A-7C85-B46BF94E80B2}"/>
              </a:ext>
            </a:extLst>
          </p:cNvPr>
          <p:cNvSpPr/>
          <p:nvPr/>
        </p:nvSpPr>
        <p:spPr>
          <a:xfrm rot="5400000">
            <a:off x="5709664" y="3377419"/>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du Louvre </a:t>
            </a:r>
          </a:p>
        </p:txBody>
      </p:sp>
      <p:sp>
        <p:nvSpPr>
          <p:cNvPr id="43" name="Rectangle 42">
            <a:extLst>
              <a:ext uri="{FF2B5EF4-FFF2-40B4-BE49-F238E27FC236}">
                <a16:creationId xmlns:a16="http://schemas.microsoft.com/office/drawing/2014/main" id="{A26BA0AC-F7DF-DE45-FA0F-12F3E074526C}"/>
              </a:ext>
            </a:extLst>
          </p:cNvPr>
          <p:cNvSpPr/>
          <p:nvPr/>
        </p:nvSpPr>
        <p:spPr>
          <a:xfrm>
            <a:off x="8648160" y="3525029"/>
            <a:ext cx="1677593" cy="26582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Bucarest</a:t>
            </a:r>
          </a:p>
        </p:txBody>
      </p:sp>
      <p:sp>
        <p:nvSpPr>
          <p:cNvPr id="33" name="Rectangle 32">
            <a:extLst>
              <a:ext uri="{FF2B5EF4-FFF2-40B4-BE49-F238E27FC236}">
                <a16:creationId xmlns:a16="http://schemas.microsoft.com/office/drawing/2014/main" id="{C2B45F25-558E-3202-63B7-CB1732CDE688}"/>
              </a:ext>
            </a:extLst>
          </p:cNvPr>
          <p:cNvSpPr/>
          <p:nvPr/>
        </p:nvSpPr>
        <p:spPr>
          <a:xfrm>
            <a:off x="5538688" y="1507358"/>
            <a:ext cx="3021694" cy="19214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Budapest</a:t>
            </a:r>
          </a:p>
        </p:txBody>
      </p:sp>
      <p:sp>
        <p:nvSpPr>
          <p:cNvPr id="3" name="Rectangle 2">
            <a:extLst>
              <a:ext uri="{FF2B5EF4-FFF2-40B4-BE49-F238E27FC236}">
                <a16:creationId xmlns:a16="http://schemas.microsoft.com/office/drawing/2014/main" id="{247EDF06-CEF0-98BC-74C1-7D51D139CEC2}"/>
              </a:ext>
            </a:extLst>
          </p:cNvPr>
          <p:cNvSpPr/>
          <p:nvPr/>
        </p:nvSpPr>
        <p:spPr>
          <a:xfrm>
            <a:off x="8707670" y="650052"/>
            <a:ext cx="1537489" cy="277894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4" name="Rectangle 3">
            <a:extLst>
              <a:ext uri="{FF2B5EF4-FFF2-40B4-BE49-F238E27FC236}">
                <a16:creationId xmlns:a16="http://schemas.microsoft.com/office/drawing/2014/main" id="{C8094AAC-387D-6F98-74D7-C6736B210AA0}"/>
              </a:ext>
            </a:extLst>
          </p:cNvPr>
          <p:cNvSpPr/>
          <p:nvPr/>
        </p:nvSpPr>
        <p:spPr>
          <a:xfrm>
            <a:off x="3733149" y="650052"/>
            <a:ext cx="1537489" cy="152784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5" name="Rectangle 4">
            <a:extLst>
              <a:ext uri="{FF2B5EF4-FFF2-40B4-BE49-F238E27FC236}">
                <a16:creationId xmlns:a16="http://schemas.microsoft.com/office/drawing/2014/main" id="{CE7FDDF9-AD65-6C75-290C-BC6874AC0FC9}"/>
              </a:ext>
            </a:extLst>
          </p:cNvPr>
          <p:cNvSpPr/>
          <p:nvPr/>
        </p:nvSpPr>
        <p:spPr>
          <a:xfrm>
            <a:off x="3733149" y="2554855"/>
            <a:ext cx="1537489"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6" name="Rectangle 5">
            <a:extLst>
              <a:ext uri="{FF2B5EF4-FFF2-40B4-BE49-F238E27FC236}">
                <a16:creationId xmlns:a16="http://schemas.microsoft.com/office/drawing/2014/main" id="{16D4C2E6-3E3B-9540-2575-2EBD3DE9BFA6}"/>
              </a:ext>
            </a:extLst>
          </p:cNvPr>
          <p:cNvSpPr/>
          <p:nvPr/>
        </p:nvSpPr>
        <p:spPr>
          <a:xfrm>
            <a:off x="10660496" y="650052"/>
            <a:ext cx="811366" cy="149447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7" name="Rectangle 6">
            <a:extLst>
              <a:ext uri="{FF2B5EF4-FFF2-40B4-BE49-F238E27FC236}">
                <a16:creationId xmlns:a16="http://schemas.microsoft.com/office/drawing/2014/main" id="{047848E6-A7BF-B9A7-3155-883296D95680}"/>
              </a:ext>
            </a:extLst>
          </p:cNvPr>
          <p:cNvSpPr/>
          <p:nvPr/>
        </p:nvSpPr>
        <p:spPr>
          <a:xfrm>
            <a:off x="10660496" y="2608028"/>
            <a:ext cx="811366" cy="176333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8" name="Rectangle 7">
            <a:extLst>
              <a:ext uri="{FF2B5EF4-FFF2-40B4-BE49-F238E27FC236}">
                <a16:creationId xmlns:a16="http://schemas.microsoft.com/office/drawing/2014/main" id="{1257C7AA-2F35-8A20-BDD7-ED539BEAED45}"/>
              </a:ext>
            </a:extLst>
          </p:cNvPr>
          <p:cNvSpPr/>
          <p:nvPr/>
        </p:nvSpPr>
        <p:spPr>
          <a:xfrm>
            <a:off x="5599290" y="1747921"/>
            <a:ext cx="1537489" cy="152784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9" name="Rectangle 8">
            <a:extLst>
              <a:ext uri="{FF2B5EF4-FFF2-40B4-BE49-F238E27FC236}">
                <a16:creationId xmlns:a16="http://schemas.microsoft.com/office/drawing/2014/main" id="{D21B2276-76B3-5D6D-36BB-7137501B56F1}"/>
              </a:ext>
            </a:extLst>
          </p:cNvPr>
          <p:cNvSpPr/>
          <p:nvPr/>
        </p:nvSpPr>
        <p:spPr>
          <a:xfrm>
            <a:off x="3733148" y="3652724"/>
            <a:ext cx="3403631"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0" name="Rectangle 9">
            <a:extLst>
              <a:ext uri="{FF2B5EF4-FFF2-40B4-BE49-F238E27FC236}">
                <a16:creationId xmlns:a16="http://schemas.microsoft.com/office/drawing/2014/main" id="{97D4FA93-E3A6-8417-EAFA-C650985D19E0}"/>
              </a:ext>
            </a:extLst>
          </p:cNvPr>
          <p:cNvSpPr/>
          <p:nvPr/>
        </p:nvSpPr>
        <p:spPr>
          <a:xfrm>
            <a:off x="7499505" y="1743452"/>
            <a:ext cx="811366" cy="100333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1" name="Rectangle 10">
            <a:extLst>
              <a:ext uri="{FF2B5EF4-FFF2-40B4-BE49-F238E27FC236}">
                <a16:creationId xmlns:a16="http://schemas.microsoft.com/office/drawing/2014/main" id="{E2108173-28EB-BD41-B93B-5C211DBAFBC5}"/>
              </a:ext>
            </a:extLst>
          </p:cNvPr>
          <p:cNvSpPr/>
          <p:nvPr/>
        </p:nvSpPr>
        <p:spPr>
          <a:xfrm>
            <a:off x="7499505" y="3090040"/>
            <a:ext cx="811366" cy="1281325"/>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2" name="Rectangle 11">
            <a:extLst>
              <a:ext uri="{FF2B5EF4-FFF2-40B4-BE49-F238E27FC236}">
                <a16:creationId xmlns:a16="http://schemas.microsoft.com/office/drawing/2014/main" id="{EDF80567-35B4-FBA5-7467-918B710B0222}"/>
              </a:ext>
            </a:extLst>
          </p:cNvPr>
          <p:cNvSpPr/>
          <p:nvPr/>
        </p:nvSpPr>
        <p:spPr>
          <a:xfrm>
            <a:off x="7499505" y="4714620"/>
            <a:ext cx="811366" cy="158971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3" name="Rectangle 12">
            <a:extLst>
              <a:ext uri="{FF2B5EF4-FFF2-40B4-BE49-F238E27FC236}">
                <a16:creationId xmlns:a16="http://schemas.microsoft.com/office/drawing/2014/main" id="{AB1AD172-FFDF-BD08-1A48-409B01DA7F63}"/>
              </a:ext>
            </a:extLst>
          </p:cNvPr>
          <p:cNvSpPr/>
          <p:nvPr/>
        </p:nvSpPr>
        <p:spPr>
          <a:xfrm>
            <a:off x="8707670" y="3856240"/>
            <a:ext cx="1537489" cy="244809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4" name="Rectangle 13">
            <a:extLst>
              <a:ext uri="{FF2B5EF4-FFF2-40B4-BE49-F238E27FC236}">
                <a16:creationId xmlns:a16="http://schemas.microsoft.com/office/drawing/2014/main" id="{FF68776F-10C0-4CF0-EDBD-D0E9BF6EEBE6}"/>
              </a:ext>
            </a:extLst>
          </p:cNvPr>
          <p:cNvSpPr/>
          <p:nvPr/>
        </p:nvSpPr>
        <p:spPr>
          <a:xfrm>
            <a:off x="5599290" y="650052"/>
            <a:ext cx="1537489" cy="808485"/>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5" name="Rectangle 14">
            <a:extLst>
              <a:ext uri="{FF2B5EF4-FFF2-40B4-BE49-F238E27FC236}">
                <a16:creationId xmlns:a16="http://schemas.microsoft.com/office/drawing/2014/main" id="{3A27924C-0020-3C1E-5877-C79385DBD8FA}"/>
              </a:ext>
            </a:extLst>
          </p:cNvPr>
          <p:cNvSpPr/>
          <p:nvPr/>
        </p:nvSpPr>
        <p:spPr>
          <a:xfrm>
            <a:off x="4987072" y="4659722"/>
            <a:ext cx="2149707"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6" name="Rectangle 15">
            <a:extLst>
              <a:ext uri="{FF2B5EF4-FFF2-40B4-BE49-F238E27FC236}">
                <a16:creationId xmlns:a16="http://schemas.microsoft.com/office/drawing/2014/main" id="{D47BAFB7-5F99-932D-319B-28441B894B33}"/>
              </a:ext>
            </a:extLst>
          </p:cNvPr>
          <p:cNvSpPr/>
          <p:nvPr/>
        </p:nvSpPr>
        <p:spPr>
          <a:xfrm>
            <a:off x="3733148" y="4659722"/>
            <a:ext cx="857125"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7" name="Rectangle 16">
            <a:extLst>
              <a:ext uri="{FF2B5EF4-FFF2-40B4-BE49-F238E27FC236}">
                <a16:creationId xmlns:a16="http://schemas.microsoft.com/office/drawing/2014/main" id="{A562F12E-6D0A-1F87-7B84-1F01CAF8CED0}"/>
              </a:ext>
            </a:extLst>
          </p:cNvPr>
          <p:cNvSpPr/>
          <p:nvPr/>
        </p:nvSpPr>
        <p:spPr>
          <a:xfrm>
            <a:off x="3733148" y="5676771"/>
            <a:ext cx="3403631" cy="62756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8" name="Rectangle 17">
            <a:extLst>
              <a:ext uri="{FF2B5EF4-FFF2-40B4-BE49-F238E27FC236}">
                <a16:creationId xmlns:a16="http://schemas.microsoft.com/office/drawing/2014/main" id="{6541F4D2-BEAA-4C3C-F08D-EFBC464344B2}"/>
              </a:ext>
            </a:extLst>
          </p:cNvPr>
          <p:cNvSpPr/>
          <p:nvPr/>
        </p:nvSpPr>
        <p:spPr>
          <a:xfrm>
            <a:off x="10660496" y="4727793"/>
            <a:ext cx="811366" cy="158811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22" name="Rectangle 21">
            <a:extLst>
              <a:ext uri="{FF2B5EF4-FFF2-40B4-BE49-F238E27FC236}">
                <a16:creationId xmlns:a16="http://schemas.microsoft.com/office/drawing/2014/main" id="{DABAA351-2899-A156-2BC4-14DD589616BC}"/>
              </a:ext>
            </a:extLst>
          </p:cNvPr>
          <p:cNvSpPr/>
          <p:nvPr/>
        </p:nvSpPr>
        <p:spPr>
          <a:xfrm>
            <a:off x="7499505" y="672662"/>
            <a:ext cx="811366" cy="74981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pic>
        <p:nvPicPr>
          <p:cNvPr id="19" name="Image 18" descr="Une image contenant triangle&#10;&#10;Description générée automatiquement">
            <a:extLst>
              <a:ext uri="{FF2B5EF4-FFF2-40B4-BE49-F238E27FC236}">
                <a16:creationId xmlns:a16="http://schemas.microsoft.com/office/drawing/2014/main" id="{F3F83DE3-0941-A93B-9C4A-6BA6279B72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0187478" y="6232013"/>
            <a:ext cx="555797" cy="555797"/>
          </a:xfrm>
          <a:prstGeom prst="rect">
            <a:avLst/>
          </a:prstGeom>
        </p:spPr>
      </p:pic>
      <p:pic>
        <p:nvPicPr>
          <p:cNvPr id="20" name="Image 19">
            <a:extLst>
              <a:ext uri="{FF2B5EF4-FFF2-40B4-BE49-F238E27FC236}">
                <a16:creationId xmlns:a16="http://schemas.microsoft.com/office/drawing/2014/main" id="{539BEFD9-D3C0-A4A2-7397-43CDF99479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45729" y="670204"/>
            <a:ext cx="718643" cy="718643"/>
          </a:xfrm>
          <a:prstGeom prst="rect">
            <a:avLst/>
          </a:prstGeom>
        </p:spPr>
      </p:pic>
      <p:sp>
        <p:nvSpPr>
          <p:cNvPr id="45" name="ZoneTexte 44">
            <a:extLst>
              <a:ext uri="{FF2B5EF4-FFF2-40B4-BE49-F238E27FC236}">
                <a16:creationId xmlns:a16="http://schemas.microsoft.com/office/drawing/2014/main" id="{C72AA8C0-62D1-A081-7762-783B3B6CBE5E}"/>
              </a:ext>
            </a:extLst>
          </p:cNvPr>
          <p:cNvSpPr txBox="1"/>
          <p:nvPr/>
        </p:nvSpPr>
        <p:spPr>
          <a:xfrm>
            <a:off x="168796" y="1003266"/>
            <a:ext cx="2972865" cy="1200329"/>
          </a:xfrm>
          <a:prstGeom prst="rect">
            <a:avLst/>
          </a:prstGeom>
          <a:noFill/>
        </p:spPr>
        <p:txBody>
          <a:bodyPr wrap="square" rtlCol="0">
            <a:spAutoFit/>
          </a:bodyPr>
          <a:lstStyle/>
          <a:p>
            <a:r>
              <a:rPr lang="fr-FR" sz="1800" i="1" kern="100" dirty="0">
                <a:effectLst/>
                <a:latin typeface="Poppins" pitchFamily="2" charset="77"/>
                <a:ea typeface="Calibri" panose="020F0502020204030204" pitchFamily="34" charset="0"/>
                <a:cs typeface="Poppins" pitchFamily="2" charset="77"/>
              </a:rPr>
              <a:t>« Excusez-moi, je suis perdu, je cherche la boucherie, pouvez-vous m'aider s'il vous plaît ? »</a:t>
            </a:r>
          </a:p>
        </p:txBody>
      </p:sp>
      <p:pic>
        <p:nvPicPr>
          <p:cNvPr id="47" name="Image 46" descr="Une image contenant noir, obscurité&#10;&#10;Description générée automatiquement">
            <a:extLst>
              <a:ext uri="{FF2B5EF4-FFF2-40B4-BE49-F238E27FC236}">
                <a16:creationId xmlns:a16="http://schemas.microsoft.com/office/drawing/2014/main" id="{61C04ACF-801C-64CB-9C47-9292FA0705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1341365">
            <a:off x="10239900" y="5774785"/>
            <a:ext cx="450954" cy="450954"/>
          </a:xfrm>
          <a:prstGeom prst="rect">
            <a:avLst/>
          </a:prstGeom>
        </p:spPr>
      </p:pic>
      <p:sp>
        <p:nvSpPr>
          <p:cNvPr id="48" name="ZoneTexte 47">
            <a:extLst>
              <a:ext uri="{FF2B5EF4-FFF2-40B4-BE49-F238E27FC236}">
                <a16:creationId xmlns:a16="http://schemas.microsoft.com/office/drawing/2014/main" id="{5F6FA596-08D5-CC6D-46E7-725CFCE36023}"/>
              </a:ext>
            </a:extLst>
          </p:cNvPr>
          <p:cNvSpPr txBox="1"/>
          <p:nvPr/>
        </p:nvSpPr>
        <p:spPr>
          <a:xfrm>
            <a:off x="179948" y="251068"/>
            <a:ext cx="2820636" cy="830997"/>
          </a:xfrm>
          <a:prstGeom prst="rect">
            <a:avLst/>
          </a:prstGeom>
          <a:noFill/>
        </p:spPr>
        <p:txBody>
          <a:bodyPr wrap="square" rtlCol="0">
            <a:spAutoFit/>
          </a:bodyPr>
          <a:lstStyle/>
          <a:p>
            <a:r>
              <a:rPr lang="fr-FR" sz="2400" b="1" dirty="0">
                <a:solidFill>
                  <a:schemeClr val="accent2"/>
                </a:solidFill>
                <a:latin typeface="Poppins" pitchFamily="2" charset="77"/>
                <a:cs typeface="Poppins" pitchFamily="2" charset="77"/>
              </a:rPr>
              <a:t>Compréhension écrite</a:t>
            </a:r>
          </a:p>
        </p:txBody>
      </p:sp>
    </p:spTree>
    <p:extLst>
      <p:ext uri="{BB962C8B-B14F-4D97-AF65-F5344CB8AC3E}">
        <p14:creationId xmlns:p14="http://schemas.microsoft.com/office/powerpoint/2010/main" val="3001580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1+#ppt_w/2"/>
                                          </p:val>
                                        </p:tav>
                                        <p:tav tm="100000">
                                          <p:val>
                                            <p:strVal val="#ppt_x"/>
                                          </p:val>
                                        </p:tav>
                                      </p:tavLst>
                                    </p:anim>
                                    <p:anim calcmode="lin" valueType="num">
                                      <p:cBhvr additive="base">
                                        <p:cTn id="12" dur="500" fill="hold"/>
                                        <p:tgtEl>
                                          <p:spTgt spid="37"/>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1+#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1+#ppt_w/2"/>
                                          </p:val>
                                        </p:tav>
                                        <p:tav tm="100000">
                                          <p:val>
                                            <p:strVal val="#ppt_x"/>
                                          </p:val>
                                        </p:tav>
                                      </p:tavLst>
                                    </p:anim>
                                    <p:anim calcmode="lin" valueType="num">
                                      <p:cBhvr additive="base">
                                        <p:cTn id="20" dur="5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2" accel="50000" decel="5000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1+#ppt_w/2"/>
                                          </p:val>
                                        </p:tav>
                                        <p:tav tm="100000">
                                          <p:val>
                                            <p:strVal val="#ppt_x"/>
                                          </p:val>
                                        </p:tav>
                                      </p:tavLst>
                                    </p:anim>
                                    <p:anim calcmode="lin" valueType="num">
                                      <p:cBhvr additive="base">
                                        <p:cTn id="24" dur="500" fill="hold"/>
                                        <p:tgtEl>
                                          <p:spTgt spid="34"/>
                                        </p:tgtEl>
                                        <p:attrNameLst>
                                          <p:attrName>ppt_y</p:attrName>
                                        </p:attrNameLst>
                                      </p:cBhvr>
                                      <p:tavLst>
                                        <p:tav tm="0">
                                          <p:val>
                                            <p:strVal val="#ppt_y"/>
                                          </p:val>
                                        </p:tav>
                                        <p:tav tm="100000">
                                          <p:val>
                                            <p:strVal val="#ppt_y"/>
                                          </p:val>
                                        </p:tav>
                                      </p:tavLst>
                                    </p:anim>
                                  </p:childTnLst>
                                </p:cTn>
                              </p:par>
                              <p:par>
                                <p:cTn id="25" presetID="2" presetClass="entr" presetSubtype="2" accel="50000" decel="5000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1+#ppt_w/2"/>
                                          </p:val>
                                        </p:tav>
                                        <p:tav tm="100000">
                                          <p:val>
                                            <p:strVal val="#ppt_x"/>
                                          </p:val>
                                        </p:tav>
                                      </p:tavLst>
                                    </p:anim>
                                    <p:anim calcmode="lin" valueType="num">
                                      <p:cBhvr additive="base">
                                        <p:cTn id="28" dur="500" fill="hold"/>
                                        <p:tgtEl>
                                          <p:spTgt spid="35"/>
                                        </p:tgtEl>
                                        <p:attrNameLst>
                                          <p:attrName>ppt_y</p:attrName>
                                        </p:attrNameLst>
                                      </p:cBhvr>
                                      <p:tavLst>
                                        <p:tav tm="0">
                                          <p:val>
                                            <p:strVal val="#ppt_y"/>
                                          </p:val>
                                        </p:tav>
                                        <p:tav tm="100000">
                                          <p:val>
                                            <p:strVal val="#ppt_y"/>
                                          </p:val>
                                        </p:tav>
                                      </p:tavLst>
                                    </p:anim>
                                  </p:childTnLst>
                                </p:cTn>
                              </p:par>
                              <p:par>
                                <p:cTn id="29" presetID="2" presetClass="entr" presetSubtype="2" accel="50000" decel="5000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par>
                                <p:cTn id="33" presetID="2" presetClass="entr" presetSubtype="2" accel="50000" decel="5000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1+#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par>
                                <p:cTn id="37" presetID="2" presetClass="entr" presetSubtype="2" accel="50000" decel="5000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1+#ppt_w/2"/>
                                          </p:val>
                                        </p:tav>
                                        <p:tav tm="100000">
                                          <p:val>
                                            <p:strVal val="#ppt_x"/>
                                          </p:val>
                                        </p:tav>
                                      </p:tavLst>
                                    </p:anim>
                                    <p:anim calcmode="lin" valueType="num">
                                      <p:cBhvr additive="base">
                                        <p:cTn id="40" dur="500" fill="hold"/>
                                        <p:tgtEl>
                                          <p:spTgt spid="39"/>
                                        </p:tgtEl>
                                        <p:attrNameLst>
                                          <p:attrName>ppt_y</p:attrName>
                                        </p:attrNameLst>
                                      </p:cBhvr>
                                      <p:tavLst>
                                        <p:tav tm="0">
                                          <p:val>
                                            <p:strVal val="#ppt_y"/>
                                          </p:val>
                                        </p:tav>
                                        <p:tav tm="100000">
                                          <p:val>
                                            <p:strVal val="#ppt_y"/>
                                          </p:val>
                                        </p:tav>
                                      </p:tavLst>
                                    </p:anim>
                                  </p:childTnLst>
                                </p:cTn>
                              </p:par>
                              <p:par>
                                <p:cTn id="41" presetID="2" presetClass="entr" presetSubtype="2" accel="50000" decel="5000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1+#ppt_w/2"/>
                                          </p:val>
                                        </p:tav>
                                        <p:tav tm="100000">
                                          <p:val>
                                            <p:strVal val="#ppt_x"/>
                                          </p:val>
                                        </p:tav>
                                      </p:tavLst>
                                    </p:anim>
                                    <p:anim calcmode="lin" valueType="num">
                                      <p:cBhvr additive="base">
                                        <p:cTn id="44" dur="500" fill="hold"/>
                                        <p:tgtEl>
                                          <p:spTgt spid="40"/>
                                        </p:tgtEl>
                                        <p:attrNameLst>
                                          <p:attrName>ppt_y</p:attrName>
                                        </p:attrNameLst>
                                      </p:cBhvr>
                                      <p:tavLst>
                                        <p:tav tm="0">
                                          <p:val>
                                            <p:strVal val="#ppt_y"/>
                                          </p:val>
                                        </p:tav>
                                        <p:tav tm="100000">
                                          <p:val>
                                            <p:strVal val="#ppt_y"/>
                                          </p:val>
                                        </p:tav>
                                      </p:tavLst>
                                    </p:anim>
                                  </p:childTnLst>
                                </p:cTn>
                              </p:par>
                              <p:par>
                                <p:cTn id="45" presetID="2" presetClass="entr" presetSubtype="2" accel="50000" decel="5000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1+#ppt_w/2"/>
                                          </p:val>
                                        </p:tav>
                                        <p:tav tm="100000">
                                          <p:val>
                                            <p:strVal val="#ppt_x"/>
                                          </p:val>
                                        </p:tav>
                                      </p:tavLst>
                                    </p:anim>
                                    <p:anim calcmode="lin" valueType="num">
                                      <p:cBhvr additive="base">
                                        <p:cTn id="48" dur="500" fill="hold"/>
                                        <p:tgtEl>
                                          <p:spTgt spid="41"/>
                                        </p:tgtEl>
                                        <p:attrNameLst>
                                          <p:attrName>ppt_y</p:attrName>
                                        </p:attrNameLst>
                                      </p:cBhvr>
                                      <p:tavLst>
                                        <p:tav tm="0">
                                          <p:val>
                                            <p:strVal val="#ppt_y"/>
                                          </p:val>
                                        </p:tav>
                                        <p:tav tm="100000">
                                          <p:val>
                                            <p:strVal val="#ppt_y"/>
                                          </p:val>
                                        </p:tav>
                                      </p:tavLst>
                                    </p:anim>
                                  </p:childTnLst>
                                </p:cTn>
                              </p:par>
                              <p:par>
                                <p:cTn id="49" presetID="2" presetClass="entr" presetSubtype="2" accel="50000" decel="50000"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1+#ppt_w/2"/>
                                          </p:val>
                                        </p:tav>
                                        <p:tav tm="100000">
                                          <p:val>
                                            <p:strVal val="#ppt_x"/>
                                          </p:val>
                                        </p:tav>
                                      </p:tavLst>
                                    </p:anim>
                                    <p:anim calcmode="lin" valueType="num">
                                      <p:cBhvr additive="base">
                                        <p:cTn id="52" dur="500" fill="hold"/>
                                        <p:tgtEl>
                                          <p:spTgt spid="42"/>
                                        </p:tgtEl>
                                        <p:attrNameLst>
                                          <p:attrName>ppt_y</p:attrName>
                                        </p:attrNameLst>
                                      </p:cBhvr>
                                      <p:tavLst>
                                        <p:tav tm="0">
                                          <p:val>
                                            <p:strVal val="#ppt_y"/>
                                          </p:val>
                                        </p:tav>
                                        <p:tav tm="100000">
                                          <p:val>
                                            <p:strVal val="#ppt_y"/>
                                          </p:val>
                                        </p:tav>
                                      </p:tavLst>
                                    </p:anim>
                                  </p:childTnLst>
                                </p:cTn>
                              </p:par>
                              <p:par>
                                <p:cTn id="53" presetID="2" presetClass="entr" presetSubtype="2" accel="50000" decel="5000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1+#ppt_w/2"/>
                                          </p:val>
                                        </p:tav>
                                        <p:tav tm="100000">
                                          <p:val>
                                            <p:strVal val="#ppt_x"/>
                                          </p:val>
                                        </p:tav>
                                      </p:tavLst>
                                    </p:anim>
                                    <p:anim calcmode="lin" valueType="num">
                                      <p:cBhvr additive="base">
                                        <p:cTn id="56" dur="500" fill="hold"/>
                                        <p:tgtEl>
                                          <p:spTgt spid="43"/>
                                        </p:tgtEl>
                                        <p:attrNameLst>
                                          <p:attrName>ppt_y</p:attrName>
                                        </p:attrNameLst>
                                      </p:cBhvr>
                                      <p:tavLst>
                                        <p:tav tm="0">
                                          <p:val>
                                            <p:strVal val="#ppt_y"/>
                                          </p:val>
                                        </p:tav>
                                        <p:tav tm="100000">
                                          <p:val>
                                            <p:strVal val="#ppt_y"/>
                                          </p:val>
                                        </p:tav>
                                      </p:tavLst>
                                    </p:anim>
                                  </p:childTnLst>
                                </p:cTn>
                              </p:par>
                              <p:par>
                                <p:cTn id="57" presetID="2" presetClass="entr" presetSubtype="2" accel="50000" decel="5000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1+#ppt_w/2"/>
                                          </p:val>
                                        </p:tav>
                                        <p:tav tm="100000">
                                          <p:val>
                                            <p:strVal val="#ppt_x"/>
                                          </p:val>
                                        </p:tav>
                                      </p:tavLst>
                                    </p:anim>
                                    <p:anim calcmode="lin" valueType="num">
                                      <p:cBhvr additive="base">
                                        <p:cTn id="60" dur="500" fill="hold"/>
                                        <p:tgtEl>
                                          <p:spTgt spid="33"/>
                                        </p:tgtEl>
                                        <p:attrNameLst>
                                          <p:attrName>ppt_y</p:attrName>
                                        </p:attrNameLst>
                                      </p:cBhvr>
                                      <p:tavLst>
                                        <p:tav tm="0">
                                          <p:val>
                                            <p:strVal val="#ppt_y"/>
                                          </p:val>
                                        </p:tav>
                                        <p:tav tm="100000">
                                          <p:val>
                                            <p:strVal val="#ppt_y"/>
                                          </p:val>
                                        </p:tav>
                                      </p:tavLst>
                                    </p:anim>
                                  </p:childTnLst>
                                </p:cTn>
                              </p:par>
                              <p:par>
                                <p:cTn id="61" presetID="2" presetClass="entr" presetSubtype="2" accel="50000" decel="5000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additive="base">
                                        <p:cTn id="63" dur="500" fill="hold"/>
                                        <p:tgtEl>
                                          <p:spTgt spid="3"/>
                                        </p:tgtEl>
                                        <p:attrNameLst>
                                          <p:attrName>ppt_x</p:attrName>
                                        </p:attrNameLst>
                                      </p:cBhvr>
                                      <p:tavLst>
                                        <p:tav tm="0">
                                          <p:val>
                                            <p:strVal val="1+#ppt_w/2"/>
                                          </p:val>
                                        </p:tav>
                                        <p:tav tm="100000">
                                          <p:val>
                                            <p:strVal val="#ppt_x"/>
                                          </p:val>
                                        </p:tav>
                                      </p:tavLst>
                                    </p:anim>
                                    <p:anim calcmode="lin" valueType="num">
                                      <p:cBhvr additive="base">
                                        <p:cTn id="64" dur="500" fill="hold"/>
                                        <p:tgtEl>
                                          <p:spTgt spid="3"/>
                                        </p:tgtEl>
                                        <p:attrNameLst>
                                          <p:attrName>ppt_y</p:attrName>
                                        </p:attrNameLst>
                                      </p:cBhvr>
                                      <p:tavLst>
                                        <p:tav tm="0">
                                          <p:val>
                                            <p:strVal val="#ppt_y"/>
                                          </p:val>
                                        </p:tav>
                                        <p:tav tm="100000">
                                          <p:val>
                                            <p:strVal val="#ppt_y"/>
                                          </p:val>
                                        </p:tav>
                                      </p:tavLst>
                                    </p:anim>
                                  </p:childTnLst>
                                </p:cTn>
                              </p:par>
                              <p:par>
                                <p:cTn id="65" presetID="2" presetClass="entr" presetSubtype="2" accel="50000" decel="50000" fill="hold" grpId="0" nodeType="with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1+#ppt_w/2"/>
                                          </p:val>
                                        </p:tav>
                                        <p:tav tm="100000">
                                          <p:val>
                                            <p:strVal val="#ppt_x"/>
                                          </p:val>
                                        </p:tav>
                                      </p:tavLst>
                                    </p:anim>
                                    <p:anim calcmode="lin" valueType="num">
                                      <p:cBhvr additive="base">
                                        <p:cTn id="68" dur="500" fill="hold"/>
                                        <p:tgtEl>
                                          <p:spTgt spid="4"/>
                                        </p:tgtEl>
                                        <p:attrNameLst>
                                          <p:attrName>ppt_y</p:attrName>
                                        </p:attrNameLst>
                                      </p:cBhvr>
                                      <p:tavLst>
                                        <p:tav tm="0">
                                          <p:val>
                                            <p:strVal val="#ppt_y"/>
                                          </p:val>
                                        </p:tav>
                                        <p:tav tm="100000">
                                          <p:val>
                                            <p:strVal val="#ppt_y"/>
                                          </p:val>
                                        </p:tav>
                                      </p:tavLst>
                                    </p:anim>
                                  </p:childTnLst>
                                </p:cTn>
                              </p:par>
                              <p:par>
                                <p:cTn id="69" presetID="2" presetClass="entr" presetSubtype="2" accel="50000" decel="5000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additive="base">
                                        <p:cTn id="71" dur="500" fill="hold"/>
                                        <p:tgtEl>
                                          <p:spTgt spid="5"/>
                                        </p:tgtEl>
                                        <p:attrNameLst>
                                          <p:attrName>ppt_x</p:attrName>
                                        </p:attrNameLst>
                                      </p:cBhvr>
                                      <p:tavLst>
                                        <p:tav tm="0">
                                          <p:val>
                                            <p:strVal val="1+#ppt_w/2"/>
                                          </p:val>
                                        </p:tav>
                                        <p:tav tm="100000">
                                          <p:val>
                                            <p:strVal val="#ppt_x"/>
                                          </p:val>
                                        </p:tav>
                                      </p:tavLst>
                                    </p:anim>
                                    <p:anim calcmode="lin" valueType="num">
                                      <p:cBhvr additive="base">
                                        <p:cTn id="72" dur="500" fill="hold"/>
                                        <p:tgtEl>
                                          <p:spTgt spid="5"/>
                                        </p:tgtEl>
                                        <p:attrNameLst>
                                          <p:attrName>ppt_y</p:attrName>
                                        </p:attrNameLst>
                                      </p:cBhvr>
                                      <p:tavLst>
                                        <p:tav tm="0">
                                          <p:val>
                                            <p:strVal val="#ppt_y"/>
                                          </p:val>
                                        </p:tav>
                                        <p:tav tm="100000">
                                          <p:val>
                                            <p:strVal val="#ppt_y"/>
                                          </p:val>
                                        </p:tav>
                                      </p:tavLst>
                                    </p:anim>
                                  </p:childTnLst>
                                </p:cTn>
                              </p:par>
                              <p:par>
                                <p:cTn id="73" presetID="2" presetClass="entr" presetSubtype="2" accel="50000" decel="5000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1+#ppt_w/2"/>
                                          </p:val>
                                        </p:tav>
                                        <p:tav tm="100000">
                                          <p:val>
                                            <p:strVal val="#ppt_x"/>
                                          </p:val>
                                        </p:tav>
                                      </p:tavLst>
                                    </p:anim>
                                    <p:anim calcmode="lin" valueType="num">
                                      <p:cBhvr additive="base">
                                        <p:cTn id="76" dur="500" fill="hold"/>
                                        <p:tgtEl>
                                          <p:spTgt spid="6"/>
                                        </p:tgtEl>
                                        <p:attrNameLst>
                                          <p:attrName>ppt_y</p:attrName>
                                        </p:attrNameLst>
                                      </p:cBhvr>
                                      <p:tavLst>
                                        <p:tav tm="0">
                                          <p:val>
                                            <p:strVal val="#ppt_y"/>
                                          </p:val>
                                        </p:tav>
                                        <p:tav tm="100000">
                                          <p:val>
                                            <p:strVal val="#ppt_y"/>
                                          </p:val>
                                        </p:tav>
                                      </p:tavLst>
                                    </p:anim>
                                  </p:childTnLst>
                                </p:cTn>
                              </p:par>
                              <p:par>
                                <p:cTn id="77" presetID="2" presetClass="entr" presetSubtype="2" accel="50000" decel="5000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additive="base">
                                        <p:cTn id="79" dur="500" fill="hold"/>
                                        <p:tgtEl>
                                          <p:spTgt spid="7"/>
                                        </p:tgtEl>
                                        <p:attrNameLst>
                                          <p:attrName>ppt_x</p:attrName>
                                        </p:attrNameLst>
                                      </p:cBhvr>
                                      <p:tavLst>
                                        <p:tav tm="0">
                                          <p:val>
                                            <p:strVal val="1+#ppt_w/2"/>
                                          </p:val>
                                        </p:tav>
                                        <p:tav tm="100000">
                                          <p:val>
                                            <p:strVal val="#ppt_x"/>
                                          </p:val>
                                        </p:tav>
                                      </p:tavLst>
                                    </p:anim>
                                    <p:anim calcmode="lin" valueType="num">
                                      <p:cBhvr additive="base">
                                        <p:cTn id="80" dur="500" fill="hold"/>
                                        <p:tgtEl>
                                          <p:spTgt spid="7"/>
                                        </p:tgtEl>
                                        <p:attrNameLst>
                                          <p:attrName>ppt_y</p:attrName>
                                        </p:attrNameLst>
                                      </p:cBhvr>
                                      <p:tavLst>
                                        <p:tav tm="0">
                                          <p:val>
                                            <p:strVal val="#ppt_y"/>
                                          </p:val>
                                        </p:tav>
                                        <p:tav tm="100000">
                                          <p:val>
                                            <p:strVal val="#ppt_y"/>
                                          </p:val>
                                        </p:tav>
                                      </p:tavLst>
                                    </p:anim>
                                  </p:childTnLst>
                                </p:cTn>
                              </p:par>
                              <p:par>
                                <p:cTn id="81" presetID="2" presetClass="entr" presetSubtype="2" accel="50000" decel="50000"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additive="base">
                                        <p:cTn id="83" dur="500" fill="hold"/>
                                        <p:tgtEl>
                                          <p:spTgt spid="8"/>
                                        </p:tgtEl>
                                        <p:attrNameLst>
                                          <p:attrName>ppt_x</p:attrName>
                                        </p:attrNameLst>
                                      </p:cBhvr>
                                      <p:tavLst>
                                        <p:tav tm="0">
                                          <p:val>
                                            <p:strVal val="1+#ppt_w/2"/>
                                          </p:val>
                                        </p:tav>
                                        <p:tav tm="100000">
                                          <p:val>
                                            <p:strVal val="#ppt_x"/>
                                          </p:val>
                                        </p:tav>
                                      </p:tavLst>
                                    </p:anim>
                                    <p:anim calcmode="lin" valueType="num">
                                      <p:cBhvr additive="base">
                                        <p:cTn id="84" dur="500" fill="hold"/>
                                        <p:tgtEl>
                                          <p:spTgt spid="8"/>
                                        </p:tgtEl>
                                        <p:attrNameLst>
                                          <p:attrName>ppt_y</p:attrName>
                                        </p:attrNameLst>
                                      </p:cBhvr>
                                      <p:tavLst>
                                        <p:tav tm="0">
                                          <p:val>
                                            <p:strVal val="#ppt_y"/>
                                          </p:val>
                                        </p:tav>
                                        <p:tav tm="100000">
                                          <p:val>
                                            <p:strVal val="#ppt_y"/>
                                          </p:val>
                                        </p:tav>
                                      </p:tavLst>
                                    </p:anim>
                                  </p:childTnLst>
                                </p:cTn>
                              </p:par>
                              <p:par>
                                <p:cTn id="85" presetID="2" presetClass="entr" presetSubtype="2" accel="50000" decel="50000" fill="hold" grpId="0" nodeType="withEffect">
                                  <p:stCondLst>
                                    <p:cond delay="0"/>
                                  </p:stCondLst>
                                  <p:childTnLst>
                                    <p:set>
                                      <p:cBhvr>
                                        <p:cTn id="86" dur="1" fill="hold">
                                          <p:stCondLst>
                                            <p:cond delay="0"/>
                                          </p:stCondLst>
                                        </p:cTn>
                                        <p:tgtEl>
                                          <p:spTgt spid="9"/>
                                        </p:tgtEl>
                                        <p:attrNameLst>
                                          <p:attrName>style.visibility</p:attrName>
                                        </p:attrNameLst>
                                      </p:cBhvr>
                                      <p:to>
                                        <p:strVal val="visible"/>
                                      </p:to>
                                    </p:set>
                                    <p:anim calcmode="lin" valueType="num">
                                      <p:cBhvr additive="base">
                                        <p:cTn id="87" dur="500" fill="hold"/>
                                        <p:tgtEl>
                                          <p:spTgt spid="9"/>
                                        </p:tgtEl>
                                        <p:attrNameLst>
                                          <p:attrName>ppt_x</p:attrName>
                                        </p:attrNameLst>
                                      </p:cBhvr>
                                      <p:tavLst>
                                        <p:tav tm="0">
                                          <p:val>
                                            <p:strVal val="1+#ppt_w/2"/>
                                          </p:val>
                                        </p:tav>
                                        <p:tav tm="100000">
                                          <p:val>
                                            <p:strVal val="#ppt_x"/>
                                          </p:val>
                                        </p:tav>
                                      </p:tavLst>
                                    </p:anim>
                                    <p:anim calcmode="lin" valueType="num">
                                      <p:cBhvr additive="base">
                                        <p:cTn id="88" dur="500" fill="hold"/>
                                        <p:tgtEl>
                                          <p:spTgt spid="9"/>
                                        </p:tgtEl>
                                        <p:attrNameLst>
                                          <p:attrName>ppt_y</p:attrName>
                                        </p:attrNameLst>
                                      </p:cBhvr>
                                      <p:tavLst>
                                        <p:tav tm="0">
                                          <p:val>
                                            <p:strVal val="#ppt_y"/>
                                          </p:val>
                                        </p:tav>
                                        <p:tav tm="100000">
                                          <p:val>
                                            <p:strVal val="#ppt_y"/>
                                          </p:val>
                                        </p:tav>
                                      </p:tavLst>
                                    </p:anim>
                                  </p:childTnLst>
                                </p:cTn>
                              </p:par>
                              <p:par>
                                <p:cTn id="89" presetID="2" presetClass="entr" presetSubtype="2" accel="50000" decel="50000"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additive="base">
                                        <p:cTn id="91" dur="500" fill="hold"/>
                                        <p:tgtEl>
                                          <p:spTgt spid="10"/>
                                        </p:tgtEl>
                                        <p:attrNameLst>
                                          <p:attrName>ppt_x</p:attrName>
                                        </p:attrNameLst>
                                      </p:cBhvr>
                                      <p:tavLst>
                                        <p:tav tm="0">
                                          <p:val>
                                            <p:strVal val="1+#ppt_w/2"/>
                                          </p:val>
                                        </p:tav>
                                        <p:tav tm="100000">
                                          <p:val>
                                            <p:strVal val="#ppt_x"/>
                                          </p:val>
                                        </p:tav>
                                      </p:tavLst>
                                    </p:anim>
                                    <p:anim calcmode="lin" valueType="num">
                                      <p:cBhvr additive="base">
                                        <p:cTn id="92" dur="500" fill="hold"/>
                                        <p:tgtEl>
                                          <p:spTgt spid="10"/>
                                        </p:tgtEl>
                                        <p:attrNameLst>
                                          <p:attrName>ppt_y</p:attrName>
                                        </p:attrNameLst>
                                      </p:cBhvr>
                                      <p:tavLst>
                                        <p:tav tm="0">
                                          <p:val>
                                            <p:strVal val="#ppt_y"/>
                                          </p:val>
                                        </p:tav>
                                        <p:tav tm="100000">
                                          <p:val>
                                            <p:strVal val="#ppt_y"/>
                                          </p:val>
                                        </p:tav>
                                      </p:tavLst>
                                    </p:anim>
                                  </p:childTnLst>
                                </p:cTn>
                              </p:par>
                              <p:par>
                                <p:cTn id="93" presetID="2" presetClass="entr" presetSubtype="2" accel="50000" decel="50000" fill="hold" grpId="0" nodeType="withEffect">
                                  <p:stCondLst>
                                    <p:cond delay="0"/>
                                  </p:stCondLst>
                                  <p:childTnLst>
                                    <p:set>
                                      <p:cBhvr>
                                        <p:cTn id="94" dur="1" fill="hold">
                                          <p:stCondLst>
                                            <p:cond delay="0"/>
                                          </p:stCondLst>
                                        </p:cTn>
                                        <p:tgtEl>
                                          <p:spTgt spid="11"/>
                                        </p:tgtEl>
                                        <p:attrNameLst>
                                          <p:attrName>style.visibility</p:attrName>
                                        </p:attrNameLst>
                                      </p:cBhvr>
                                      <p:to>
                                        <p:strVal val="visible"/>
                                      </p:to>
                                    </p:set>
                                    <p:anim calcmode="lin" valueType="num">
                                      <p:cBhvr additive="base">
                                        <p:cTn id="95" dur="500" fill="hold"/>
                                        <p:tgtEl>
                                          <p:spTgt spid="11"/>
                                        </p:tgtEl>
                                        <p:attrNameLst>
                                          <p:attrName>ppt_x</p:attrName>
                                        </p:attrNameLst>
                                      </p:cBhvr>
                                      <p:tavLst>
                                        <p:tav tm="0">
                                          <p:val>
                                            <p:strVal val="1+#ppt_w/2"/>
                                          </p:val>
                                        </p:tav>
                                        <p:tav tm="100000">
                                          <p:val>
                                            <p:strVal val="#ppt_x"/>
                                          </p:val>
                                        </p:tav>
                                      </p:tavLst>
                                    </p:anim>
                                    <p:anim calcmode="lin" valueType="num">
                                      <p:cBhvr additive="base">
                                        <p:cTn id="96" dur="500" fill="hold"/>
                                        <p:tgtEl>
                                          <p:spTgt spid="11"/>
                                        </p:tgtEl>
                                        <p:attrNameLst>
                                          <p:attrName>ppt_y</p:attrName>
                                        </p:attrNameLst>
                                      </p:cBhvr>
                                      <p:tavLst>
                                        <p:tav tm="0">
                                          <p:val>
                                            <p:strVal val="#ppt_y"/>
                                          </p:val>
                                        </p:tav>
                                        <p:tav tm="100000">
                                          <p:val>
                                            <p:strVal val="#ppt_y"/>
                                          </p:val>
                                        </p:tav>
                                      </p:tavLst>
                                    </p:anim>
                                  </p:childTnLst>
                                </p:cTn>
                              </p:par>
                              <p:par>
                                <p:cTn id="97" presetID="2" presetClass="entr" presetSubtype="2" accel="50000" decel="50000" fill="hold" nodeType="withEffect">
                                  <p:stCondLst>
                                    <p:cond delay="0"/>
                                  </p:stCondLst>
                                  <p:childTnLst>
                                    <p:set>
                                      <p:cBhvr>
                                        <p:cTn id="98" dur="1" fill="hold">
                                          <p:stCondLst>
                                            <p:cond delay="0"/>
                                          </p:stCondLst>
                                        </p:cTn>
                                        <p:tgtEl>
                                          <p:spTgt spid="20"/>
                                        </p:tgtEl>
                                        <p:attrNameLst>
                                          <p:attrName>style.visibility</p:attrName>
                                        </p:attrNameLst>
                                      </p:cBhvr>
                                      <p:to>
                                        <p:strVal val="visible"/>
                                      </p:to>
                                    </p:set>
                                    <p:anim calcmode="lin" valueType="num">
                                      <p:cBhvr additive="base">
                                        <p:cTn id="99" dur="500" fill="hold"/>
                                        <p:tgtEl>
                                          <p:spTgt spid="20"/>
                                        </p:tgtEl>
                                        <p:attrNameLst>
                                          <p:attrName>ppt_x</p:attrName>
                                        </p:attrNameLst>
                                      </p:cBhvr>
                                      <p:tavLst>
                                        <p:tav tm="0">
                                          <p:val>
                                            <p:strVal val="1+#ppt_w/2"/>
                                          </p:val>
                                        </p:tav>
                                        <p:tav tm="100000">
                                          <p:val>
                                            <p:strVal val="#ppt_x"/>
                                          </p:val>
                                        </p:tav>
                                      </p:tavLst>
                                    </p:anim>
                                    <p:anim calcmode="lin" valueType="num">
                                      <p:cBhvr additive="base">
                                        <p:cTn id="100" dur="500" fill="hold"/>
                                        <p:tgtEl>
                                          <p:spTgt spid="20"/>
                                        </p:tgtEl>
                                        <p:attrNameLst>
                                          <p:attrName>ppt_y</p:attrName>
                                        </p:attrNameLst>
                                      </p:cBhvr>
                                      <p:tavLst>
                                        <p:tav tm="0">
                                          <p:val>
                                            <p:strVal val="#ppt_y"/>
                                          </p:val>
                                        </p:tav>
                                        <p:tav tm="100000">
                                          <p:val>
                                            <p:strVal val="#ppt_y"/>
                                          </p:val>
                                        </p:tav>
                                      </p:tavLst>
                                    </p:anim>
                                  </p:childTnLst>
                                </p:cTn>
                              </p:par>
                              <p:par>
                                <p:cTn id="101" presetID="2" presetClass="entr" presetSubtype="2" accel="50000" decel="5000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 calcmode="lin" valueType="num">
                                      <p:cBhvr additive="base">
                                        <p:cTn id="103" dur="500" fill="hold"/>
                                        <p:tgtEl>
                                          <p:spTgt spid="12"/>
                                        </p:tgtEl>
                                        <p:attrNameLst>
                                          <p:attrName>ppt_x</p:attrName>
                                        </p:attrNameLst>
                                      </p:cBhvr>
                                      <p:tavLst>
                                        <p:tav tm="0">
                                          <p:val>
                                            <p:strVal val="1+#ppt_w/2"/>
                                          </p:val>
                                        </p:tav>
                                        <p:tav tm="100000">
                                          <p:val>
                                            <p:strVal val="#ppt_x"/>
                                          </p:val>
                                        </p:tav>
                                      </p:tavLst>
                                    </p:anim>
                                    <p:anim calcmode="lin" valueType="num">
                                      <p:cBhvr additive="base">
                                        <p:cTn id="104" dur="500" fill="hold"/>
                                        <p:tgtEl>
                                          <p:spTgt spid="12"/>
                                        </p:tgtEl>
                                        <p:attrNameLst>
                                          <p:attrName>ppt_y</p:attrName>
                                        </p:attrNameLst>
                                      </p:cBhvr>
                                      <p:tavLst>
                                        <p:tav tm="0">
                                          <p:val>
                                            <p:strVal val="#ppt_y"/>
                                          </p:val>
                                        </p:tav>
                                        <p:tav tm="100000">
                                          <p:val>
                                            <p:strVal val="#ppt_y"/>
                                          </p:val>
                                        </p:tav>
                                      </p:tavLst>
                                    </p:anim>
                                  </p:childTnLst>
                                </p:cTn>
                              </p:par>
                              <p:par>
                                <p:cTn id="105" presetID="2" presetClass="entr" presetSubtype="2" accel="50000" decel="50000" fill="hold" grpId="0" nodeType="withEffect">
                                  <p:stCondLst>
                                    <p:cond delay="0"/>
                                  </p:stCondLst>
                                  <p:childTnLst>
                                    <p:set>
                                      <p:cBhvr>
                                        <p:cTn id="106" dur="1" fill="hold">
                                          <p:stCondLst>
                                            <p:cond delay="0"/>
                                          </p:stCondLst>
                                        </p:cTn>
                                        <p:tgtEl>
                                          <p:spTgt spid="13"/>
                                        </p:tgtEl>
                                        <p:attrNameLst>
                                          <p:attrName>style.visibility</p:attrName>
                                        </p:attrNameLst>
                                      </p:cBhvr>
                                      <p:to>
                                        <p:strVal val="visible"/>
                                      </p:to>
                                    </p:set>
                                    <p:anim calcmode="lin" valueType="num">
                                      <p:cBhvr additive="base">
                                        <p:cTn id="107" dur="500" fill="hold"/>
                                        <p:tgtEl>
                                          <p:spTgt spid="13"/>
                                        </p:tgtEl>
                                        <p:attrNameLst>
                                          <p:attrName>ppt_x</p:attrName>
                                        </p:attrNameLst>
                                      </p:cBhvr>
                                      <p:tavLst>
                                        <p:tav tm="0">
                                          <p:val>
                                            <p:strVal val="1+#ppt_w/2"/>
                                          </p:val>
                                        </p:tav>
                                        <p:tav tm="100000">
                                          <p:val>
                                            <p:strVal val="#ppt_x"/>
                                          </p:val>
                                        </p:tav>
                                      </p:tavLst>
                                    </p:anim>
                                    <p:anim calcmode="lin" valueType="num">
                                      <p:cBhvr additive="base">
                                        <p:cTn id="108" dur="500" fill="hold"/>
                                        <p:tgtEl>
                                          <p:spTgt spid="13"/>
                                        </p:tgtEl>
                                        <p:attrNameLst>
                                          <p:attrName>ppt_y</p:attrName>
                                        </p:attrNameLst>
                                      </p:cBhvr>
                                      <p:tavLst>
                                        <p:tav tm="0">
                                          <p:val>
                                            <p:strVal val="#ppt_y"/>
                                          </p:val>
                                        </p:tav>
                                        <p:tav tm="100000">
                                          <p:val>
                                            <p:strVal val="#ppt_y"/>
                                          </p:val>
                                        </p:tav>
                                      </p:tavLst>
                                    </p:anim>
                                  </p:childTnLst>
                                </p:cTn>
                              </p:par>
                              <p:par>
                                <p:cTn id="109" presetID="2" presetClass="entr" presetSubtype="2" accel="50000" decel="50000" fill="hold" grpId="0" nodeType="withEffect">
                                  <p:stCondLst>
                                    <p:cond delay="0"/>
                                  </p:stCondLst>
                                  <p:childTnLst>
                                    <p:set>
                                      <p:cBhvr>
                                        <p:cTn id="110" dur="1" fill="hold">
                                          <p:stCondLst>
                                            <p:cond delay="0"/>
                                          </p:stCondLst>
                                        </p:cTn>
                                        <p:tgtEl>
                                          <p:spTgt spid="14"/>
                                        </p:tgtEl>
                                        <p:attrNameLst>
                                          <p:attrName>style.visibility</p:attrName>
                                        </p:attrNameLst>
                                      </p:cBhvr>
                                      <p:to>
                                        <p:strVal val="visible"/>
                                      </p:to>
                                    </p:set>
                                    <p:anim calcmode="lin" valueType="num">
                                      <p:cBhvr additive="base">
                                        <p:cTn id="111" dur="500" fill="hold"/>
                                        <p:tgtEl>
                                          <p:spTgt spid="14"/>
                                        </p:tgtEl>
                                        <p:attrNameLst>
                                          <p:attrName>ppt_x</p:attrName>
                                        </p:attrNameLst>
                                      </p:cBhvr>
                                      <p:tavLst>
                                        <p:tav tm="0">
                                          <p:val>
                                            <p:strVal val="1+#ppt_w/2"/>
                                          </p:val>
                                        </p:tav>
                                        <p:tav tm="100000">
                                          <p:val>
                                            <p:strVal val="#ppt_x"/>
                                          </p:val>
                                        </p:tav>
                                      </p:tavLst>
                                    </p:anim>
                                    <p:anim calcmode="lin" valueType="num">
                                      <p:cBhvr additive="base">
                                        <p:cTn id="112" dur="500" fill="hold"/>
                                        <p:tgtEl>
                                          <p:spTgt spid="14"/>
                                        </p:tgtEl>
                                        <p:attrNameLst>
                                          <p:attrName>ppt_y</p:attrName>
                                        </p:attrNameLst>
                                      </p:cBhvr>
                                      <p:tavLst>
                                        <p:tav tm="0">
                                          <p:val>
                                            <p:strVal val="#ppt_y"/>
                                          </p:val>
                                        </p:tav>
                                        <p:tav tm="100000">
                                          <p:val>
                                            <p:strVal val="#ppt_y"/>
                                          </p:val>
                                        </p:tav>
                                      </p:tavLst>
                                    </p:anim>
                                  </p:childTnLst>
                                </p:cTn>
                              </p:par>
                              <p:par>
                                <p:cTn id="113" presetID="2" presetClass="entr" presetSubtype="2" accel="50000" decel="50000" fill="hold" grpId="0" nodeType="withEffect">
                                  <p:stCondLst>
                                    <p:cond delay="0"/>
                                  </p:stCondLst>
                                  <p:childTnLst>
                                    <p:set>
                                      <p:cBhvr>
                                        <p:cTn id="114" dur="1" fill="hold">
                                          <p:stCondLst>
                                            <p:cond delay="0"/>
                                          </p:stCondLst>
                                        </p:cTn>
                                        <p:tgtEl>
                                          <p:spTgt spid="15"/>
                                        </p:tgtEl>
                                        <p:attrNameLst>
                                          <p:attrName>style.visibility</p:attrName>
                                        </p:attrNameLst>
                                      </p:cBhvr>
                                      <p:to>
                                        <p:strVal val="visible"/>
                                      </p:to>
                                    </p:set>
                                    <p:anim calcmode="lin" valueType="num">
                                      <p:cBhvr additive="base">
                                        <p:cTn id="115" dur="500" fill="hold"/>
                                        <p:tgtEl>
                                          <p:spTgt spid="15"/>
                                        </p:tgtEl>
                                        <p:attrNameLst>
                                          <p:attrName>ppt_x</p:attrName>
                                        </p:attrNameLst>
                                      </p:cBhvr>
                                      <p:tavLst>
                                        <p:tav tm="0">
                                          <p:val>
                                            <p:strVal val="1+#ppt_w/2"/>
                                          </p:val>
                                        </p:tav>
                                        <p:tav tm="100000">
                                          <p:val>
                                            <p:strVal val="#ppt_x"/>
                                          </p:val>
                                        </p:tav>
                                      </p:tavLst>
                                    </p:anim>
                                    <p:anim calcmode="lin" valueType="num">
                                      <p:cBhvr additive="base">
                                        <p:cTn id="116" dur="500" fill="hold"/>
                                        <p:tgtEl>
                                          <p:spTgt spid="15"/>
                                        </p:tgtEl>
                                        <p:attrNameLst>
                                          <p:attrName>ppt_y</p:attrName>
                                        </p:attrNameLst>
                                      </p:cBhvr>
                                      <p:tavLst>
                                        <p:tav tm="0">
                                          <p:val>
                                            <p:strVal val="#ppt_y"/>
                                          </p:val>
                                        </p:tav>
                                        <p:tav tm="100000">
                                          <p:val>
                                            <p:strVal val="#ppt_y"/>
                                          </p:val>
                                        </p:tav>
                                      </p:tavLst>
                                    </p:anim>
                                  </p:childTnLst>
                                </p:cTn>
                              </p:par>
                              <p:par>
                                <p:cTn id="117" presetID="2" presetClass="entr" presetSubtype="2" accel="50000" decel="50000" fill="hold" grpId="0" nodeType="withEffect">
                                  <p:stCondLst>
                                    <p:cond delay="0"/>
                                  </p:stCondLst>
                                  <p:childTnLst>
                                    <p:set>
                                      <p:cBhvr>
                                        <p:cTn id="118" dur="1" fill="hold">
                                          <p:stCondLst>
                                            <p:cond delay="0"/>
                                          </p:stCondLst>
                                        </p:cTn>
                                        <p:tgtEl>
                                          <p:spTgt spid="16"/>
                                        </p:tgtEl>
                                        <p:attrNameLst>
                                          <p:attrName>style.visibility</p:attrName>
                                        </p:attrNameLst>
                                      </p:cBhvr>
                                      <p:to>
                                        <p:strVal val="visible"/>
                                      </p:to>
                                    </p:set>
                                    <p:anim calcmode="lin" valueType="num">
                                      <p:cBhvr additive="base">
                                        <p:cTn id="119" dur="500" fill="hold"/>
                                        <p:tgtEl>
                                          <p:spTgt spid="16"/>
                                        </p:tgtEl>
                                        <p:attrNameLst>
                                          <p:attrName>ppt_x</p:attrName>
                                        </p:attrNameLst>
                                      </p:cBhvr>
                                      <p:tavLst>
                                        <p:tav tm="0">
                                          <p:val>
                                            <p:strVal val="1+#ppt_w/2"/>
                                          </p:val>
                                        </p:tav>
                                        <p:tav tm="100000">
                                          <p:val>
                                            <p:strVal val="#ppt_x"/>
                                          </p:val>
                                        </p:tav>
                                      </p:tavLst>
                                    </p:anim>
                                    <p:anim calcmode="lin" valueType="num">
                                      <p:cBhvr additive="base">
                                        <p:cTn id="120" dur="500" fill="hold"/>
                                        <p:tgtEl>
                                          <p:spTgt spid="16"/>
                                        </p:tgtEl>
                                        <p:attrNameLst>
                                          <p:attrName>ppt_y</p:attrName>
                                        </p:attrNameLst>
                                      </p:cBhvr>
                                      <p:tavLst>
                                        <p:tav tm="0">
                                          <p:val>
                                            <p:strVal val="#ppt_y"/>
                                          </p:val>
                                        </p:tav>
                                        <p:tav tm="100000">
                                          <p:val>
                                            <p:strVal val="#ppt_y"/>
                                          </p:val>
                                        </p:tav>
                                      </p:tavLst>
                                    </p:anim>
                                  </p:childTnLst>
                                </p:cTn>
                              </p:par>
                              <p:par>
                                <p:cTn id="121" presetID="2" presetClass="entr" presetSubtype="2" accel="50000" decel="50000" fill="hold" grpId="0" nodeType="withEffect">
                                  <p:stCondLst>
                                    <p:cond delay="0"/>
                                  </p:stCondLst>
                                  <p:childTnLst>
                                    <p:set>
                                      <p:cBhvr>
                                        <p:cTn id="122" dur="1" fill="hold">
                                          <p:stCondLst>
                                            <p:cond delay="0"/>
                                          </p:stCondLst>
                                        </p:cTn>
                                        <p:tgtEl>
                                          <p:spTgt spid="17"/>
                                        </p:tgtEl>
                                        <p:attrNameLst>
                                          <p:attrName>style.visibility</p:attrName>
                                        </p:attrNameLst>
                                      </p:cBhvr>
                                      <p:to>
                                        <p:strVal val="visible"/>
                                      </p:to>
                                    </p:set>
                                    <p:anim calcmode="lin" valueType="num">
                                      <p:cBhvr additive="base">
                                        <p:cTn id="123" dur="500" fill="hold"/>
                                        <p:tgtEl>
                                          <p:spTgt spid="17"/>
                                        </p:tgtEl>
                                        <p:attrNameLst>
                                          <p:attrName>ppt_x</p:attrName>
                                        </p:attrNameLst>
                                      </p:cBhvr>
                                      <p:tavLst>
                                        <p:tav tm="0">
                                          <p:val>
                                            <p:strVal val="1+#ppt_w/2"/>
                                          </p:val>
                                        </p:tav>
                                        <p:tav tm="100000">
                                          <p:val>
                                            <p:strVal val="#ppt_x"/>
                                          </p:val>
                                        </p:tav>
                                      </p:tavLst>
                                    </p:anim>
                                    <p:anim calcmode="lin" valueType="num">
                                      <p:cBhvr additive="base">
                                        <p:cTn id="124" dur="500" fill="hold"/>
                                        <p:tgtEl>
                                          <p:spTgt spid="17"/>
                                        </p:tgtEl>
                                        <p:attrNameLst>
                                          <p:attrName>ppt_y</p:attrName>
                                        </p:attrNameLst>
                                      </p:cBhvr>
                                      <p:tavLst>
                                        <p:tav tm="0">
                                          <p:val>
                                            <p:strVal val="#ppt_y"/>
                                          </p:val>
                                        </p:tav>
                                        <p:tav tm="100000">
                                          <p:val>
                                            <p:strVal val="#ppt_y"/>
                                          </p:val>
                                        </p:tav>
                                      </p:tavLst>
                                    </p:anim>
                                  </p:childTnLst>
                                </p:cTn>
                              </p:par>
                              <p:par>
                                <p:cTn id="125" presetID="2" presetClass="entr" presetSubtype="2" accel="50000" decel="50000" fill="hold" grpId="0" nodeType="withEffect">
                                  <p:stCondLst>
                                    <p:cond delay="0"/>
                                  </p:stCondLst>
                                  <p:childTnLst>
                                    <p:set>
                                      <p:cBhvr>
                                        <p:cTn id="126" dur="1" fill="hold">
                                          <p:stCondLst>
                                            <p:cond delay="0"/>
                                          </p:stCondLst>
                                        </p:cTn>
                                        <p:tgtEl>
                                          <p:spTgt spid="18"/>
                                        </p:tgtEl>
                                        <p:attrNameLst>
                                          <p:attrName>style.visibility</p:attrName>
                                        </p:attrNameLst>
                                      </p:cBhvr>
                                      <p:to>
                                        <p:strVal val="visible"/>
                                      </p:to>
                                    </p:set>
                                    <p:anim calcmode="lin" valueType="num">
                                      <p:cBhvr additive="base">
                                        <p:cTn id="127" dur="500" fill="hold"/>
                                        <p:tgtEl>
                                          <p:spTgt spid="18"/>
                                        </p:tgtEl>
                                        <p:attrNameLst>
                                          <p:attrName>ppt_x</p:attrName>
                                        </p:attrNameLst>
                                      </p:cBhvr>
                                      <p:tavLst>
                                        <p:tav tm="0">
                                          <p:val>
                                            <p:strVal val="1+#ppt_w/2"/>
                                          </p:val>
                                        </p:tav>
                                        <p:tav tm="100000">
                                          <p:val>
                                            <p:strVal val="#ppt_x"/>
                                          </p:val>
                                        </p:tav>
                                      </p:tavLst>
                                    </p:anim>
                                    <p:anim calcmode="lin" valueType="num">
                                      <p:cBhvr additive="base">
                                        <p:cTn id="128" dur="500" fill="hold"/>
                                        <p:tgtEl>
                                          <p:spTgt spid="18"/>
                                        </p:tgtEl>
                                        <p:attrNameLst>
                                          <p:attrName>ppt_y</p:attrName>
                                        </p:attrNameLst>
                                      </p:cBhvr>
                                      <p:tavLst>
                                        <p:tav tm="0">
                                          <p:val>
                                            <p:strVal val="#ppt_y"/>
                                          </p:val>
                                        </p:tav>
                                        <p:tav tm="100000">
                                          <p:val>
                                            <p:strVal val="#ppt_y"/>
                                          </p:val>
                                        </p:tav>
                                      </p:tavLst>
                                    </p:anim>
                                  </p:childTnLst>
                                </p:cTn>
                              </p:par>
                              <p:par>
                                <p:cTn id="129" presetID="2" presetClass="entr" presetSubtype="2" accel="50000" decel="50000" fill="hold" grpId="0" nodeType="withEffect">
                                  <p:stCondLst>
                                    <p:cond delay="0"/>
                                  </p:stCondLst>
                                  <p:childTnLst>
                                    <p:set>
                                      <p:cBhvr>
                                        <p:cTn id="130" dur="1" fill="hold">
                                          <p:stCondLst>
                                            <p:cond delay="0"/>
                                          </p:stCondLst>
                                        </p:cTn>
                                        <p:tgtEl>
                                          <p:spTgt spid="22"/>
                                        </p:tgtEl>
                                        <p:attrNameLst>
                                          <p:attrName>style.visibility</p:attrName>
                                        </p:attrNameLst>
                                      </p:cBhvr>
                                      <p:to>
                                        <p:strVal val="visible"/>
                                      </p:to>
                                    </p:set>
                                    <p:anim calcmode="lin" valueType="num">
                                      <p:cBhvr additive="base">
                                        <p:cTn id="131" dur="500" fill="hold"/>
                                        <p:tgtEl>
                                          <p:spTgt spid="22"/>
                                        </p:tgtEl>
                                        <p:attrNameLst>
                                          <p:attrName>ppt_x</p:attrName>
                                        </p:attrNameLst>
                                      </p:cBhvr>
                                      <p:tavLst>
                                        <p:tav tm="0">
                                          <p:val>
                                            <p:strVal val="1+#ppt_w/2"/>
                                          </p:val>
                                        </p:tav>
                                        <p:tav tm="100000">
                                          <p:val>
                                            <p:strVal val="#ppt_x"/>
                                          </p:val>
                                        </p:tav>
                                      </p:tavLst>
                                    </p:anim>
                                    <p:anim calcmode="lin" valueType="num">
                                      <p:cBhvr additive="base">
                                        <p:cTn id="132" dur="500" fill="hold"/>
                                        <p:tgtEl>
                                          <p:spTgt spid="22"/>
                                        </p:tgtEl>
                                        <p:attrNameLst>
                                          <p:attrName>ppt_y</p:attrName>
                                        </p:attrNameLst>
                                      </p:cBhvr>
                                      <p:tavLst>
                                        <p:tav tm="0">
                                          <p:val>
                                            <p:strVal val="#ppt_y"/>
                                          </p:val>
                                        </p:tav>
                                        <p:tav tm="100000">
                                          <p:val>
                                            <p:strVal val="#ppt_y"/>
                                          </p:val>
                                        </p:tav>
                                      </p:tavLst>
                                    </p:anim>
                                  </p:childTnLst>
                                </p:cTn>
                              </p:par>
                            </p:childTnLst>
                          </p:cTn>
                        </p:par>
                        <p:par>
                          <p:cTn id="133" fill="hold">
                            <p:stCondLst>
                              <p:cond delay="500"/>
                            </p:stCondLst>
                            <p:childTnLst>
                              <p:par>
                                <p:cTn id="134" presetID="2" presetClass="entr" presetSubtype="4" accel="50000" decel="50000" fill="hold" nodeType="afterEffect">
                                  <p:stCondLst>
                                    <p:cond delay="0"/>
                                  </p:stCondLst>
                                  <p:childTnLst>
                                    <p:set>
                                      <p:cBhvr>
                                        <p:cTn id="135" dur="1" fill="hold">
                                          <p:stCondLst>
                                            <p:cond delay="0"/>
                                          </p:stCondLst>
                                        </p:cTn>
                                        <p:tgtEl>
                                          <p:spTgt spid="47"/>
                                        </p:tgtEl>
                                        <p:attrNameLst>
                                          <p:attrName>style.visibility</p:attrName>
                                        </p:attrNameLst>
                                      </p:cBhvr>
                                      <p:to>
                                        <p:strVal val="visible"/>
                                      </p:to>
                                    </p:set>
                                    <p:anim calcmode="lin" valueType="num">
                                      <p:cBhvr additive="base">
                                        <p:cTn id="136" dur="500" fill="hold"/>
                                        <p:tgtEl>
                                          <p:spTgt spid="47"/>
                                        </p:tgtEl>
                                        <p:attrNameLst>
                                          <p:attrName>ppt_x</p:attrName>
                                        </p:attrNameLst>
                                      </p:cBhvr>
                                      <p:tavLst>
                                        <p:tav tm="0">
                                          <p:val>
                                            <p:strVal val="#ppt_x"/>
                                          </p:val>
                                        </p:tav>
                                        <p:tav tm="100000">
                                          <p:val>
                                            <p:strVal val="#ppt_x"/>
                                          </p:val>
                                        </p:tav>
                                      </p:tavLst>
                                    </p:anim>
                                    <p:anim calcmode="lin" valueType="num">
                                      <p:cBhvr additive="base">
                                        <p:cTn id="137" dur="500" fill="hold"/>
                                        <p:tgtEl>
                                          <p:spTgt spid="47"/>
                                        </p:tgtEl>
                                        <p:attrNameLst>
                                          <p:attrName>ppt_y</p:attrName>
                                        </p:attrNameLst>
                                      </p:cBhvr>
                                      <p:tavLst>
                                        <p:tav tm="0">
                                          <p:val>
                                            <p:strVal val="1+#ppt_h/2"/>
                                          </p:val>
                                        </p:tav>
                                        <p:tav tm="100000">
                                          <p:val>
                                            <p:strVal val="#ppt_y"/>
                                          </p:val>
                                        </p:tav>
                                      </p:tavLst>
                                    </p:anim>
                                  </p:childTnLst>
                                </p:cTn>
                              </p:par>
                            </p:childTnLst>
                          </p:cTn>
                        </p:par>
                        <p:par>
                          <p:cTn id="138" fill="hold">
                            <p:stCondLst>
                              <p:cond delay="1000"/>
                            </p:stCondLst>
                            <p:childTnLst>
                              <p:par>
                                <p:cTn id="139" presetID="2" presetClass="entr" presetSubtype="1" accel="50000" decel="50000" fill="hold" grpId="0" nodeType="afterEffect">
                                  <p:stCondLst>
                                    <p:cond delay="0"/>
                                  </p:stCondLst>
                                  <p:childTnLst>
                                    <p:set>
                                      <p:cBhvr>
                                        <p:cTn id="140" dur="1" fill="hold">
                                          <p:stCondLst>
                                            <p:cond delay="0"/>
                                          </p:stCondLst>
                                        </p:cTn>
                                        <p:tgtEl>
                                          <p:spTgt spid="45"/>
                                        </p:tgtEl>
                                        <p:attrNameLst>
                                          <p:attrName>style.visibility</p:attrName>
                                        </p:attrNameLst>
                                      </p:cBhvr>
                                      <p:to>
                                        <p:strVal val="visible"/>
                                      </p:to>
                                    </p:set>
                                    <p:anim calcmode="lin" valueType="num">
                                      <p:cBhvr additive="base">
                                        <p:cTn id="141" dur="500" fill="hold"/>
                                        <p:tgtEl>
                                          <p:spTgt spid="45"/>
                                        </p:tgtEl>
                                        <p:attrNameLst>
                                          <p:attrName>ppt_x</p:attrName>
                                        </p:attrNameLst>
                                      </p:cBhvr>
                                      <p:tavLst>
                                        <p:tav tm="0">
                                          <p:val>
                                            <p:strVal val="#ppt_x"/>
                                          </p:val>
                                        </p:tav>
                                        <p:tav tm="100000">
                                          <p:val>
                                            <p:strVal val="#ppt_x"/>
                                          </p:val>
                                        </p:tav>
                                      </p:tavLst>
                                    </p:anim>
                                    <p:anim calcmode="lin" valueType="num">
                                      <p:cBhvr additive="base">
                                        <p:cTn id="142" dur="500" fill="hold"/>
                                        <p:tgtEl>
                                          <p:spTgt spid="45"/>
                                        </p:tgtEl>
                                        <p:attrNameLst>
                                          <p:attrName>ppt_y</p:attrName>
                                        </p:attrNameLst>
                                      </p:cBhvr>
                                      <p:tavLst>
                                        <p:tav tm="0">
                                          <p:val>
                                            <p:strVal val="0-#ppt_h/2"/>
                                          </p:val>
                                        </p:tav>
                                        <p:tav tm="100000">
                                          <p:val>
                                            <p:strVal val="#ppt_y"/>
                                          </p:val>
                                        </p:tav>
                                      </p:tavLst>
                                    </p:anim>
                                  </p:childTnLst>
                                </p:cTn>
                              </p:par>
                            </p:childTnLst>
                          </p:cTn>
                        </p:par>
                        <p:par>
                          <p:cTn id="143" fill="hold">
                            <p:stCondLst>
                              <p:cond delay="1500"/>
                            </p:stCondLst>
                            <p:childTnLst>
                              <p:par>
                                <p:cTn id="144" presetID="2" presetClass="entr" presetSubtype="8" accel="50000" decel="50000" fill="hold" grpId="0" nodeType="afterEffect">
                                  <p:stCondLst>
                                    <p:cond delay="0"/>
                                  </p:stCondLst>
                                  <p:childTnLst>
                                    <p:set>
                                      <p:cBhvr>
                                        <p:cTn id="145" dur="1" fill="hold">
                                          <p:stCondLst>
                                            <p:cond delay="0"/>
                                          </p:stCondLst>
                                        </p:cTn>
                                        <p:tgtEl>
                                          <p:spTgt spid="23"/>
                                        </p:tgtEl>
                                        <p:attrNameLst>
                                          <p:attrName>style.visibility</p:attrName>
                                        </p:attrNameLst>
                                      </p:cBhvr>
                                      <p:to>
                                        <p:strVal val="visible"/>
                                      </p:to>
                                    </p:set>
                                    <p:anim calcmode="lin" valueType="num">
                                      <p:cBhvr additive="base">
                                        <p:cTn id="146" dur="500" fill="hold"/>
                                        <p:tgtEl>
                                          <p:spTgt spid="23"/>
                                        </p:tgtEl>
                                        <p:attrNameLst>
                                          <p:attrName>ppt_x</p:attrName>
                                        </p:attrNameLst>
                                      </p:cBhvr>
                                      <p:tavLst>
                                        <p:tav tm="0">
                                          <p:val>
                                            <p:strVal val="0-#ppt_w/2"/>
                                          </p:val>
                                        </p:tav>
                                        <p:tav tm="100000">
                                          <p:val>
                                            <p:strVal val="#ppt_x"/>
                                          </p:val>
                                        </p:tav>
                                      </p:tavLst>
                                    </p:anim>
                                    <p:anim calcmode="lin" valueType="num">
                                      <p:cBhvr additive="base">
                                        <p:cTn id="147"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 grpId="0" animBg="1"/>
      <p:bldP spid="37" grpId="0" animBg="1"/>
      <p:bldP spid="21" grpId="0" animBg="1"/>
      <p:bldP spid="32" grpId="0" animBg="1"/>
      <p:bldP spid="34" grpId="0" animBg="1"/>
      <p:bldP spid="35" grpId="0" animBg="1"/>
      <p:bldP spid="36" grpId="0" animBg="1"/>
      <p:bldP spid="38" grpId="0" animBg="1"/>
      <p:bldP spid="39" grpId="0" animBg="1"/>
      <p:bldP spid="40" grpId="0" animBg="1"/>
      <p:bldP spid="41" grpId="0" animBg="1"/>
      <p:bldP spid="42" grpId="0" animBg="1"/>
      <p:bldP spid="43" grpId="0" animBg="1"/>
      <p:bldP spid="33"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P spid="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a:extLst>
              <a:ext uri="{FF2B5EF4-FFF2-40B4-BE49-F238E27FC236}">
                <a16:creationId xmlns:a16="http://schemas.microsoft.com/office/drawing/2014/main" id="{4ABE5BD6-8301-F5B2-930F-B7070C517F23}"/>
              </a:ext>
            </a:extLst>
          </p:cNvPr>
          <p:cNvSpPr txBox="1"/>
          <p:nvPr/>
        </p:nvSpPr>
        <p:spPr>
          <a:xfrm>
            <a:off x="191321" y="2554855"/>
            <a:ext cx="3223218" cy="3416320"/>
          </a:xfrm>
          <a:prstGeom prst="rect">
            <a:avLst/>
          </a:prstGeom>
          <a:noFill/>
        </p:spPr>
        <p:txBody>
          <a:bodyPr wrap="square" rtlCol="0">
            <a:spAutoFit/>
          </a:bodyPr>
          <a:lstStyle/>
          <a:p>
            <a:r>
              <a:rPr lang="fr-FR" sz="1800" kern="100" dirty="0">
                <a:effectLst/>
                <a:latin typeface="Poppins" pitchFamily="2" charset="77"/>
                <a:ea typeface="Calibri" panose="020F0502020204030204" pitchFamily="34" charset="0"/>
                <a:cs typeface="Poppins" pitchFamily="2" charset="77"/>
              </a:rPr>
              <a:t>Pour aller à la boucherie.</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prenez la </a:t>
            </a:r>
            <a:r>
              <a:rPr lang="fr-FR" sz="1800" b="1" kern="100" dirty="0">
                <a:effectLst/>
                <a:latin typeface="Poppins" pitchFamily="2" charset="77"/>
                <a:ea typeface="Calibri" panose="020F0502020204030204" pitchFamily="34" charset="0"/>
                <a:cs typeface="Poppins" pitchFamily="2" charset="77"/>
              </a:rPr>
              <a:t>première à gauche</a:t>
            </a:r>
            <a:r>
              <a:rPr lang="fr-FR" sz="1800" kern="100" dirty="0">
                <a:effectLst/>
                <a:latin typeface="Poppins" pitchFamily="2" charset="77"/>
                <a:ea typeface="Calibri" panose="020F0502020204030204" pitchFamily="34" charset="0"/>
                <a:cs typeface="Poppins" pitchFamily="2" charset="77"/>
              </a:rPr>
              <a:t>.</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Ensuite,  </a:t>
            </a:r>
            <a:r>
              <a:rPr lang="fr-FR" b="1" kern="100" dirty="0">
                <a:latin typeface="Poppins" pitchFamily="2" charset="77"/>
                <a:ea typeface="Calibri" panose="020F0502020204030204" pitchFamily="34" charset="0"/>
                <a:cs typeface="Poppins" pitchFamily="2" charset="77"/>
              </a:rPr>
              <a:t>t</a:t>
            </a:r>
            <a:r>
              <a:rPr lang="fr-FR" sz="1800" b="1" kern="100" dirty="0">
                <a:effectLst/>
                <a:latin typeface="Poppins" pitchFamily="2" charset="77"/>
                <a:ea typeface="Calibri" panose="020F0502020204030204" pitchFamily="34" charset="0"/>
                <a:cs typeface="Poppins" pitchFamily="2" charset="77"/>
              </a:rPr>
              <a:t>ournez à droite</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prenez la </a:t>
            </a:r>
            <a:r>
              <a:rPr lang="fr-FR" sz="1800" b="1" kern="100" dirty="0">
                <a:effectLst/>
                <a:latin typeface="Poppins" pitchFamily="2" charset="77"/>
                <a:ea typeface="Calibri" panose="020F0502020204030204" pitchFamily="34" charset="0"/>
                <a:cs typeface="Poppins" pitchFamily="2" charset="77"/>
              </a:rPr>
              <a:t>deuxième à gauche</a:t>
            </a:r>
            <a:r>
              <a:rPr lang="fr-FR" sz="1800" kern="100" dirty="0">
                <a:effectLst/>
                <a:latin typeface="Poppins" pitchFamily="2" charset="77"/>
                <a:ea typeface="Calibri" panose="020F0502020204030204" pitchFamily="34" charset="0"/>
                <a:cs typeface="Poppins" pitchFamily="2" charset="77"/>
              </a:rPr>
              <a:t>.</a:t>
            </a:r>
          </a:p>
          <a:p>
            <a:pPr marL="285750" indent="-285750">
              <a:buFont typeface="Arial" panose="020B0604020202020204" pitchFamily="34" charset="0"/>
              <a:buChar char="•"/>
            </a:pPr>
            <a:r>
              <a:rPr lang="fr-FR" sz="1800" kern="100" dirty="0">
                <a:effectLst/>
                <a:latin typeface="Poppins" pitchFamily="2" charset="77"/>
                <a:ea typeface="Calibri" panose="020F0502020204030204" pitchFamily="34" charset="0"/>
                <a:cs typeface="Poppins" pitchFamily="2" charset="77"/>
              </a:rPr>
              <a:t>continuez tout droit</a:t>
            </a:r>
          </a:p>
          <a:p>
            <a:pPr marL="285750" indent="-285750">
              <a:buFont typeface="Arial" panose="020B0604020202020204" pitchFamily="34" charset="0"/>
              <a:buChar char="•"/>
            </a:pPr>
            <a:r>
              <a:rPr lang="fr-FR" kern="100" dirty="0">
                <a:latin typeface="Poppins" pitchFamily="2" charset="77"/>
                <a:ea typeface="Calibri" panose="020F0502020204030204" pitchFamily="34" charset="0"/>
                <a:cs typeface="Poppins" pitchFamily="2" charset="77"/>
              </a:rPr>
              <a:t>L</a:t>
            </a:r>
            <a:r>
              <a:rPr lang="fr-FR" sz="1800" kern="100" dirty="0">
                <a:effectLst/>
                <a:latin typeface="Poppins" pitchFamily="2" charset="77"/>
                <a:ea typeface="Calibri" panose="020F0502020204030204" pitchFamily="34" charset="0"/>
                <a:cs typeface="Poppins" pitchFamily="2" charset="77"/>
              </a:rPr>
              <a:t>a boucherie est au coin de la rue de Paris et de la rue de </a:t>
            </a:r>
            <a:r>
              <a:rPr lang="fr-FR" kern="100" dirty="0">
                <a:latin typeface="Poppins" pitchFamily="2" charset="77"/>
                <a:ea typeface="Calibri" panose="020F0502020204030204" pitchFamily="34" charset="0"/>
                <a:cs typeface="Poppins" pitchFamily="2" charset="77"/>
              </a:rPr>
              <a:t>B</a:t>
            </a:r>
            <a:r>
              <a:rPr lang="fr-FR" sz="1800" kern="100" dirty="0">
                <a:effectLst/>
                <a:latin typeface="Poppins" pitchFamily="2" charset="77"/>
                <a:ea typeface="Calibri" panose="020F0502020204030204" pitchFamily="34" charset="0"/>
                <a:cs typeface="Poppins" pitchFamily="2" charset="77"/>
              </a:rPr>
              <a:t>udapest. </a:t>
            </a:r>
          </a:p>
        </p:txBody>
      </p:sp>
      <p:sp>
        <p:nvSpPr>
          <p:cNvPr id="2" name="Rectangle 1">
            <a:extLst>
              <a:ext uri="{FF2B5EF4-FFF2-40B4-BE49-F238E27FC236}">
                <a16:creationId xmlns:a16="http://schemas.microsoft.com/office/drawing/2014/main" id="{0071FFF4-C212-24A6-55A1-2150E8E526D7}"/>
              </a:ext>
            </a:extLst>
          </p:cNvPr>
          <p:cNvSpPr/>
          <p:nvPr/>
        </p:nvSpPr>
        <p:spPr>
          <a:xfrm>
            <a:off x="3363310" y="351692"/>
            <a:ext cx="8691038" cy="6141705"/>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a:extLst>
              <a:ext uri="{FF2B5EF4-FFF2-40B4-BE49-F238E27FC236}">
                <a16:creationId xmlns:a16="http://schemas.microsoft.com/office/drawing/2014/main" id="{2B8B0655-FFA5-3143-9A5D-E42C7F2AF638}"/>
              </a:ext>
            </a:extLst>
          </p:cNvPr>
          <p:cNvSpPr/>
          <p:nvPr/>
        </p:nvSpPr>
        <p:spPr>
          <a:xfrm rot="5400000">
            <a:off x="4477775" y="3377419"/>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Pompidou</a:t>
            </a:r>
          </a:p>
        </p:txBody>
      </p:sp>
      <p:sp>
        <p:nvSpPr>
          <p:cNvPr id="21" name="Rectangle 20">
            <a:extLst>
              <a:ext uri="{FF2B5EF4-FFF2-40B4-BE49-F238E27FC236}">
                <a16:creationId xmlns:a16="http://schemas.microsoft.com/office/drawing/2014/main" id="{BC24896F-A1A6-3FF1-ADE7-5EBE56B2397D}"/>
              </a:ext>
            </a:extLst>
          </p:cNvPr>
          <p:cNvSpPr/>
          <p:nvPr/>
        </p:nvSpPr>
        <p:spPr>
          <a:xfrm>
            <a:off x="3656642" y="3384445"/>
            <a:ext cx="3518403" cy="192770"/>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Victor Hugo</a:t>
            </a:r>
          </a:p>
        </p:txBody>
      </p:sp>
      <p:sp>
        <p:nvSpPr>
          <p:cNvPr id="32" name="Rectangle 31">
            <a:extLst>
              <a:ext uri="{FF2B5EF4-FFF2-40B4-BE49-F238E27FC236}">
                <a16:creationId xmlns:a16="http://schemas.microsoft.com/office/drawing/2014/main" id="{7C6C4B7A-E01A-A6BC-B573-37371FF7FC96}"/>
              </a:ext>
            </a:extLst>
          </p:cNvPr>
          <p:cNvSpPr/>
          <p:nvPr/>
        </p:nvSpPr>
        <p:spPr>
          <a:xfrm rot="5400000">
            <a:off x="4005954" y="1846014"/>
            <a:ext cx="2857072" cy="17963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Paris</a:t>
            </a:r>
          </a:p>
        </p:txBody>
      </p:sp>
      <p:sp>
        <p:nvSpPr>
          <p:cNvPr id="34" name="Rectangle 33">
            <a:extLst>
              <a:ext uri="{FF2B5EF4-FFF2-40B4-BE49-F238E27FC236}">
                <a16:creationId xmlns:a16="http://schemas.microsoft.com/office/drawing/2014/main" id="{33AFCDE5-267D-CA0D-F60A-60786FB6AFBC}"/>
              </a:ext>
            </a:extLst>
          </p:cNvPr>
          <p:cNvSpPr/>
          <p:nvPr/>
        </p:nvSpPr>
        <p:spPr>
          <a:xfrm>
            <a:off x="3540082" y="2273478"/>
            <a:ext cx="173094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des chats</a:t>
            </a:r>
          </a:p>
        </p:txBody>
      </p:sp>
      <p:sp>
        <p:nvSpPr>
          <p:cNvPr id="35" name="Rectangle 34">
            <a:extLst>
              <a:ext uri="{FF2B5EF4-FFF2-40B4-BE49-F238E27FC236}">
                <a16:creationId xmlns:a16="http://schemas.microsoft.com/office/drawing/2014/main" id="{99F7CC10-10E5-05E9-A4AC-93F2C9D8863C}"/>
              </a:ext>
            </a:extLst>
          </p:cNvPr>
          <p:cNvSpPr/>
          <p:nvPr/>
        </p:nvSpPr>
        <p:spPr>
          <a:xfrm>
            <a:off x="3613726" y="4410899"/>
            <a:ext cx="497318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Danton</a:t>
            </a:r>
          </a:p>
        </p:txBody>
      </p:sp>
      <p:sp>
        <p:nvSpPr>
          <p:cNvPr id="36" name="Rectangle 35">
            <a:extLst>
              <a:ext uri="{FF2B5EF4-FFF2-40B4-BE49-F238E27FC236}">
                <a16:creationId xmlns:a16="http://schemas.microsoft.com/office/drawing/2014/main" id="{4E3506DC-53C4-50B7-C488-AA9383B887FB}"/>
              </a:ext>
            </a:extLst>
          </p:cNvPr>
          <p:cNvSpPr/>
          <p:nvPr/>
        </p:nvSpPr>
        <p:spPr>
          <a:xfrm>
            <a:off x="3733148" y="5411927"/>
            <a:ext cx="3471778"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Balzac</a:t>
            </a:r>
          </a:p>
        </p:txBody>
      </p:sp>
      <p:sp>
        <p:nvSpPr>
          <p:cNvPr id="38" name="Rectangle 37">
            <a:extLst>
              <a:ext uri="{FF2B5EF4-FFF2-40B4-BE49-F238E27FC236}">
                <a16:creationId xmlns:a16="http://schemas.microsoft.com/office/drawing/2014/main" id="{2D887023-C47A-CD40-1943-CCF47948E944}"/>
              </a:ext>
            </a:extLst>
          </p:cNvPr>
          <p:cNvSpPr/>
          <p:nvPr/>
        </p:nvSpPr>
        <p:spPr>
          <a:xfrm rot="5400000">
            <a:off x="7635069" y="3073988"/>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du marché</a:t>
            </a:r>
          </a:p>
        </p:txBody>
      </p:sp>
      <p:sp>
        <p:nvSpPr>
          <p:cNvPr id="39" name="Rectangle 38">
            <a:extLst>
              <a:ext uri="{FF2B5EF4-FFF2-40B4-BE49-F238E27FC236}">
                <a16:creationId xmlns:a16="http://schemas.microsoft.com/office/drawing/2014/main" id="{67B1C089-BBBF-3549-BC75-A720782315FA}"/>
              </a:ext>
            </a:extLst>
          </p:cNvPr>
          <p:cNvSpPr/>
          <p:nvPr/>
        </p:nvSpPr>
        <p:spPr>
          <a:xfrm>
            <a:off x="10577955" y="2286505"/>
            <a:ext cx="1238096"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Lazare </a:t>
            </a:r>
          </a:p>
        </p:txBody>
      </p:sp>
      <p:sp>
        <p:nvSpPr>
          <p:cNvPr id="40" name="Rectangle 39">
            <a:extLst>
              <a:ext uri="{FF2B5EF4-FFF2-40B4-BE49-F238E27FC236}">
                <a16:creationId xmlns:a16="http://schemas.microsoft.com/office/drawing/2014/main" id="{DBC66FC6-4825-DFFF-AE71-2BC69F834070}"/>
              </a:ext>
            </a:extLst>
          </p:cNvPr>
          <p:cNvSpPr/>
          <p:nvPr/>
        </p:nvSpPr>
        <p:spPr>
          <a:xfrm rot="5400000">
            <a:off x="4364641" y="4906039"/>
            <a:ext cx="894839" cy="280884"/>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200" b="1" dirty="0">
                <a:solidFill>
                  <a:schemeClr val="tx1"/>
                </a:solidFill>
                <a:latin typeface="Poppins" pitchFamily="2" charset="77"/>
                <a:cs typeface="Poppins" pitchFamily="2" charset="77"/>
              </a:rPr>
              <a:t>Rue bio</a:t>
            </a:r>
          </a:p>
        </p:txBody>
      </p:sp>
      <p:sp>
        <p:nvSpPr>
          <p:cNvPr id="41" name="Rectangle 40">
            <a:extLst>
              <a:ext uri="{FF2B5EF4-FFF2-40B4-BE49-F238E27FC236}">
                <a16:creationId xmlns:a16="http://schemas.microsoft.com/office/drawing/2014/main" id="{DE295D75-42D8-51D4-30F1-367A1A200828}"/>
              </a:ext>
            </a:extLst>
          </p:cNvPr>
          <p:cNvSpPr/>
          <p:nvPr/>
        </p:nvSpPr>
        <p:spPr>
          <a:xfrm>
            <a:off x="10556268" y="4461967"/>
            <a:ext cx="1375207" cy="26582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Marie </a:t>
            </a:r>
          </a:p>
        </p:txBody>
      </p:sp>
      <p:sp>
        <p:nvSpPr>
          <p:cNvPr id="42" name="Rectangle 41">
            <a:extLst>
              <a:ext uri="{FF2B5EF4-FFF2-40B4-BE49-F238E27FC236}">
                <a16:creationId xmlns:a16="http://schemas.microsoft.com/office/drawing/2014/main" id="{B4A6A927-0B4A-058A-7C85-B46BF94E80B2}"/>
              </a:ext>
            </a:extLst>
          </p:cNvPr>
          <p:cNvSpPr/>
          <p:nvPr/>
        </p:nvSpPr>
        <p:spPr>
          <a:xfrm rot="5400000">
            <a:off x="5709664" y="3377419"/>
            <a:ext cx="5645710" cy="231281"/>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du Louvre </a:t>
            </a:r>
          </a:p>
        </p:txBody>
      </p:sp>
      <p:sp>
        <p:nvSpPr>
          <p:cNvPr id="43" name="Rectangle 42">
            <a:extLst>
              <a:ext uri="{FF2B5EF4-FFF2-40B4-BE49-F238E27FC236}">
                <a16:creationId xmlns:a16="http://schemas.microsoft.com/office/drawing/2014/main" id="{A26BA0AC-F7DF-DE45-FA0F-12F3E074526C}"/>
              </a:ext>
            </a:extLst>
          </p:cNvPr>
          <p:cNvSpPr/>
          <p:nvPr/>
        </p:nvSpPr>
        <p:spPr>
          <a:xfrm>
            <a:off x="8648160" y="3525029"/>
            <a:ext cx="1677593" cy="26582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Bucarest</a:t>
            </a:r>
          </a:p>
        </p:txBody>
      </p:sp>
      <p:sp>
        <p:nvSpPr>
          <p:cNvPr id="33" name="Rectangle 32">
            <a:extLst>
              <a:ext uri="{FF2B5EF4-FFF2-40B4-BE49-F238E27FC236}">
                <a16:creationId xmlns:a16="http://schemas.microsoft.com/office/drawing/2014/main" id="{C2B45F25-558E-3202-63B7-CB1732CDE688}"/>
              </a:ext>
            </a:extLst>
          </p:cNvPr>
          <p:cNvSpPr/>
          <p:nvPr/>
        </p:nvSpPr>
        <p:spPr>
          <a:xfrm>
            <a:off x="5538688" y="1507358"/>
            <a:ext cx="3021694" cy="192146"/>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Budapest</a:t>
            </a:r>
          </a:p>
        </p:txBody>
      </p:sp>
      <p:sp>
        <p:nvSpPr>
          <p:cNvPr id="3" name="Rectangle 2">
            <a:extLst>
              <a:ext uri="{FF2B5EF4-FFF2-40B4-BE49-F238E27FC236}">
                <a16:creationId xmlns:a16="http://schemas.microsoft.com/office/drawing/2014/main" id="{247EDF06-CEF0-98BC-74C1-7D51D139CEC2}"/>
              </a:ext>
            </a:extLst>
          </p:cNvPr>
          <p:cNvSpPr/>
          <p:nvPr/>
        </p:nvSpPr>
        <p:spPr>
          <a:xfrm>
            <a:off x="8707670" y="650052"/>
            <a:ext cx="1537489" cy="277894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4" name="Rectangle 3">
            <a:extLst>
              <a:ext uri="{FF2B5EF4-FFF2-40B4-BE49-F238E27FC236}">
                <a16:creationId xmlns:a16="http://schemas.microsoft.com/office/drawing/2014/main" id="{C8094AAC-387D-6F98-74D7-C6736B210AA0}"/>
              </a:ext>
            </a:extLst>
          </p:cNvPr>
          <p:cNvSpPr/>
          <p:nvPr/>
        </p:nvSpPr>
        <p:spPr>
          <a:xfrm>
            <a:off x="3733149" y="650052"/>
            <a:ext cx="1537489" cy="152784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5" name="Rectangle 4">
            <a:extLst>
              <a:ext uri="{FF2B5EF4-FFF2-40B4-BE49-F238E27FC236}">
                <a16:creationId xmlns:a16="http://schemas.microsoft.com/office/drawing/2014/main" id="{CE7FDDF9-AD65-6C75-290C-BC6874AC0FC9}"/>
              </a:ext>
            </a:extLst>
          </p:cNvPr>
          <p:cNvSpPr/>
          <p:nvPr/>
        </p:nvSpPr>
        <p:spPr>
          <a:xfrm>
            <a:off x="3733149" y="2554855"/>
            <a:ext cx="1537489"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6" name="Rectangle 5">
            <a:extLst>
              <a:ext uri="{FF2B5EF4-FFF2-40B4-BE49-F238E27FC236}">
                <a16:creationId xmlns:a16="http://schemas.microsoft.com/office/drawing/2014/main" id="{16D4C2E6-3E3B-9540-2575-2EBD3DE9BFA6}"/>
              </a:ext>
            </a:extLst>
          </p:cNvPr>
          <p:cNvSpPr/>
          <p:nvPr/>
        </p:nvSpPr>
        <p:spPr>
          <a:xfrm>
            <a:off x="10660496" y="650052"/>
            <a:ext cx="811366" cy="149447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7" name="Rectangle 6">
            <a:extLst>
              <a:ext uri="{FF2B5EF4-FFF2-40B4-BE49-F238E27FC236}">
                <a16:creationId xmlns:a16="http://schemas.microsoft.com/office/drawing/2014/main" id="{047848E6-A7BF-B9A7-3155-883296D95680}"/>
              </a:ext>
            </a:extLst>
          </p:cNvPr>
          <p:cNvSpPr/>
          <p:nvPr/>
        </p:nvSpPr>
        <p:spPr>
          <a:xfrm>
            <a:off x="10660496" y="2608028"/>
            <a:ext cx="811366" cy="176333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8" name="Rectangle 7">
            <a:extLst>
              <a:ext uri="{FF2B5EF4-FFF2-40B4-BE49-F238E27FC236}">
                <a16:creationId xmlns:a16="http://schemas.microsoft.com/office/drawing/2014/main" id="{1257C7AA-2F35-8A20-BDD7-ED539BEAED45}"/>
              </a:ext>
            </a:extLst>
          </p:cNvPr>
          <p:cNvSpPr/>
          <p:nvPr/>
        </p:nvSpPr>
        <p:spPr>
          <a:xfrm>
            <a:off x="5599290" y="1747921"/>
            <a:ext cx="1537489" cy="1527841"/>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9" name="Rectangle 8">
            <a:extLst>
              <a:ext uri="{FF2B5EF4-FFF2-40B4-BE49-F238E27FC236}">
                <a16:creationId xmlns:a16="http://schemas.microsoft.com/office/drawing/2014/main" id="{D21B2276-76B3-5D6D-36BB-7137501B56F1}"/>
              </a:ext>
            </a:extLst>
          </p:cNvPr>
          <p:cNvSpPr/>
          <p:nvPr/>
        </p:nvSpPr>
        <p:spPr>
          <a:xfrm>
            <a:off x="3733148" y="3652724"/>
            <a:ext cx="3403631"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0" name="Rectangle 9">
            <a:extLst>
              <a:ext uri="{FF2B5EF4-FFF2-40B4-BE49-F238E27FC236}">
                <a16:creationId xmlns:a16="http://schemas.microsoft.com/office/drawing/2014/main" id="{97D4FA93-E3A6-8417-EAFA-C650985D19E0}"/>
              </a:ext>
            </a:extLst>
          </p:cNvPr>
          <p:cNvSpPr/>
          <p:nvPr/>
        </p:nvSpPr>
        <p:spPr>
          <a:xfrm>
            <a:off x="7499505" y="1743452"/>
            <a:ext cx="811366" cy="100333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1" name="Rectangle 10">
            <a:extLst>
              <a:ext uri="{FF2B5EF4-FFF2-40B4-BE49-F238E27FC236}">
                <a16:creationId xmlns:a16="http://schemas.microsoft.com/office/drawing/2014/main" id="{E2108173-28EB-BD41-B93B-5C211DBAFBC5}"/>
              </a:ext>
            </a:extLst>
          </p:cNvPr>
          <p:cNvSpPr/>
          <p:nvPr/>
        </p:nvSpPr>
        <p:spPr>
          <a:xfrm>
            <a:off x="7499505" y="3090040"/>
            <a:ext cx="811366" cy="1281325"/>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2" name="Rectangle 11">
            <a:extLst>
              <a:ext uri="{FF2B5EF4-FFF2-40B4-BE49-F238E27FC236}">
                <a16:creationId xmlns:a16="http://schemas.microsoft.com/office/drawing/2014/main" id="{EDF80567-35B4-FBA5-7467-918B710B0222}"/>
              </a:ext>
            </a:extLst>
          </p:cNvPr>
          <p:cNvSpPr/>
          <p:nvPr/>
        </p:nvSpPr>
        <p:spPr>
          <a:xfrm>
            <a:off x="7499505" y="4714620"/>
            <a:ext cx="811366" cy="158971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3" name="Rectangle 12">
            <a:extLst>
              <a:ext uri="{FF2B5EF4-FFF2-40B4-BE49-F238E27FC236}">
                <a16:creationId xmlns:a16="http://schemas.microsoft.com/office/drawing/2014/main" id="{AB1AD172-FFDF-BD08-1A48-409B01DA7F63}"/>
              </a:ext>
            </a:extLst>
          </p:cNvPr>
          <p:cNvSpPr/>
          <p:nvPr/>
        </p:nvSpPr>
        <p:spPr>
          <a:xfrm>
            <a:off x="8707670" y="3856240"/>
            <a:ext cx="1537489" cy="244809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4" name="Rectangle 13">
            <a:extLst>
              <a:ext uri="{FF2B5EF4-FFF2-40B4-BE49-F238E27FC236}">
                <a16:creationId xmlns:a16="http://schemas.microsoft.com/office/drawing/2014/main" id="{FF68776F-10C0-4CF0-EDBD-D0E9BF6EEBE6}"/>
              </a:ext>
            </a:extLst>
          </p:cNvPr>
          <p:cNvSpPr/>
          <p:nvPr/>
        </p:nvSpPr>
        <p:spPr>
          <a:xfrm>
            <a:off x="5599290" y="650052"/>
            <a:ext cx="1537489" cy="808485"/>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5" name="Rectangle 14">
            <a:extLst>
              <a:ext uri="{FF2B5EF4-FFF2-40B4-BE49-F238E27FC236}">
                <a16:creationId xmlns:a16="http://schemas.microsoft.com/office/drawing/2014/main" id="{3A27924C-0020-3C1E-5877-C79385DBD8FA}"/>
              </a:ext>
            </a:extLst>
          </p:cNvPr>
          <p:cNvSpPr/>
          <p:nvPr/>
        </p:nvSpPr>
        <p:spPr>
          <a:xfrm>
            <a:off x="4987072" y="4659722"/>
            <a:ext cx="2149707"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6" name="Rectangle 15">
            <a:extLst>
              <a:ext uri="{FF2B5EF4-FFF2-40B4-BE49-F238E27FC236}">
                <a16:creationId xmlns:a16="http://schemas.microsoft.com/office/drawing/2014/main" id="{D47BAFB7-5F99-932D-319B-28441B894B33}"/>
              </a:ext>
            </a:extLst>
          </p:cNvPr>
          <p:cNvSpPr/>
          <p:nvPr/>
        </p:nvSpPr>
        <p:spPr>
          <a:xfrm>
            <a:off x="3733148" y="4659722"/>
            <a:ext cx="857125" cy="718642"/>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7" name="Rectangle 16">
            <a:extLst>
              <a:ext uri="{FF2B5EF4-FFF2-40B4-BE49-F238E27FC236}">
                <a16:creationId xmlns:a16="http://schemas.microsoft.com/office/drawing/2014/main" id="{A562F12E-6D0A-1F87-7B84-1F01CAF8CED0}"/>
              </a:ext>
            </a:extLst>
          </p:cNvPr>
          <p:cNvSpPr/>
          <p:nvPr/>
        </p:nvSpPr>
        <p:spPr>
          <a:xfrm>
            <a:off x="3733148" y="5676771"/>
            <a:ext cx="3403631" cy="627568"/>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18" name="Rectangle 17">
            <a:extLst>
              <a:ext uri="{FF2B5EF4-FFF2-40B4-BE49-F238E27FC236}">
                <a16:creationId xmlns:a16="http://schemas.microsoft.com/office/drawing/2014/main" id="{6541F4D2-BEAA-4C3C-F08D-EFBC464344B2}"/>
              </a:ext>
            </a:extLst>
          </p:cNvPr>
          <p:cNvSpPr/>
          <p:nvPr/>
        </p:nvSpPr>
        <p:spPr>
          <a:xfrm>
            <a:off x="10660496" y="4727793"/>
            <a:ext cx="811366" cy="1588119"/>
          </a:xfrm>
          <a:prstGeom prst="rect">
            <a:avLst/>
          </a:prstGeom>
          <a:solidFill>
            <a:schemeClr val="bg2"/>
          </a:solidFill>
          <a:ln w="57150">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22" name="Rectangle 21">
            <a:extLst>
              <a:ext uri="{FF2B5EF4-FFF2-40B4-BE49-F238E27FC236}">
                <a16:creationId xmlns:a16="http://schemas.microsoft.com/office/drawing/2014/main" id="{DABAA351-2899-A156-2BC4-14DD589616BC}"/>
              </a:ext>
            </a:extLst>
          </p:cNvPr>
          <p:cNvSpPr/>
          <p:nvPr/>
        </p:nvSpPr>
        <p:spPr>
          <a:xfrm>
            <a:off x="7499505" y="672662"/>
            <a:ext cx="811366" cy="749819"/>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latin typeface="Poppins" pitchFamily="2" charset="77"/>
              <a:cs typeface="Poppins" pitchFamily="2" charset="77"/>
            </a:endParaRPr>
          </a:p>
        </p:txBody>
      </p:sp>
      <p:sp>
        <p:nvSpPr>
          <p:cNvPr id="24" name="Virage 23">
            <a:extLst>
              <a:ext uri="{FF2B5EF4-FFF2-40B4-BE49-F238E27FC236}">
                <a16:creationId xmlns:a16="http://schemas.microsoft.com/office/drawing/2014/main" id="{F8C70358-558A-1BCB-A57C-9C20C63BE62F}"/>
              </a:ext>
            </a:extLst>
          </p:cNvPr>
          <p:cNvSpPr/>
          <p:nvPr/>
        </p:nvSpPr>
        <p:spPr>
          <a:xfrm flipH="1">
            <a:off x="9891280" y="3482441"/>
            <a:ext cx="648458" cy="2194330"/>
          </a:xfrm>
          <a:prstGeom prst="bentArrow">
            <a:avLst>
              <a:gd name="adj1" fmla="val 20414"/>
              <a:gd name="adj2" fmla="val 24371"/>
              <a:gd name="adj3" fmla="val 40108"/>
              <a:gd name="adj4" fmla="val 43750"/>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Virage 24">
            <a:extLst>
              <a:ext uri="{FF2B5EF4-FFF2-40B4-BE49-F238E27FC236}">
                <a16:creationId xmlns:a16="http://schemas.microsoft.com/office/drawing/2014/main" id="{3FDF19E3-1C0F-F3C1-7BEB-6F39CF011AFB}"/>
              </a:ext>
            </a:extLst>
          </p:cNvPr>
          <p:cNvSpPr/>
          <p:nvPr/>
        </p:nvSpPr>
        <p:spPr>
          <a:xfrm rot="16200000">
            <a:off x="8978100" y="2513851"/>
            <a:ext cx="555798" cy="1871220"/>
          </a:xfrm>
          <a:prstGeom prst="bentArrow">
            <a:avLst>
              <a:gd name="adj1" fmla="val 20414"/>
              <a:gd name="adj2" fmla="val 24371"/>
              <a:gd name="adj3" fmla="val 46951"/>
              <a:gd name="adj4" fmla="val 43750"/>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9" name="Image 18" descr="Une image contenant triangle&#10;&#10;Description générée automatiquement">
            <a:extLst>
              <a:ext uri="{FF2B5EF4-FFF2-40B4-BE49-F238E27FC236}">
                <a16:creationId xmlns:a16="http://schemas.microsoft.com/office/drawing/2014/main" id="{F3F83DE3-0941-A93B-9C4A-6BA6279B72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10191609" y="6135898"/>
            <a:ext cx="555797" cy="555797"/>
          </a:xfrm>
          <a:prstGeom prst="rect">
            <a:avLst/>
          </a:prstGeom>
        </p:spPr>
      </p:pic>
      <p:pic>
        <p:nvPicPr>
          <p:cNvPr id="26" name="Image 25" descr="Une image contenant triangle&#10;&#10;Description générée automatiquement">
            <a:extLst>
              <a:ext uri="{FF2B5EF4-FFF2-40B4-BE49-F238E27FC236}">
                <a16:creationId xmlns:a16="http://schemas.microsoft.com/office/drawing/2014/main" id="{B4672F44-A40D-49C7-061D-35A4CDA119C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9836651" y="3370092"/>
            <a:ext cx="555797" cy="555797"/>
          </a:xfrm>
          <a:prstGeom prst="rect">
            <a:avLst/>
          </a:prstGeom>
        </p:spPr>
      </p:pic>
      <p:sp>
        <p:nvSpPr>
          <p:cNvPr id="27" name="Virage 26">
            <a:extLst>
              <a:ext uri="{FF2B5EF4-FFF2-40B4-BE49-F238E27FC236}">
                <a16:creationId xmlns:a16="http://schemas.microsoft.com/office/drawing/2014/main" id="{19FE00EC-696F-AD2D-BC46-067F25AD3E1C}"/>
              </a:ext>
            </a:extLst>
          </p:cNvPr>
          <p:cNvSpPr/>
          <p:nvPr/>
        </p:nvSpPr>
        <p:spPr>
          <a:xfrm flipH="1">
            <a:off x="7905051" y="1422481"/>
            <a:ext cx="638767" cy="2006519"/>
          </a:xfrm>
          <a:prstGeom prst="bentArrow">
            <a:avLst>
              <a:gd name="adj1" fmla="val 20414"/>
              <a:gd name="adj2" fmla="val 24371"/>
              <a:gd name="adj3" fmla="val 40108"/>
              <a:gd name="adj4" fmla="val 43750"/>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28" name="Image 27" descr="Une image contenant triangle&#10;&#10;Description générée automatiquement">
            <a:extLst>
              <a:ext uri="{FF2B5EF4-FFF2-40B4-BE49-F238E27FC236}">
                <a16:creationId xmlns:a16="http://schemas.microsoft.com/office/drawing/2014/main" id="{125069E8-3F35-CA20-8904-8CCB8B2364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6200000">
            <a:off x="8194611" y="3144645"/>
            <a:ext cx="555797" cy="555797"/>
          </a:xfrm>
          <a:prstGeom prst="rect">
            <a:avLst/>
          </a:prstGeom>
        </p:spPr>
      </p:pic>
      <p:sp>
        <p:nvSpPr>
          <p:cNvPr id="29" name="Flèche vers la droite 28">
            <a:extLst>
              <a:ext uri="{FF2B5EF4-FFF2-40B4-BE49-F238E27FC236}">
                <a16:creationId xmlns:a16="http://schemas.microsoft.com/office/drawing/2014/main" id="{E72F8208-D79B-5C7D-AD9A-600B8E4C5445}"/>
              </a:ext>
            </a:extLst>
          </p:cNvPr>
          <p:cNvSpPr/>
          <p:nvPr/>
        </p:nvSpPr>
        <p:spPr>
          <a:xfrm flipH="1">
            <a:off x="5970858" y="1472010"/>
            <a:ext cx="2223749" cy="193860"/>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pic>
        <p:nvPicPr>
          <p:cNvPr id="30" name="Image 29" descr="Une image contenant triangle&#10;&#10;Description générée automatiquement">
            <a:extLst>
              <a:ext uri="{FF2B5EF4-FFF2-40B4-BE49-F238E27FC236}">
                <a16:creationId xmlns:a16="http://schemas.microsoft.com/office/drawing/2014/main" id="{BC9123DF-BC14-0890-24A3-0943B0E854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a:off x="7837000" y="1298856"/>
            <a:ext cx="555797" cy="555797"/>
          </a:xfrm>
          <a:prstGeom prst="rect">
            <a:avLst/>
          </a:prstGeom>
        </p:spPr>
      </p:pic>
      <p:pic>
        <p:nvPicPr>
          <p:cNvPr id="31" name="Image 30">
            <a:extLst>
              <a:ext uri="{FF2B5EF4-FFF2-40B4-BE49-F238E27FC236}">
                <a16:creationId xmlns:a16="http://schemas.microsoft.com/office/drawing/2014/main" id="{558ABFDB-2571-7E0A-3FA5-98DE42FE37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55521" y="776976"/>
            <a:ext cx="718643" cy="718643"/>
          </a:xfrm>
          <a:prstGeom prst="rect">
            <a:avLst/>
          </a:prstGeom>
        </p:spPr>
      </p:pic>
      <p:pic>
        <p:nvPicPr>
          <p:cNvPr id="20" name="Image 19">
            <a:extLst>
              <a:ext uri="{FF2B5EF4-FFF2-40B4-BE49-F238E27FC236}">
                <a16:creationId xmlns:a16="http://schemas.microsoft.com/office/drawing/2014/main" id="{539BEFD9-D3C0-A4A2-7397-43CDF99479E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5729" y="670204"/>
            <a:ext cx="718643" cy="718643"/>
          </a:xfrm>
          <a:prstGeom prst="rect">
            <a:avLst/>
          </a:prstGeom>
        </p:spPr>
      </p:pic>
      <p:sp>
        <p:nvSpPr>
          <p:cNvPr id="45" name="ZoneTexte 44">
            <a:extLst>
              <a:ext uri="{FF2B5EF4-FFF2-40B4-BE49-F238E27FC236}">
                <a16:creationId xmlns:a16="http://schemas.microsoft.com/office/drawing/2014/main" id="{C72AA8C0-62D1-A081-7762-783B3B6CBE5E}"/>
              </a:ext>
            </a:extLst>
          </p:cNvPr>
          <p:cNvSpPr txBox="1"/>
          <p:nvPr/>
        </p:nvSpPr>
        <p:spPr>
          <a:xfrm>
            <a:off x="192255" y="698691"/>
            <a:ext cx="2972865" cy="1200329"/>
          </a:xfrm>
          <a:prstGeom prst="rect">
            <a:avLst/>
          </a:prstGeom>
          <a:noFill/>
        </p:spPr>
        <p:txBody>
          <a:bodyPr wrap="square" rtlCol="0">
            <a:spAutoFit/>
          </a:bodyPr>
          <a:lstStyle/>
          <a:p>
            <a:pPr algn="ctr"/>
            <a:r>
              <a:rPr lang="fr-FR" sz="1800" i="1" kern="100" dirty="0">
                <a:effectLst/>
                <a:latin typeface="Poppins" pitchFamily="2" charset="77"/>
                <a:ea typeface="Calibri" panose="020F0502020204030204" pitchFamily="34" charset="0"/>
                <a:cs typeface="Poppins" pitchFamily="2" charset="77"/>
              </a:rPr>
              <a:t>« Excusez-moi, je suis perdu, je cherche la boucherie, pouvez-vous m'aider s'il vous plaît ? »</a:t>
            </a:r>
          </a:p>
        </p:txBody>
      </p:sp>
      <p:sp>
        <p:nvSpPr>
          <p:cNvPr id="46" name="ZoneTexte 45">
            <a:extLst>
              <a:ext uri="{FF2B5EF4-FFF2-40B4-BE49-F238E27FC236}">
                <a16:creationId xmlns:a16="http://schemas.microsoft.com/office/drawing/2014/main" id="{6D9382DA-795A-A02B-61F9-BE8FEBEE0562}"/>
              </a:ext>
            </a:extLst>
          </p:cNvPr>
          <p:cNvSpPr txBox="1"/>
          <p:nvPr/>
        </p:nvSpPr>
        <p:spPr>
          <a:xfrm>
            <a:off x="748869" y="2056913"/>
            <a:ext cx="1702710" cy="369332"/>
          </a:xfrm>
          <a:prstGeom prst="rect">
            <a:avLst/>
          </a:prstGeom>
          <a:noFill/>
        </p:spPr>
        <p:txBody>
          <a:bodyPr wrap="none" rtlCol="0">
            <a:spAutoFit/>
          </a:bodyPr>
          <a:lstStyle/>
          <a:p>
            <a:r>
              <a:rPr lang="fr-FR" b="1" dirty="0">
                <a:solidFill>
                  <a:srgbClr val="C00000"/>
                </a:solidFill>
                <a:latin typeface="Poppins" pitchFamily="2" charset="77"/>
                <a:cs typeface="Poppins" pitchFamily="2" charset="77"/>
              </a:rPr>
              <a:t>CORRECTION</a:t>
            </a:r>
          </a:p>
        </p:txBody>
      </p:sp>
      <p:pic>
        <p:nvPicPr>
          <p:cNvPr id="47" name="Image 46" descr="Une image contenant noir, obscurité&#10;&#10;Description générée automatiquement">
            <a:extLst>
              <a:ext uri="{FF2B5EF4-FFF2-40B4-BE49-F238E27FC236}">
                <a16:creationId xmlns:a16="http://schemas.microsoft.com/office/drawing/2014/main" id="{61C04ACF-801C-64CB-9C47-9292FA0705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1341365">
            <a:off x="10239900" y="5774785"/>
            <a:ext cx="450954" cy="450954"/>
          </a:xfrm>
          <a:prstGeom prst="rect">
            <a:avLst/>
          </a:prstGeom>
        </p:spPr>
      </p:pic>
    </p:spTree>
    <p:extLst>
      <p:ext uri="{BB962C8B-B14F-4D97-AF65-F5344CB8AC3E}">
        <p14:creationId xmlns:p14="http://schemas.microsoft.com/office/powerpoint/2010/main" val="31334616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500" fill="hold"/>
                                        <p:tgtEl>
                                          <p:spTgt spid="37"/>
                                        </p:tgtEl>
                                        <p:attrNameLst>
                                          <p:attrName>ppt_x</p:attrName>
                                        </p:attrNameLst>
                                      </p:cBhvr>
                                      <p:tavLst>
                                        <p:tav tm="0">
                                          <p:val>
                                            <p:strVal val="1+#ppt_w/2"/>
                                          </p:val>
                                        </p:tav>
                                        <p:tav tm="100000">
                                          <p:val>
                                            <p:strVal val="#ppt_x"/>
                                          </p:val>
                                        </p:tav>
                                      </p:tavLst>
                                    </p:anim>
                                    <p:anim calcmode="lin" valueType="num">
                                      <p:cBhvr additive="base">
                                        <p:cTn id="12" dur="500" fill="hold"/>
                                        <p:tgtEl>
                                          <p:spTgt spid="37"/>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1+#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1+#ppt_w/2"/>
                                          </p:val>
                                        </p:tav>
                                        <p:tav tm="100000">
                                          <p:val>
                                            <p:strVal val="#ppt_x"/>
                                          </p:val>
                                        </p:tav>
                                      </p:tavLst>
                                    </p:anim>
                                    <p:anim calcmode="lin" valueType="num">
                                      <p:cBhvr additive="base">
                                        <p:cTn id="20" dur="500" fill="hold"/>
                                        <p:tgtEl>
                                          <p:spTgt spid="32"/>
                                        </p:tgtEl>
                                        <p:attrNameLst>
                                          <p:attrName>ppt_y</p:attrName>
                                        </p:attrNameLst>
                                      </p:cBhvr>
                                      <p:tavLst>
                                        <p:tav tm="0">
                                          <p:val>
                                            <p:strVal val="#ppt_y"/>
                                          </p:val>
                                        </p:tav>
                                        <p:tav tm="100000">
                                          <p:val>
                                            <p:strVal val="#ppt_y"/>
                                          </p:val>
                                        </p:tav>
                                      </p:tavLst>
                                    </p:anim>
                                  </p:childTnLst>
                                </p:cTn>
                              </p:par>
                              <p:par>
                                <p:cTn id="21" presetID="2" presetClass="entr" presetSubtype="2" accel="50000" decel="5000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1+#ppt_w/2"/>
                                          </p:val>
                                        </p:tav>
                                        <p:tav tm="100000">
                                          <p:val>
                                            <p:strVal val="#ppt_x"/>
                                          </p:val>
                                        </p:tav>
                                      </p:tavLst>
                                    </p:anim>
                                    <p:anim calcmode="lin" valueType="num">
                                      <p:cBhvr additive="base">
                                        <p:cTn id="24" dur="500" fill="hold"/>
                                        <p:tgtEl>
                                          <p:spTgt spid="34"/>
                                        </p:tgtEl>
                                        <p:attrNameLst>
                                          <p:attrName>ppt_y</p:attrName>
                                        </p:attrNameLst>
                                      </p:cBhvr>
                                      <p:tavLst>
                                        <p:tav tm="0">
                                          <p:val>
                                            <p:strVal val="#ppt_y"/>
                                          </p:val>
                                        </p:tav>
                                        <p:tav tm="100000">
                                          <p:val>
                                            <p:strVal val="#ppt_y"/>
                                          </p:val>
                                        </p:tav>
                                      </p:tavLst>
                                    </p:anim>
                                  </p:childTnLst>
                                </p:cTn>
                              </p:par>
                              <p:par>
                                <p:cTn id="25" presetID="2" presetClass="entr" presetSubtype="2" accel="50000" decel="5000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1+#ppt_w/2"/>
                                          </p:val>
                                        </p:tav>
                                        <p:tav tm="100000">
                                          <p:val>
                                            <p:strVal val="#ppt_x"/>
                                          </p:val>
                                        </p:tav>
                                      </p:tavLst>
                                    </p:anim>
                                    <p:anim calcmode="lin" valueType="num">
                                      <p:cBhvr additive="base">
                                        <p:cTn id="28" dur="500" fill="hold"/>
                                        <p:tgtEl>
                                          <p:spTgt spid="35"/>
                                        </p:tgtEl>
                                        <p:attrNameLst>
                                          <p:attrName>ppt_y</p:attrName>
                                        </p:attrNameLst>
                                      </p:cBhvr>
                                      <p:tavLst>
                                        <p:tav tm="0">
                                          <p:val>
                                            <p:strVal val="#ppt_y"/>
                                          </p:val>
                                        </p:tav>
                                        <p:tav tm="100000">
                                          <p:val>
                                            <p:strVal val="#ppt_y"/>
                                          </p:val>
                                        </p:tav>
                                      </p:tavLst>
                                    </p:anim>
                                  </p:childTnLst>
                                </p:cTn>
                              </p:par>
                              <p:par>
                                <p:cTn id="29" presetID="2" presetClass="entr" presetSubtype="2" accel="50000" decel="5000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par>
                                <p:cTn id="33" presetID="2" presetClass="entr" presetSubtype="2" accel="50000" decel="5000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1+#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par>
                                <p:cTn id="37" presetID="2" presetClass="entr" presetSubtype="2" accel="50000" decel="5000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1+#ppt_w/2"/>
                                          </p:val>
                                        </p:tav>
                                        <p:tav tm="100000">
                                          <p:val>
                                            <p:strVal val="#ppt_x"/>
                                          </p:val>
                                        </p:tav>
                                      </p:tavLst>
                                    </p:anim>
                                    <p:anim calcmode="lin" valueType="num">
                                      <p:cBhvr additive="base">
                                        <p:cTn id="40" dur="500" fill="hold"/>
                                        <p:tgtEl>
                                          <p:spTgt spid="39"/>
                                        </p:tgtEl>
                                        <p:attrNameLst>
                                          <p:attrName>ppt_y</p:attrName>
                                        </p:attrNameLst>
                                      </p:cBhvr>
                                      <p:tavLst>
                                        <p:tav tm="0">
                                          <p:val>
                                            <p:strVal val="#ppt_y"/>
                                          </p:val>
                                        </p:tav>
                                        <p:tav tm="100000">
                                          <p:val>
                                            <p:strVal val="#ppt_y"/>
                                          </p:val>
                                        </p:tav>
                                      </p:tavLst>
                                    </p:anim>
                                  </p:childTnLst>
                                </p:cTn>
                              </p:par>
                              <p:par>
                                <p:cTn id="41" presetID="2" presetClass="entr" presetSubtype="2" accel="50000" decel="50000"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1+#ppt_w/2"/>
                                          </p:val>
                                        </p:tav>
                                        <p:tav tm="100000">
                                          <p:val>
                                            <p:strVal val="#ppt_x"/>
                                          </p:val>
                                        </p:tav>
                                      </p:tavLst>
                                    </p:anim>
                                    <p:anim calcmode="lin" valueType="num">
                                      <p:cBhvr additive="base">
                                        <p:cTn id="44" dur="500" fill="hold"/>
                                        <p:tgtEl>
                                          <p:spTgt spid="40"/>
                                        </p:tgtEl>
                                        <p:attrNameLst>
                                          <p:attrName>ppt_y</p:attrName>
                                        </p:attrNameLst>
                                      </p:cBhvr>
                                      <p:tavLst>
                                        <p:tav tm="0">
                                          <p:val>
                                            <p:strVal val="#ppt_y"/>
                                          </p:val>
                                        </p:tav>
                                        <p:tav tm="100000">
                                          <p:val>
                                            <p:strVal val="#ppt_y"/>
                                          </p:val>
                                        </p:tav>
                                      </p:tavLst>
                                    </p:anim>
                                  </p:childTnLst>
                                </p:cTn>
                              </p:par>
                              <p:par>
                                <p:cTn id="45" presetID="2" presetClass="entr" presetSubtype="2" accel="50000" decel="50000"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 calcmode="lin" valueType="num">
                                      <p:cBhvr additive="base">
                                        <p:cTn id="47" dur="500" fill="hold"/>
                                        <p:tgtEl>
                                          <p:spTgt spid="41"/>
                                        </p:tgtEl>
                                        <p:attrNameLst>
                                          <p:attrName>ppt_x</p:attrName>
                                        </p:attrNameLst>
                                      </p:cBhvr>
                                      <p:tavLst>
                                        <p:tav tm="0">
                                          <p:val>
                                            <p:strVal val="1+#ppt_w/2"/>
                                          </p:val>
                                        </p:tav>
                                        <p:tav tm="100000">
                                          <p:val>
                                            <p:strVal val="#ppt_x"/>
                                          </p:val>
                                        </p:tav>
                                      </p:tavLst>
                                    </p:anim>
                                    <p:anim calcmode="lin" valueType="num">
                                      <p:cBhvr additive="base">
                                        <p:cTn id="48" dur="500" fill="hold"/>
                                        <p:tgtEl>
                                          <p:spTgt spid="41"/>
                                        </p:tgtEl>
                                        <p:attrNameLst>
                                          <p:attrName>ppt_y</p:attrName>
                                        </p:attrNameLst>
                                      </p:cBhvr>
                                      <p:tavLst>
                                        <p:tav tm="0">
                                          <p:val>
                                            <p:strVal val="#ppt_y"/>
                                          </p:val>
                                        </p:tav>
                                        <p:tav tm="100000">
                                          <p:val>
                                            <p:strVal val="#ppt_y"/>
                                          </p:val>
                                        </p:tav>
                                      </p:tavLst>
                                    </p:anim>
                                  </p:childTnLst>
                                </p:cTn>
                              </p:par>
                              <p:par>
                                <p:cTn id="49" presetID="2" presetClass="entr" presetSubtype="2" accel="50000" decel="50000"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1+#ppt_w/2"/>
                                          </p:val>
                                        </p:tav>
                                        <p:tav tm="100000">
                                          <p:val>
                                            <p:strVal val="#ppt_x"/>
                                          </p:val>
                                        </p:tav>
                                      </p:tavLst>
                                    </p:anim>
                                    <p:anim calcmode="lin" valueType="num">
                                      <p:cBhvr additive="base">
                                        <p:cTn id="52" dur="500" fill="hold"/>
                                        <p:tgtEl>
                                          <p:spTgt spid="42"/>
                                        </p:tgtEl>
                                        <p:attrNameLst>
                                          <p:attrName>ppt_y</p:attrName>
                                        </p:attrNameLst>
                                      </p:cBhvr>
                                      <p:tavLst>
                                        <p:tav tm="0">
                                          <p:val>
                                            <p:strVal val="#ppt_y"/>
                                          </p:val>
                                        </p:tav>
                                        <p:tav tm="100000">
                                          <p:val>
                                            <p:strVal val="#ppt_y"/>
                                          </p:val>
                                        </p:tav>
                                      </p:tavLst>
                                    </p:anim>
                                  </p:childTnLst>
                                </p:cTn>
                              </p:par>
                              <p:par>
                                <p:cTn id="53" presetID="2" presetClass="entr" presetSubtype="2" accel="50000" decel="5000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 calcmode="lin" valueType="num">
                                      <p:cBhvr additive="base">
                                        <p:cTn id="55" dur="500" fill="hold"/>
                                        <p:tgtEl>
                                          <p:spTgt spid="43"/>
                                        </p:tgtEl>
                                        <p:attrNameLst>
                                          <p:attrName>ppt_x</p:attrName>
                                        </p:attrNameLst>
                                      </p:cBhvr>
                                      <p:tavLst>
                                        <p:tav tm="0">
                                          <p:val>
                                            <p:strVal val="1+#ppt_w/2"/>
                                          </p:val>
                                        </p:tav>
                                        <p:tav tm="100000">
                                          <p:val>
                                            <p:strVal val="#ppt_x"/>
                                          </p:val>
                                        </p:tav>
                                      </p:tavLst>
                                    </p:anim>
                                    <p:anim calcmode="lin" valueType="num">
                                      <p:cBhvr additive="base">
                                        <p:cTn id="56" dur="500" fill="hold"/>
                                        <p:tgtEl>
                                          <p:spTgt spid="43"/>
                                        </p:tgtEl>
                                        <p:attrNameLst>
                                          <p:attrName>ppt_y</p:attrName>
                                        </p:attrNameLst>
                                      </p:cBhvr>
                                      <p:tavLst>
                                        <p:tav tm="0">
                                          <p:val>
                                            <p:strVal val="#ppt_y"/>
                                          </p:val>
                                        </p:tav>
                                        <p:tav tm="100000">
                                          <p:val>
                                            <p:strVal val="#ppt_y"/>
                                          </p:val>
                                        </p:tav>
                                      </p:tavLst>
                                    </p:anim>
                                  </p:childTnLst>
                                </p:cTn>
                              </p:par>
                              <p:par>
                                <p:cTn id="57" presetID="2" presetClass="entr" presetSubtype="2" accel="50000" decel="50000"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1+#ppt_w/2"/>
                                          </p:val>
                                        </p:tav>
                                        <p:tav tm="100000">
                                          <p:val>
                                            <p:strVal val="#ppt_x"/>
                                          </p:val>
                                        </p:tav>
                                      </p:tavLst>
                                    </p:anim>
                                    <p:anim calcmode="lin" valueType="num">
                                      <p:cBhvr additive="base">
                                        <p:cTn id="60" dur="500" fill="hold"/>
                                        <p:tgtEl>
                                          <p:spTgt spid="33"/>
                                        </p:tgtEl>
                                        <p:attrNameLst>
                                          <p:attrName>ppt_y</p:attrName>
                                        </p:attrNameLst>
                                      </p:cBhvr>
                                      <p:tavLst>
                                        <p:tav tm="0">
                                          <p:val>
                                            <p:strVal val="#ppt_y"/>
                                          </p:val>
                                        </p:tav>
                                        <p:tav tm="100000">
                                          <p:val>
                                            <p:strVal val="#ppt_y"/>
                                          </p:val>
                                        </p:tav>
                                      </p:tavLst>
                                    </p:anim>
                                  </p:childTnLst>
                                </p:cTn>
                              </p:par>
                              <p:par>
                                <p:cTn id="61" presetID="2" presetClass="entr" presetSubtype="2" accel="50000" decel="50000" fill="hold" grpId="0" nodeType="with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additive="base">
                                        <p:cTn id="63" dur="500" fill="hold"/>
                                        <p:tgtEl>
                                          <p:spTgt spid="3"/>
                                        </p:tgtEl>
                                        <p:attrNameLst>
                                          <p:attrName>ppt_x</p:attrName>
                                        </p:attrNameLst>
                                      </p:cBhvr>
                                      <p:tavLst>
                                        <p:tav tm="0">
                                          <p:val>
                                            <p:strVal val="1+#ppt_w/2"/>
                                          </p:val>
                                        </p:tav>
                                        <p:tav tm="100000">
                                          <p:val>
                                            <p:strVal val="#ppt_x"/>
                                          </p:val>
                                        </p:tav>
                                      </p:tavLst>
                                    </p:anim>
                                    <p:anim calcmode="lin" valueType="num">
                                      <p:cBhvr additive="base">
                                        <p:cTn id="64" dur="500" fill="hold"/>
                                        <p:tgtEl>
                                          <p:spTgt spid="3"/>
                                        </p:tgtEl>
                                        <p:attrNameLst>
                                          <p:attrName>ppt_y</p:attrName>
                                        </p:attrNameLst>
                                      </p:cBhvr>
                                      <p:tavLst>
                                        <p:tav tm="0">
                                          <p:val>
                                            <p:strVal val="#ppt_y"/>
                                          </p:val>
                                        </p:tav>
                                        <p:tav tm="100000">
                                          <p:val>
                                            <p:strVal val="#ppt_y"/>
                                          </p:val>
                                        </p:tav>
                                      </p:tavLst>
                                    </p:anim>
                                  </p:childTnLst>
                                </p:cTn>
                              </p:par>
                              <p:par>
                                <p:cTn id="65" presetID="2" presetClass="entr" presetSubtype="2" accel="50000" decel="50000" fill="hold" grpId="0" nodeType="with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1+#ppt_w/2"/>
                                          </p:val>
                                        </p:tav>
                                        <p:tav tm="100000">
                                          <p:val>
                                            <p:strVal val="#ppt_x"/>
                                          </p:val>
                                        </p:tav>
                                      </p:tavLst>
                                    </p:anim>
                                    <p:anim calcmode="lin" valueType="num">
                                      <p:cBhvr additive="base">
                                        <p:cTn id="68" dur="500" fill="hold"/>
                                        <p:tgtEl>
                                          <p:spTgt spid="4"/>
                                        </p:tgtEl>
                                        <p:attrNameLst>
                                          <p:attrName>ppt_y</p:attrName>
                                        </p:attrNameLst>
                                      </p:cBhvr>
                                      <p:tavLst>
                                        <p:tav tm="0">
                                          <p:val>
                                            <p:strVal val="#ppt_y"/>
                                          </p:val>
                                        </p:tav>
                                        <p:tav tm="100000">
                                          <p:val>
                                            <p:strVal val="#ppt_y"/>
                                          </p:val>
                                        </p:tav>
                                      </p:tavLst>
                                    </p:anim>
                                  </p:childTnLst>
                                </p:cTn>
                              </p:par>
                              <p:par>
                                <p:cTn id="69" presetID="2" presetClass="entr" presetSubtype="2" accel="50000" decel="50000" fill="hold" grpId="0" nodeType="withEffect">
                                  <p:stCondLst>
                                    <p:cond delay="0"/>
                                  </p:stCondLst>
                                  <p:childTnLst>
                                    <p:set>
                                      <p:cBhvr>
                                        <p:cTn id="70" dur="1" fill="hold">
                                          <p:stCondLst>
                                            <p:cond delay="0"/>
                                          </p:stCondLst>
                                        </p:cTn>
                                        <p:tgtEl>
                                          <p:spTgt spid="5"/>
                                        </p:tgtEl>
                                        <p:attrNameLst>
                                          <p:attrName>style.visibility</p:attrName>
                                        </p:attrNameLst>
                                      </p:cBhvr>
                                      <p:to>
                                        <p:strVal val="visible"/>
                                      </p:to>
                                    </p:set>
                                    <p:anim calcmode="lin" valueType="num">
                                      <p:cBhvr additive="base">
                                        <p:cTn id="71" dur="500" fill="hold"/>
                                        <p:tgtEl>
                                          <p:spTgt spid="5"/>
                                        </p:tgtEl>
                                        <p:attrNameLst>
                                          <p:attrName>ppt_x</p:attrName>
                                        </p:attrNameLst>
                                      </p:cBhvr>
                                      <p:tavLst>
                                        <p:tav tm="0">
                                          <p:val>
                                            <p:strVal val="1+#ppt_w/2"/>
                                          </p:val>
                                        </p:tav>
                                        <p:tav tm="100000">
                                          <p:val>
                                            <p:strVal val="#ppt_x"/>
                                          </p:val>
                                        </p:tav>
                                      </p:tavLst>
                                    </p:anim>
                                    <p:anim calcmode="lin" valueType="num">
                                      <p:cBhvr additive="base">
                                        <p:cTn id="72" dur="500" fill="hold"/>
                                        <p:tgtEl>
                                          <p:spTgt spid="5"/>
                                        </p:tgtEl>
                                        <p:attrNameLst>
                                          <p:attrName>ppt_y</p:attrName>
                                        </p:attrNameLst>
                                      </p:cBhvr>
                                      <p:tavLst>
                                        <p:tav tm="0">
                                          <p:val>
                                            <p:strVal val="#ppt_y"/>
                                          </p:val>
                                        </p:tav>
                                        <p:tav tm="100000">
                                          <p:val>
                                            <p:strVal val="#ppt_y"/>
                                          </p:val>
                                        </p:tav>
                                      </p:tavLst>
                                    </p:anim>
                                  </p:childTnLst>
                                </p:cTn>
                              </p:par>
                              <p:par>
                                <p:cTn id="73" presetID="2" presetClass="entr" presetSubtype="2" accel="50000" decel="5000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1+#ppt_w/2"/>
                                          </p:val>
                                        </p:tav>
                                        <p:tav tm="100000">
                                          <p:val>
                                            <p:strVal val="#ppt_x"/>
                                          </p:val>
                                        </p:tav>
                                      </p:tavLst>
                                    </p:anim>
                                    <p:anim calcmode="lin" valueType="num">
                                      <p:cBhvr additive="base">
                                        <p:cTn id="76" dur="500" fill="hold"/>
                                        <p:tgtEl>
                                          <p:spTgt spid="6"/>
                                        </p:tgtEl>
                                        <p:attrNameLst>
                                          <p:attrName>ppt_y</p:attrName>
                                        </p:attrNameLst>
                                      </p:cBhvr>
                                      <p:tavLst>
                                        <p:tav tm="0">
                                          <p:val>
                                            <p:strVal val="#ppt_y"/>
                                          </p:val>
                                        </p:tav>
                                        <p:tav tm="100000">
                                          <p:val>
                                            <p:strVal val="#ppt_y"/>
                                          </p:val>
                                        </p:tav>
                                      </p:tavLst>
                                    </p:anim>
                                  </p:childTnLst>
                                </p:cTn>
                              </p:par>
                              <p:par>
                                <p:cTn id="77" presetID="2" presetClass="entr" presetSubtype="2" accel="50000" decel="50000" fill="hold" grpId="0" nodeType="with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additive="base">
                                        <p:cTn id="79" dur="500" fill="hold"/>
                                        <p:tgtEl>
                                          <p:spTgt spid="7"/>
                                        </p:tgtEl>
                                        <p:attrNameLst>
                                          <p:attrName>ppt_x</p:attrName>
                                        </p:attrNameLst>
                                      </p:cBhvr>
                                      <p:tavLst>
                                        <p:tav tm="0">
                                          <p:val>
                                            <p:strVal val="1+#ppt_w/2"/>
                                          </p:val>
                                        </p:tav>
                                        <p:tav tm="100000">
                                          <p:val>
                                            <p:strVal val="#ppt_x"/>
                                          </p:val>
                                        </p:tav>
                                      </p:tavLst>
                                    </p:anim>
                                    <p:anim calcmode="lin" valueType="num">
                                      <p:cBhvr additive="base">
                                        <p:cTn id="80" dur="500" fill="hold"/>
                                        <p:tgtEl>
                                          <p:spTgt spid="7"/>
                                        </p:tgtEl>
                                        <p:attrNameLst>
                                          <p:attrName>ppt_y</p:attrName>
                                        </p:attrNameLst>
                                      </p:cBhvr>
                                      <p:tavLst>
                                        <p:tav tm="0">
                                          <p:val>
                                            <p:strVal val="#ppt_y"/>
                                          </p:val>
                                        </p:tav>
                                        <p:tav tm="100000">
                                          <p:val>
                                            <p:strVal val="#ppt_y"/>
                                          </p:val>
                                        </p:tav>
                                      </p:tavLst>
                                    </p:anim>
                                  </p:childTnLst>
                                </p:cTn>
                              </p:par>
                              <p:par>
                                <p:cTn id="81" presetID="2" presetClass="entr" presetSubtype="2" accel="50000" decel="50000"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 calcmode="lin" valueType="num">
                                      <p:cBhvr additive="base">
                                        <p:cTn id="83" dur="500" fill="hold"/>
                                        <p:tgtEl>
                                          <p:spTgt spid="8"/>
                                        </p:tgtEl>
                                        <p:attrNameLst>
                                          <p:attrName>ppt_x</p:attrName>
                                        </p:attrNameLst>
                                      </p:cBhvr>
                                      <p:tavLst>
                                        <p:tav tm="0">
                                          <p:val>
                                            <p:strVal val="1+#ppt_w/2"/>
                                          </p:val>
                                        </p:tav>
                                        <p:tav tm="100000">
                                          <p:val>
                                            <p:strVal val="#ppt_x"/>
                                          </p:val>
                                        </p:tav>
                                      </p:tavLst>
                                    </p:anim>
                                    <p:anim calcmode="lin" valueType="num">
                                      <p:cBhvr additive="base">
                                        <p:cTn id="84" dur="500" fill="hold"/>
                                        <p:tgtEl>
                                          <p:spTgt spid="8"/>
                                        </p:tgtEl>
                                        <p:attrNameLst>
                                          <p:attrName>ppt_y</p:attrName>
                                        </p:attrNameLst>
                                      </p:cBhvr>
                                      <p:tavLst>
                                        <p:tav tm="0">
                                          <p:val>
                                            <p:strVal val="#ppt_y"/>
                                          </p:val>
                                        </p:tav>
                                        <p:tav tm="100000">
                                          <p:val>
                                            <p:strVal val="#ppt_y"/>
                                          </p:val>
                                        </p:tav>
                                      </p:tavLst>
                                    </p:anim>
                                  </p:childTnLst>
                                </p:cTn>
                              </p:par>
                              <p:par>
                                <p:cTn id="85" presetID="2" presetClass="entr" presetSubtype="2" accel="50000" decel="50000" fill="hold" grpId="0" nodeType="withEffect">
                                  <p:stCondLst>
                                    <p:cond delay="0"/>
                                  </p:stCondLst>
                                  <p:childTnLst>
                                    <p:set>
                                      <p:cBhvr>
                                        <p:cTn id="86" dur="1" fill="hold">
                                          <p:stCondLst>
                                            <p:cond delay="0"/>
                                          </p:stCondLst>
                                        </p:cTn>
                                        <p:tgtEl>
                                          <p:spTgt spid="9"/>
                                        </p:tgtEl>
                                        <p:attrNameLst>
                                          <p:attrName>style.visibility</p:attrName>
                                        </p:attrNameLst>
                                      </p:cBhvr>
                                      <p:to>
                                        <p:strVal val="visible"/>
                                      </p:to>
                                    </p:set>
                                    <p:anim calcmode="lin" valueType="num">
                                      <p:cBhvr additive="base">
                                        <p:cTn id="87" dur="500" fill="hold"/>
                                        <p:tgtEl>
                                          <p:spTgt spid="9"/>
                                        </p:tgtEl>
                                        <p:attrNameLst>
                                          <p:attrName>ppt_x</p:attrName>
                                        </p:attrNameLst>
                                      </p:cBhvr>
                                      <p:tavLst>
                                        <p:tav tm="0">
                                          <p:val>
                                            <p:strVal val="1+#ppt_w/2"/>
                                          </p:val>
                                        </p:tav>
                                        <p:tav tm="100000">
                                          <p:val>
                                            <p:strVal val="#ppt_x"/>
                                          </p:val>
                                        </p:tav>
                                      </p:tavLst>
                                    </p:anim>
                                    <p:anim calcmode="lin" valueType="num">
                                      <p:cBhvr additive="base">
                                        <p:cTn id="88" dur="500" fill="hold"/>
                                        <p:tgtEl>
                                          <p:spTgt spid="9"/>
                                        </p:tgtEl>
                                        <p:attrNameLst>
                                          <p:attrName>ppt_y</p:attrName>
                                        </p:attrNameLst>
                                      </p:cBhvr>
                                      <p:tavLst>
                                        <p:tav tm="0">
                                          <p:val>
                                            <p:strVal val="#ppt_y"/>
                                          </p:val>
                                        </p:tav>
                                        <p:tav tm="100000">
                                          <p:val>
                                            <p:strVal val="#ppt_y"/>
                                          </p:val>
                                        </p:tav>
                                      </p:tavLst>
                                    </p:anim>
                                  </p:childTnLst>
                                </p:cTn>
                              </p:par>
                              <p:par>
                                <p:cTn id="89" presetID="2" presetClass="entr" presetSubtype="2" accel="50000" decel="50000"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additive="base">
                                        <p:cTn id="91" dur="500" fill="hold"/>
                                        <p:tgtEl>
                                          <p:spTgt spid="10"/>
                                        </p:tgtEl>
                                        <p:attrNameLst>
                                          <p:attrName>ppt_x</p:attrName>
                                        </p:attrNameLst>
                                      </p:cBhvr>
                                      <p:tavLst>
                                        <p:tav tm="0">
                                          <p:val>
                                            <p:strVal val="1+#ppt_w/2"/>
                                          </p:val>
                                        </p:tav>
                                        <p:tav tm="100000">
                                          <p:val>
                                            <p:strVal val="#ppt_x"/>
                                          </p:val>
                                        </p:tav>
                                      </p:tavLst>
                                    </p:anim>
                                    <p:anim calcmode="lin" valueType="num">
                                      <p:cBhvr additive="base">
                                        <p:cTn id="92" dur="500" fill="hold"/>
                                        <p:tgtEl>
                                          <p:spTgt spid="10"/>
                                        </p:tgtEl>
                                        <p:attrNameLst>
                                          <p:attrName>ppt_y</p:attrName>
                                        </p:attrNameLst>
                                      </p:cBhvr>
                                      <p:tavLst>
                                        <p:tav tm="0">
                                          <p:val>
                                            <p:strVal val="#ppt_y"/>
                                          </p:val>
                                        </p:tav>
                                        <p:tav tm="100000">
                                          <p:val>
                                            <p:strVal val="#ppt_y"/>
                                          </p:val>
                                        </p:tav>
                                      </p:tavLst>
                                    </p:anim>
                                  </p:childTnLst>
                                </p:cTn>
                              </p:par>
                              <p:par>
                                <p:cTn id="93" presetID="2" presetClass="entr" presetSubtype="2" accel="50000" decel="50000" fill="hold" grpId="0" nodeType="withEffect">
                                  <p:stCondLst>
                                    <p:cond delay="0"/>
                                  </p:stCondLst>
                                  <p:childTnLst>
                                    <p:set>
                                      <p:cBhvr>
                                        <p:cTn id="94" dur="1" fill="hold">
                                          <p:stCondLst>
                                            <p:cond delay="0"/>
                                          </p:stCondLst>
                                        </p:cTn>
                                        <p:tgtEl>
                                          <p:spTgt spid="11"/>
                                        </p:tgtEl>
                                        <p:attrNameLst>
                                          <p:attrName>style.visibility</p:attrName>
                                        </p:attrNameLst>
                                      </p:cBhvr>
                                      <p:to>
                                        <p:strVal val="visible"/>
                                      </p:to>
                                    </p:set>
                                    <p:anim calcmode="lin" valueType="num">
                                      <p:cBhvr additive="base">
                                        <p:cTn id="95" dur="500" fill="hold"/>
                                        <p:tgtEl>
                                          <p:spTgt spid="11"/>
                                        </p:tgtEl>
                                        <p:attrNameLst>
                                          <p:attrName>ppt_x</p:attrName>
                                        </p:attrNameLst>
                                      </p:cBhvr>
                                      <p:tavLst>
                                        <p:tav tm="0">
                                          <p:val>
                                            <p:strVal val="1+#ppt_w/2"/>
                                          </p:val>
                                        </p:tav>
                                        <p:tav tm="100000">
                                          <p:val>
                                            <p:strVal val="#ppt_x"/>
                                          </p:val>
                                        </p:tav>
                                      </p:tavLst>
                                    </p:anim>
                                    <p:anim calcmode="lin" valueType="num">
                                      <p:cBhvr additive="base">
                                        <p:cTn id="96" dur="500" fill="hold"/>
                                        <p:tgtEl>
                                          <p:spTgt spid="11"/>
                                        </p:tgtEl>
                                        <p:attrNameLst>
                                          <p:attrName>ppt_y</p:attrName>
                                        </p:attrNameLst>
                                      </p:cBhvr>
                                      <p:tavLst>
                                        <p:tav tm="0">
                                          <p:val>
                                            <p:strVal val="#ppt_y"/>
                                          </p:val>
                                        </p:tav>
                                        <p:tav tm="100000">
                                          <p:val>
                                            <p:strVal val="#ppt_y"/>
                                          </p:val>
                                        </p:tav>
                                      </p:tavLst>
                                    </p:anim>
                                  </p:childTnLst>
                                </p:cTn>
                              </p:par>
                              <p:par>
                                <p:cTn id="97" presetID="2" presetClass="entr" presetSubtype="2" accel="50000" decel="50000" fill="hold" nodeType="withEffect">
                                  <p:stCondLst>
                                    <p:cond delay="0"/>
                                  </p:stCondLst>
                                  <p:childTnLst>
                                    <p:set>
                                      <p:cBhvr>
                                        <p:cTn id="98" dur="1" fill="hold">
                                          <p:stCondLst>
                                            <p:cond delay="0"/>
                                          </p:stCondLst>
                                        </p:cTn>
                                        <p:tgtEl>
                                          <p:spTgt spid="20"/>
                                        </p:tgtEl>
                                        <p:attrNameLst>
                                          <p:attrName>style.visibility</p:attrName>
                                        </p:attrNameLst>
                                      </p:cBhvr>
                                      <p:to>
                                        <p:strVal val="visible"/>
                                      </p:to>
                                    </p:set>
                                    <p:anim calcmode="lin" valueType="num">
                                      <p:cBhvr additive="base">
                                        <p:cTn id="99" dur="500" fill="hold"/>
                                        <p:tgtEl>
                                          <p:spTgt spid="20"/>
                                        </p:tgtEl>
                                        <p:attrNameLst>
                                          <p:attrName>ppt_x</p:attrName>
                                        </p:attrNameLst>
                                      </p:cBhvr>
                                      <p:tavLst>
                                        <p:tav tm="0">
                                          <p:val>
                                            <p:strVal val="1+#ppt_w/2"/>
                                          </p:val>
                                        </p:tav>
                                        <p:tav tm="100000">
                                          <p:val>
                                            <p:strVal val="#ppt_x"/>
                                          </p:val>
                                        </p:tav>
                                      </p:tavLst>
                                    </p:anim>
                                    <p:anim calcmode="lin" valueType="num">
                                      <p:cBhvr additive="base">
                                        <p:cTn id="100" dur="500" fill="hold"/>
                                        <p:tgtEl>
                                          <p:spTgt spid="20"/>
                                        </p:tgtEl>
                                        <p:attrNameLst>
                                          <p:attrName>ppt_y</p:attrName>
                                        </p:attrNameLst>
                                      </p:cBhvr>
                                      <p:tavLst>
                                        <p:tav tm="0">
                                          <p:val>
                                            <p:strVal val="#ppt_y"/>
                                          </p:val>
                                        </p:tav>
                                        <p:tav tm="100000">
                                          <p:val>
                                            <p:strVal val="#ppt_y"/>
                                          </p:val>
                                        </p:tav>
                                      </p:tavLst>
                                    </p:anim>
                                  </p:childTnLst>
                                </p:cTn>
                              </p:par>
                              <p:par>
                                <p:cTn id="101" presetID="2" presetClass="entr" presetSubtype="2" accel="50000" decel="50000" fill="hold" grpId="0" nodeType="withEffect">
                                  <p:stCondLst>
                                    <p:cond delay="0"/>
                                  </p:stCondLst>
                                  <p:childTnLst>
                                    <p:set>
                                      <p:cBhvr>
                                        <p:cTn id="102" dur="1" fill="hold">
                                          <p:stCondLst>
                                            <p:cond delay="0"/>
                                          </p:stCondLst>
                                        </p:cTn>
                                        <p:tgtEl>
                                          <p:spTgt spid="12"/>
                                        </p:tgtEl>
                                        <p:attrNameLst>
                                          <p:attrName>style.visibility</p:attrName>
                                        </p:attrNameLst>
                                      </p:cBhvr>
                                      <p:to>
                                        <p:strVal val="visible"/>
                                      </p:to>
                                    </p:set>
                                    <p:anim calcmode="lin" valueType="num">
                                      <p:cBhvr additive="base">
                                        <p:cTn id="103" dur="500" fill="hold"/>
                                        <p:tgtEl>
                                          <p:spTgt spid="12"/>
                                        </p:tgtEl>
                                        <p:attrNameLst>
                                          <p:attrName>ppt_x</p:attrName>
                                        </p:attrNameLst>
                                      </p:cBhvr>
                                      <p:tavLst>
                                        <p:tav tm="0">
                                          <p:val>
                                            <p:strVal val="1+#ppt_w/2"/>
                                          </p:val>
                                        </p:tav>
                                        <p:tav tm="100000">
                                          <p:val>
                                            <p:strVal val="#ppt_x"/>
                                          </p:val>
                                        </p:tav>
                                      </p:tavLst>
                                    </p:anim>
                                    <p:anim calcmode="lin" valueType="num">
                                      <p:cBhvr additive="base">
                                        <p:cTn id="104" dur="500" fill="hold"/>
                                        <p:tgtEl>
                                          <p:spTgt spid="12"/>
                                        </p:tgtEl>
                                        <p:attrNameLst>
                                          <p:attrName>ppt_y</p:attrName>
                                        </p:attrNameLst>
                                      </p:cBhvr>
                                      <p:tavLst>
                                        <p:tav tm="0">
                                          <p:val>
                                            <p:strVal val="#ppt_y"/>
                                          </p:val>
                                        </p:tav>
                                        <p:tav tm="100000">
                                          <p:val>
                                            <p:strVal val="#ppt_y"/>
                                          </p:val>
                                        </p:tav>
                                      </p:tavLst>
                                    </p:anim>
                                  </p:childTnLst>
                                </p:cTn>
                              </p:par>
                              <p:par>
                                <p:cTn id="105" presetID="2" presetClass="entr" presetSubtype="2" accel="50000" decel="50000" fill="hold" grpId="0" nodeType="withEffect">
                                  <p:stCondLst>
                                    <p:cond delay="0"/>
                                  </p:stCondLst>
                                  <p:childTnLst>
                                    <p:set>
                                      <p:cBhvr>
                                        <p:cTn id="106" dur="1" fill="hold">
                                          <p:stCondLst>
                                            <p:cond delay="0"/>
                                          </p:stCondLst>
                                        </p:cTn>
                                        <p:tgtEl>
                                          <p:spTgt spid="13"/>
                                        </p:tgtEl>
                                        <p:attrNameLst>
                                          <p:attrName>style.visibility</p:attrName>
                                        </p:attrNameLst>
                                      </p:cBhvr>
                                      <p:to>
                                        <p:strVal val="visible"/>
                                      </p:to>
                                    </p:set>
                                    <p:anim calcmode="lin" valueType="num">
                                      <p:cBhvr additive="base">
                                        <p:cTn id="107" dur="500" fill="hold"/>
                                        <p:tgtEl>
                                          <p:spTgt spid="13"/>
                                        </p:tgtEl>
                                        <p:attrNameLst>
                                          <p:attrName>ppt_x</p:attrName>
                                        </p:attrNameLst>
                                      </p:cBhvr>
                                      <p:tavLst>
                                        <p:tav tm="0">
                                          <p:val>
                                            <p:strVal val="1+#ppt_w/2"/>
                                          </p:val>
                                        </p:tav>
                                        <p:tav tm="100000">
                                          <p:val>
                                            <p:strVal val="#ppt_x"/>
                                          </p:val>
                                        </p:tav>
                                      </p:tavLst>
                                    </p:anim>
                                    <p:anim calcmode="lin" valueType="num">
                                      <p:cBhvr additive="base">
                                        <p:cTn id="108" dur="500" fill="hold"/>
                                        <p:tgtEl>
                                          <p:spTgt spid="13"/>
                                        </p:tgtEl>
                                        <p:attrNameLst>
                                          <p:attrName>ppt_y</p:attrName>
                                        </p:attrNameLst>
                                      </p:cBhvr>
                                      <p:tavLst>
                                        <p:tav tm="0">
                                          <p:val>
                                            <p:strVal val="#ppt_y"/>
                                          </p:val>
                                        </p:tav>
                                        <p:tav tm="100000">
                                          <p:val>
                                            <p:strVal val="#ppt_y"/>
                                          </p:val>
                                        </p:tav>
                                      </p:tavLst>
                                    </p:anim>
                                  </p:childTnLst>
                                </p:cTn>
                              </p:par>
                              <p:par>
                                <p:cTn id="109" presetID="2" presetClass="entr" presetSubtype="2" accel="50000" decel="50000" fill="hold" grpId="0" nodeType="withEffect">
                                  <p:stCondLst>
                                    <p:cond delay="0"/>
                                  </p:stCondLst>
                                  <p:childTnLst>
                                    <p:set>
                                      <p:cBhvr>
                                        <p:cTn id="110" dur="1" fill="hold">
                                          <p:stCondLst>
                                            <p:cond delay="0"/>
                                          </p:stCondLst>
                                        </p:cTn>
                                        <p:tgtEl>
                                          <p:spTgt spid="14"/>
                                        </p:tgtEl>
                                        <p:attrNameLst>
                                          <p:attrName>style.visibility</p:attrName>
                                        </p:attrNameLst>
                                      </p:cBhvr>
                                      <p:to>
                                        <p:strVal val="visible"/>
                                      </p:to>
                                    </p:set>
                                    <p:anim calcmode="lin" valueType="num">
                                      <p:cBhvr additive="base">
                                        <p:cTn id="111" dur="500" fill="hold"/>
                                        <p:tgtEl>
                                          <p:spTgt spid="14"/>
                                        </p:tgtEl>
                                        <p:attrNameLst>
                                          <p:attrName>ppt_x</p:attrName>
                                        </p:attrNameLst>
                                      </p:cBhvr>
                                      <p:tavLst>
                                        <p:tav tm="0">
                                          <p:val>
                                            <p:strVal val="1+#ppt_w/2"/>
                                          </p:val>
                                        </p:tav>
                                        <p:tav tm="100000">
                                          <p:val>
                                            <p:strVal val="#ppt_x"/>
                                          </p:val>
                                        </p:tav>
                                      </p:tavLst>
                                    </p:anim>
                                    <p:anim calcmode="lin" valueType="num">
                                      <p:cBhvr additive="base">
                                        <p:cTn id="112" dur="500" fill="hold"/>
                                        <p:tgtEl>
                                          <p:spTgt spid="14"/>
                                        </p:tgtEl>
                                        <p:attrNameLst>
                                          <p:attrName>ppt_y</p:attrName>
                                        </p:attrNameLst>
                                      </p:cBhvr>
                                      <p:tavLst>
                                        <p:tav tm="0">
                                          <p:val>
                                            <p:strVal val="#ppt_y"/>
                                          </p:val>
                                        </p:tav>
                                        <p:tav tm="100000">
                                          <p:val>
                                            <p:strVal val="#ppt_y"/>
                                          </p:val>
                                        </p:tav>
                                      </p:tavLst>
                                    </p:anim>
                                  </p:childTnLst>
                                </p:cTn>
                              </p:par>
                              <p:par>
                                <p:cTn id="113" presetID="2" presetClass="entr" presetSubtype="2" accel="50000" decel="50000" fill="hold" grpId="0" nodeType="withEffect">
                                  <p:stCondLst>
                                    <p:cond delay="0"/>
                                  </p:stCondLst>
                                  <p:childTnLst>
                                    <p:set>
                                      <p:cBhvr>
                                        <p:cTn id="114" dur="1" fill="hold">
                                          <p:stCondLst>
                                            <p:cond delay="0"/>
                                          </p:stCondLst>
                                        </p:cTn>
                                        <p:tgtEl>
                                          <p:spTgt spid="15"/>
                                        </p:tgtEl>
                                        <p:attrNameLst>
                                          <p:attrName>style.visibility</p:attrName>
                                        </p:attrNameLst>
                                      </p:cBhvr>
                                      <p:to>
                                        <p:strVal val="visible"/>
                                      </p:to>
                                    </p:set>
                                    <p:anim calcmode="lin" valueType="num">
                                      <p:cBhvr additive="base">
                                        <p:cTn id="115" dur="500" fill="hold"/>
                                        <p:tgtEl>
                                          <p:spTgt spid="15"/>
                                        </p:tgtEl>
                                        <p:attrNameLst>
                                          <p:attrName>ppt_x</p:attrName>
                                        </p:attrNameLst>
                                      </p:cBhvr>
                                      <p:tavLst>
                                        <p:tav tm="0">
                                          <p:val>
                                            <p:strVal val="1+#ppt_w/2"/>
                                          </p:val>
                                        </p:tav>
                                        <p:tav tm="100000">
                                          <p:val>
                                            <p:strVal val="#ppt_x"/>
                                          </p:val>
                                        </p:tav>
                                      </p:tavLst>
                                    </p:anim>
                                    <p:anim calcmode="lin" valueType="num">
                                      <p:cBhvr additive="base">
                                        <p:cTn id="116" dur="500" fill="hold"/>
                                        <p:tgtEl>
                                          <p:spTgt spid="15"/>
                                        </p:tgtEl>
                                        <p:attrNameLst>
                                          <p:attrName>ppt_y</p:attrName>
                                        </p:attrNameLst>
                                      </p:cBhvr>
                                      <p:tavLst>
                                        <p:tav tm="0">
                                          <p:val>
                                            <p:strVal val="#ppt_y"/>
                                          </p:val>
                                        </p:tav>
                                        <p:tav tm="100000">
                                          <p:val>
                                            <p:strVal val="#ppt_y"/>
                                          </p:val>
                                        </p:tav>
                                      </p:tavLst>
                                    </p:anim>
                                  </p:childTnLst>
                                </p:cTn>
                              </p:par>
                              <p:par>
                                <p:cTn id="117" presetID="2" presetClass="entr" presetSubtype="2" accel="50000" decel="50000" fill="hold" grpId="0" nodeType="withEffect">
                                  <p:stCondLst>
                                    <p:cond delay="0"/>
                                  </p:stCondLst>
                                  <p:childTnLst>
                                    <p:set>
                                      <p:cBhvr>
                                        <p:cTn id="118" dur="1" fill="hold">
                                          <p:stCondLst>
                                            <p:cond delay="0"/>
                                          </p:stCondLst>
                                        </p:cTn>
                                        <p:tgtEl>
                                          <p:spTgt spid="16"/>
                                        </p:tgtEl>
                                        <p:attrNameLst>
                                          <p:attrName>style.visibility</p:attrName>
                                        </p:attrNameLst>
                                      </p:cBhvr>
                                      <p:to>
                                        <p:strVal val="visible"/>
                                      </p:to>
                                    </p:set>
                                    <p:anim calcmode="lin" valueType="num">
                                      <p:cBhvr additive="base">
                                        <p:cTn id="119" dur="500" fill="hold"/>
                                        <p:tgtEl>
                                          <p:spTgt spid="16"/>
                                        </p:tgtEl>
                                        <p:attrNameLst>
                                          <p:attrName>ppt_x</p:attrName>
                                        </p:attrNameLst>
                                      </p:cBhvr>
                                      <p:tavLst>
                                        <p:tav tm="0">
                                          <p:val>
                                            <p:strVal val="1+#ppt_w/2"/>
                                          </p:val>
                                        </p:tav>
                                        <p:tav tm="100000">
                                          <p:val>
                                            <p:strVal val="#ppt_x"/>
                                          </p:val>
                                        </p:tav>
                                      </p:tavLst>
                                    </p:anim>
                                    <p:anim calcmode="lin" valueType="num">
                                      <p:cBhvr additive="base">
                                        <p:cTn id="120" dur="500" fill="hold"/>
                                        <p:tgtEl>
                                          <p:spTgt spid="16"/>
                                        </p:tgtEl>
                                        <p:attrNameLst>
                                          <p:attrName>ppt_y</p:attrName>
                                        </p:attrNameLst>
                                      </p:cBhvr>
                                      <p:tavLst>
                                        <p:tav tm="0">
                                          <p:val>
                                            <p:strVal val="#ppt_y"/>
                                          </p:val>
                                        </p:tav>
                                        <p:tav tm="100000">
                                          <p:val>
                                            <p:strVal val="#ppt_y"/>
                                          </p:val>
                                        </p:tav>
                                      </p:tavLst>
                                    </p:anim>
                                  </p:childTnLst>
                                </p:cTn>
                              </p:par>
                              <p:par>
                                <p:cTn id="121" presetID="2" presetClass="entr" presetSubtype="2" accel="50000" decel="50000" fill="hold" grpId="0" nodeType="withEffect">
                                  <p:stCondLst>
                                    <p:cond delay="0"/>
                                  </p:stCondLst>
                                  <p:childTnLst>
                                    <p:set>
                                      <p:cBhvr>
                                        <p:cTn id="122" dur="1" fill="hold">
                                          <p:stCondLst>
                                            <p:cond delay="0"/>
                                          </p:stCondLst>
                                        </p:cTn>
                                        <p:tgtEl>
                                          <p:spTgt spid="17"/>
                                        </p:tgtEl>
                                        <p:attrNameLst>
                                          <p:attrName>style.visibility</p:attrName>
                                        </p:attrNameLst>
                                      </p:cBhvr>
                                      <p:to>
                                        <p:strVal val="visible"/>
                                      </p:to>
                                    </p:set>
                                    <p:anim calcmode="lin" valueType="num">
                                      <p:cBhvr additive="base">
                                        <p:cTn id="123" dur="500" fill="hold"/>
                                        <p:tgtEl>
                                          <p:spTgt spid="17"/>
                                        </p:tgtEl>
                                        <p:attrNameLst>
                                          <p:attrName>ppt_x</p:attrName>
                                        </p:attrNameLst>
                                      </p:cBhvr>
                                      <p:tavLst>
                                        <p:tav tm="0">
                                          <p:val>
                                            <p:strVal val="1+#ppt_w/2"/>
                                          </p:val>
                                        </p:tav>
                                        <p:tav tm="100000">
                                          <p:val>
                                            <p:strVal val="#ppt_x"/>
                                          </p:val>
                                        </p:tav>
                                      </p:tavLst>
                                    </p:anim>
                                    <p:anim calcmode="lin" valueType="num">
                                      <p:cBhvr additive="base">
                                        <p:cTn id="124" dur="500" fill="hold"/>
                                        <p:tgtEl>
                                          <p:spTgt spid="17"/>
                                        </p:tgtEl>
                                        <p:attrNameLst>
                                          <p:attrName>ppt_y</p:attrName>
                                        </p:attrNameLst>
                                      </p:cBhvr>
                                      <p:tavLst>
                                        <p:tav tm="0">
                                          <p:val>
                                            <p:strVal val="#ppt_y"/>
                                          </p:val>
                                        </p:tav>
                                        <p:tav tm="100000">
                                          <p:val>
                                            <p:strVal val="#ppt_y"/>
                                          </p:val>
                                        </p:tav>
                                      </p:tavLst>
                                    </p:anim>
                                  </p:childTnLst>
                                </p:cTn>
                              </p:par>
                              <p:par>
                                <p:cTn id="125" presetID="2" presetClass="entr" presetSubtype="2" accel="50000" decel="50000" fill="hold" grpId="0" nodeType="withEffect">
                                  <p:stCondLst>
                                    <p:cond delay="0"/>
                                  </p:stCondLst>
                                  <p:childTnLst>
                                    <p:set>
                                      <p:cBhvr>
                                        <p:cTn id="126" dur="1" fill="hold">
                                          <p:stCondLst>
                                            <p:cond delay="0"/>
                                          </p:stCondLst>
                                        </p:cTn>
                                        <p:tgtEl>
                                          <p:spTgt spid="18"/>
                                        </p:tgtEl>
                                        <p:attrNameLst>
                                          <p:attrName>style.visibility</p:attrName>
                                        </p:attrNameLst>
                                      </p:cBhvr>
                                      <p:to>
                                        <p:strVal val="visible"/>
                                      </p:to>
                                    </p:set>
                                    <p:anim calcmode="lin" valueType="num">
                                      <p:cBhvr additive="base">
                                        <p:cTn id="127" dur="500" fill="hold"/>
                                        <p:tgtEl>
                                          <p:spTgt spid="18"/>
                                        </p:tgtEl>
                                        <p:attrNameLst>
                                          <p:attrName>ppt_x</p:attrName>
                                        </p:attrNameLst>
                                      </p:cBhvr>
                                      <p:tavLst>
                                        <p:tav tm="0">
                                          <p:val>
                                            <p:strVal val="1+#ppt_w/2"/>
                                          </p:val>
                                        </p:tav>
                                        <p:tav tm="100000">
                                          <p:val>
                                            <p:strVal val="#ppt_x"/>
                                          </p:val>
                                        </p:tav>
                                      </p:tavLst>
                                    </p:anim>
                                    <p:anim calcmode="lin" valueType="num">
                                      <p:cBhvr additive="base">
                                        <p:cTn id="128" dur="500" fill="hold"/>
                                        <p:tgtEl>
                                          <p:spTgt spid="18"/>
                                        </p:tgtEl>
                                        <p:attrNameLst>
                                          <p:attrName>ppt_y</p:attrName>
                                        </p:attrNameLst>
                                      </p:cBhvr>
                                      <p:tavLst>
                                        <p:tav tm="0">
                                          <p:val>
                                            <p:strVal val="#ppt_y"/>
                                          </p:val>
                                        </p:tav>
                                        <p:tav tm="100000">
                                          <p:val>
                                            <p:strVal val="#ppt_y"/>
                                          </p:val>
                                        </p:tav>
                                      </p:tavLst>
                                    </p:anim>
                                  </p:childTnLst>
                                </p:cTn>
                              </p:par>
                              <p:par>
                                <p:cTn id="129" presetID="2" presetClass="entr" presetSubtype="2" accel="50000" decel="50000" fill="hold" grpId="0" nodeType="withEffect">
                                  <p:stCondLst>
                                    <p:cond delay="0"/>
                                  </p:stCondLst>
                                  <p:childTnLst>
                                    <p:set>
                                      <p:cBhvr>
                                        <p:cTn id="130" dur="1" fill="hold">
                                          <p:stCondLst>
                                            <p:cond delay="0"/>
                                          </p:stCondLst>
                                        </p:cTn>
                                        <p:tgtEl>
                                          <p:spTgt spid="22"/>
                                        </p:tgtEl>
                                        <p:attrNameLst>
                                          <p:attrName>style.visibility</p:attrName>
                                        </p:attrNameLst>
                                      </p:cBhvr>
                                      <p:to>
                                        <p:strVal val="visible"/>
                                      </p:to>
                                    </p:set>
                                    <p:anim calcmode="lin" valueType="num">
                                      <p:cBhvr additive="base">
                                        <p:cTn id="131" dur="500" fill="hold"/>
                                        <p:tgtEl>
                                          <p:spTgt spid="22"/>
                                        </p:tgtEl>
                                        <p:attrNameLst>
                                          <p:attrName>ppt_x</p:attrName>
                                        </p:attrNameLst>
                                      </p:cBhvr>
                                      <p:tavLst>
                                        <p:tav tm="0">
                                          <p:val>
                                            <p:strVal val="1+#ppt_w/2"/>
                                          </p:val>
                                        </p:tav>
                                        <p:tav tm="100000">
                                          <p:val>
                                            <p:strVal val="#ppt_x"/>
                                          </p:val>
                                        </p:tav>
                                      </p:tavLst>
                                    </p:anim>
                                    <p:anim calcmode="lin" valueType="num">
                                      <p:cBhvr additive="base">
                                        <p:cTn id="132" dur="500" fill="hold"/>
                                        <p:tgtEl>
                                          <p:spTgt spid="22"/>
                                        </p:tgtEl>
                                        <p:attrNameLst>
                                          <p:attrName>ppt_y</p:attrName>
                                        </p:attrNameLst>
                                      </p:cBhvr>
                                      <p:tavLst>
                                        <p:tav tm="0">
                                          <p:val>
                                            <p:strVal val="#ppt_y"/>
                                          </p:val>
                                        </p:tav>
                                        <p:tav tm="100000">
                                          <p:val>
                                            <p:strVal val="#ppt_y"/>
                                          </p:val>
                                        </p:tav>
                                      </p:tavLst>
                                    </p:anim>
                                  </p:childTnLst>
                                </p:cTn>
                              </p:par>
                            </p:childTnLst>
                          </p:cTn>
                        </p:par>
                        <p:par>
                          <p:cTn id="133" fill="hold">
                            <p:stCondLst>
                              <p:cond delay="500"/>
                            </p:stCondLst>
                            <p:childTnLst>
                              <p:par>
                                <p:cTn id="134" presetID="2" presetClass="entr" presetSubtype="4" accel="50000" decel="50000" fill="hold" nodeType="afterEffect">
                                  <p:stCondLst>
                                    <p:cond delay="0"/>
                                  </p:stCondLst>
                                  <p:childTnLst>
                                    <p:set>
                                      <p:cBhvr>
                                        <p:cTn id="135" dur="1" fill="hold">
                                          <p:stCondLst>
                                            <p:cond delay="0"/>
                                          </p:stCondLst>
                                        </p:cTn>
                                        <p:tgtEl>
                                          <p:spTgt spid="47"/>
                                        </p:tgtEl>
                                        <p:attrNameLst>
                                          <p:attrName>style.visibility</p:attrName>
                                        </p:attrNameLst>
                                      </p:cBhvr>
                                      <p:to>
                                        <p:strVal val="visible"/>
                                      </p:to>
                                    </p:set>
                                    <p:anim calcmode="lin" valueType="num">
                                      <p:cBhvr additive="base">
                                        <p:cTn id="136" dur="500" fill="hold"/>
                                        <p:tgtEl>
                                          <p:spTgt spid="47"/>
                                        </p:tgtEl>
                                        <p:attrNameLst>
                                          <p:attrName>ppt_x</p:attrName>
                                        </p:attrNameLst>
                                      </p:cBhvr>
                                      <p:tavLst>
                                        <p:tav tm="0">
                                          <p:val>
                                            <p:strVal val="#ppt_x"/>
                                          </p:val>
                                        </p:tav>
                                        <p:tav tm="100000">
                                          <p:val>
                                            <p:strVal val="#ppt_x"/>
                                          </p:val>
                                        </p:tav>
                                      </p:tavLst>
                                    </p:anim>
                                    <p:anim calcmode="lin" valueType="num">
                                      <p:cBhvr additive="base">
                                        <p:cTn id="137"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2" presetClass="entr" presetSubtype="1" accel="50000" decel="50000" fill="hold" grpId="0" nodeType="clickEffect">
                                  <p:stCondLst>
                                    <p:cond delay="0"/>
                                  </p:stCondLst>
                                  <p:childTnLst>
                                    <p:set>
                                      <p:cBhvr>
                                        <p:cTn id="141" dur="1" fill="hold">
                                          <p:stCondLst>
                                            <p:cond delay="0"/>
                                          </p:stCondLst>
                                        </p:cTn>
                                        <p:tgtEl>
                                          <p:spTgt spid="45"/>
                                        </p:tgtEl>
                                        <p:attrNameLst>
                                          <p:attrName>style.visibility</p:attrName>
                                        </p:attrNameLst>
                                      </p:cBhvr>
                                      <p:to>
                                        <p:strVal val="visible"/>
                                      </p:to>
                                    </p:set>
                                    <p:anim calcmode="lin" valueType="num">
                                      <p:cBhvr additive="base">
                                        <p:cTn id="142" dur="500" fill="hold"/>
                                        <p:tgtEl>
                                          <p:spTgt spid="45"/>
                                        </p:tgtEl>
                                        <p:attrNameLst>
                                          <p:attrName>ppt_x</p:attrName>
                                        </p:attrNameLst>
                                      </p:cBhvr>
                                      <p:tavLst>
                                        <p:tav tm="0">
                                          <p:val>
                                            <p:strVal val="#ppt_x"/>
                                          </p:val>
                                        </p:tav>
                                        <p:tav tm="100000">
                                          <p:val>
                                            <p:strVal val="#ppt_x"/>
                                          </p:val>
                                        </p:tav>
                                      </p:tavLst>
                                    </p:anim>
                                    <p:anim calcmode="lin" valueType="num">
                                      <p:cBhvr additive="base">
                                        <p:cTn id="143"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8" accel="50000" decel="50000" fill="hold" grpId="0" nodeType="clickEffect">
                                  <p:stCondLst>
                                    <p:cond delay="0"/>
                                  </p:stCondLst>
                                  <p:childTnLst>
                                    <p:set>
                                      <p:cBhvr>
                                        <p:cTn id="147" dur="1" fill="hold">
                                          <p:stCondLst>
                                            <p:cond delay="0"/>
                                          </p:stCondLst>
                                        </p:cTn>
                                        <p:tgtEl>
                                          <p:spTgt spid="46"/>
                                        </p:tgtEl>
                                        <p:attrNameLst>
                                          <p:attrName>style.visibility</p:attrName>
                                        </p:attrNameLst>
                                      </p:cBhvr>
                                      <p:to>
                                        <p:strVal val="visible"/>
                                      </p:to>
                                    </p:set>
                                    <p:anim calcmode="lin" valueType="num">
                                      <p:cBhvr additive="base">
                                        <p:cTn id="148" dur="500" fill="hold"/>
                                        <p:tgtEl>
                                          <p:spTgt spid="46"/>
                                        </p:tgtEl>
                                        <p:attrNameLst>
                                          <p:attrName>ppt_x</p:attrName>
                                        </p:attrNameLst>
                                      </p:cBhvr>
                                      <p:tavLst>
                                        <p:tav tm="0">
                                          <p:val>
                                            <p:strVal val="0-#ppt_w/2"/>
                                          </p:val>
                                        </p:tav>
                                        <p:tav tm="100000">
                                          <p:val>
                                            <p:strVal val="#ppt_x"/>
                                          </p:val>
                                        </p:tav>
                                      </p:tavLst>
                                    </p:anim>
                                    <p:anim calcmode="lin" valueType="num">
                                      <p:cBhvr additive="base">
                                        <p:cTn id="149" dur="500" fill="hold"/>
                                        <p:tgtEl>
                                          <p:spTgt spid="46"/>
                                        </p:tgtEl>
                                        <p:attrNameLst>
                                          <p:attrName>ppt_y</p:attrName>
                                        </p:attrNameLst>
                                      </p:cBhvr>
                                      <p:tavLst>
                                        <p:tav tm="0">
                                          <p:val>
                                            <p:strVal val="#ppt_y"/>
                                          </p:val>
                                        </p:tav>
                                        <p:tav tm="100000">
                                          <p:val>
                                            <p:strVal val="#ppt_y"/>
                                          </p:val>
                                        </p:tav>
                                      </p:tavLst>
                                    </p:anim>
                                  </p:childTnLst>
                                </p:cTn>
                              </p:par>
                              <p:par>
                                <p:cTn id="150" presetID="2" presetClass="entr" presetSubtype="2" accel="50000" decel="50000" fill="hold" grpId="0" nodeType="withEffect">
                                  <p:stCondLst>
                                    <p:cond delay="0"/>
                                  </p:stCondLst>
                                  <p:childTnLst>
                                    <p:set>
                                      <p:cBhvr>
                                        <p:cTn id="151" dur="1" fill="hold">
                                          <p:stCondLst>
                                            <p:cond delay="0"/>
                                          </p:stCondLst>
                                        </p:cTn>
                                        <p:tgtEl>
                                          <p:spTgt spid="23">
                                            <p:txEl>
                                              <p:pRg st="0" end="0"/>
                                            </p:txEl>
                                          </p:spTgt>
                                        </p:tgtEl>
                                        <p:attrNameLst>
                                          <p:attrName>style.visibility</p:attrName>
                                        </p:attrNameLst>
                                      </p:cBhvr>
                                      <p:to>
                                        <p:strVal val="visible"/>
                                      </p:to>
                                    </p:set>
                                    <p:anim calcmode="lin" valueType="num">
                                      <p:cBhvr additive="base">
                                        <p:cTn id="152" dur="5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153" dur="5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2" presetClass="entr" presetSubtype="4" fill="hold" grpId="0" nodeType="clickEffect">
                                  <p:stCondLst>
                                    <p:cond delay="0"/>
                                  </p:stCondLst>
                                  <p:childTnLst>
                                    <p:set>
                                      <p:cBhvr>
                                        <p:cTn id="157" dur="1" fill="hold">
                                          <p:stCondLst>
                                            <p:cond delay="0"/>
                                          </p:stCondLst>
                                        </p:cTn>
                                        <p:tgtEl>
                                          <p:spTgt spid="24"/>
                                        </p:tgtEl>
                                        <p:attrNameLst>
                                          <p:attrName>style.visibility</p:attrName>
                                        </p:attrNameLst>
                                      </p:cBhvr>
                                      <p:to>
                                        <p:strVal val="visible"/>
                                      </p:to>
                                    </p:set>
                                    <p:animEffect transition="in" filter="wipe(down)">
                                      <p:cBhvr>
                                        <p:cTn id="158" dur="500"/>
                                        <p:tgtEl>
                                          <p:spTgt spid="24"/>
                                        </p:tgtEl>
                                      </p:cBhvr>
                                    </p:animEffect>
                                  </p:childTnLst>
                                </p:cTn>
                              </p:par>
                            </p:childTnLst>
                          </p:cTn>
                        </p:par>
                      </p:childTnLst>
                    </p:cTn>
                  </p:par>
                  <p:par>
                    <p:cTn id="159" fill="hold">
                      <p:stCondLst>
                        <p:cond delay="indefinite"/>
                      </p:stCondLst>
                      <p:childTnLst>
                        <p:par>
                          <p:cTn id="160" fill="hold">
                            <p:stCondLst>
                              <p:cond delay="0"/>
                            </p:stCondLst>
                            <p:childTnLst>
                              <p:par>
                                <p:cTn id="161" presetID="2" presetClass="entr" presetSubtype="2" accel="50000" decel="50000" fill="hold" grpId="0" nodeType="clickEffect">
                                  <p:stCondLst>
                                    <p:cond delay="0"/>
                                  </p:stCondLst>
                                  <p:childTnLst>
                                    <p:set>
                                      <p:cBhvr>
                                        <p:cTn id="162" dur="1" fill="hold">
                                          <p:stCondLst>
                                            <p:cond delay="0"/>
                                          </p:stCondLst>
                                        </p:cTn>
                                        <p:tgtEl>
                                          <p:spTgt spid="23">
                                            <p:txEl>
                                              <p:pRg st="1" end="1"/>
                                            </p:txEl>
                                          </p:spTgt>
                                        </p:tgtEl>
                                        <p:attrNameLst>
                                          <p:attrName>style.visibility</p:attrName>
                                        </p:attrNameLst>
                                      </p:cBhvr>
                                      <p:to>
                                        <p:strVal val="visible"/>
                                      </p:to>
                                    </p:set>
                                    <p:anim calcmode="lin" valueType="num">
                                      <p:cBhvr additive="base">
                                        <p:cTn id="163" dur="500" fill="hold"/>
                                        <p:tgtEl>
                                          <p:spTgt spid="23">
                                            <p:txEl>
                                              <p:pRg st="1" end="1"/>
                                            </p:txEl>
                                          </p:spTgt>
                                        </p:tgtEl>
                                        <p:attrNameLst>
                                          <p:attrName>ppt_x</p:attrName>
                                        </p:attrNameLst>
                                      </p:cBhvr>
                                      <p:tavLst>
                                        <p:tav tm="0">
                                          <p:val>
                                            <p:strVal val="1+#ppt_w/2"/>
                                          </p:val>
                                        </p:tav>
                                        <p:tav tm="100000">
                                          <p:val>
                                            <p:strVal val="#ppt_x"/>
                                          </p:val>
                                        </p:tav>
                                      </p:tavLst>
                                    </p:anim>
                                    <p:anim calcmode="lin" valueType="num">
                                      <p:cBhvr additive="base">
                                        <p:cTn id="164" dur="500" fill="hold"/>
                                        <p:tgtEl>
                                          <p:spTgt spid="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nodeType="clickEffect">
                                  <p:stCondLst>
                                    <p:cond delay="0"/>
                                  </p:stCondLst>
                                  <p:childTnLst>
                                    <p:set>
                                      <p:cBhvr>
                                        <p:cTn id="168" dur="1" fill="hold">
                                          <p:stCondLst>
                                            <p:cond delay="0"/>
                                          </p:stCondLst>
                                        </p:cTn>
                                        <p:tgtEl>
                                          <p:spTgt spid="26"/>
                                        </p:tgtEl>
                                        <p:attrNameLst>
                                          <p:attrName>style.visibility</p:attrName>
                                        </p:attrNameLst>
                                      </p:cBhvr>
                                      <p:to>
                                        <p:strVal val="visible"/>
                                      </p:to>
                                    </p:set>
                                    <p:animEffect transition="in" filter="fade">
                                      <p:cBhvr>
                                        <p:cTn id="169" dur="500"/>
                                        <p:tgtEl>
                                          <p:spTgt spid="26"/>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2" fill="hold" grpId="0" nodeType="clickEffect">
                                  <p:stCondLst>
                                    <p:cond delay="0"/>
                                  </p:stCondLst>
                                  <p:childTnLst>
                                    <p:set>
                                      <p:cBhvr>
                                        <p:cTn id="173" dur="1" fill="hold">
                                          <p:stCondLst>
                                            <p:cond delay="0"/>
                                          </p:stCondLst>
                                        </p:cTn>
                                        <p:tgtEl>
                                          <p:spTgt spid="25"/>
                                        </p:tgtEl>
                                        <p:attrNameLst>
                                          <p:attrName>style.visibility</p:attrName>
                                        </p:attrNameLst>
                                      </p:cBhvr>
                                      <p:to>
                                        <p:strVal val="visible"/>
                                      </p:to>
                                    </p:set>
                                    <p:animEffect transition="in" filter="wipe(right)">
                                      <p:cBhvr>
                                        <p:cTn id="174" dur="500"/>
                                        <p:tgtEl>
                                          <p:spTgt spid="25"/>
                                        </p:tgtEl>
                                      </p:cBhvr>
                                    </p:animEffect>
                                  </p:childTnLst>
                                </p:cTn>
                              </p:par>
                            </p:childTnLst>
                          </p:cTn>
                        </p:par>
                        <p:par>
                          <p:cTn id="175" fill="hold">
                            <p:stCondLst>
                              <p:cond delay="500"/>
                            </p:stCondLst>
                            <p:childTnLst>
                              <p:par>
                                <p:cTn id="176" presetID="22" presetClass="entr" presetSubtype="2" fill="hold" nodeType="afterEffect">
                                  <p:stCondLst>
                                    <p:cond delay="0"/>
                                  </p:stCondLst>
                                  <p:childTnLst>
                                    <p:set>
                                      <p:cBhvr>
                                        <p:cTn id="177" dur="1" fill="hold">
                                          <p:stCondLst>
                                            <p:cond delay="0"/>
                                          </p:stCondLst>
                                        </p:cTn>
                                        <p:tgtEl>
                                          <p:spTgt spid="28"/>
                                        </p:tgtEl>
                                        <p:attrNameLst>
                                          <p:attrName>style.visibility</p:attrName>
                                        </p:attrNameLst>
                                      </p:cBhvr>
                                      <p:to>
                                        <p:strVal val="visible"/>
                                      </p:to>
                                    </p:set>
                                    <p:animEffect transition="in" filter="wipe(right)">
                                      <p:cBhvr>
                                        <p:cTn id="178" dur="500"/>
                                        <p:tgtEl>
                                          <p:spTgt spid="28"/>
                                        </p:tgtEl>
                                      </p:cBhvr>
                                    </p:animEffect>
                                  </p:childTnLst>
                                </p:cTn>
                              </p:par>
                            </p:childTnLst>
                          </p:cTn>
                        </p:par>
                      </p:childTnLst>
                    </p:cTn>
                  </p:par>
                  <p:par>
                    <p:cTn id="179" fill="hold">
                      <p:stCondLst>
                        <p:cond delay="indefinite"/>
                      </p:stCondLst>
                      <p:childTnLst>
                        <p:par>
                          <p:cTn id="180" fill="hold">
                            <p:stCondLst>
                              <p:cond delay="0"/>
                            </p:stCondLst>
                            <p:childTnLst>
                              <p:par>
                                <p:cTn id="181" presetID="2" presetClass="entr" presetSubtype="2" accel="50000" decel="50000" fill="hold" grpId="0" nodeType="clickEffect">
                                  <p:stCondLst>
                                    <p:cond delay="0"/>
                                  </p:stCondLst>
                                  <p:childTnLst>
                                    <p:set>
                                      <p:cBhvr>
                                        <p:cTn id="182" dur="1" fill="hold">
                                          <p:stCondLst>
                                            <p:cond delay="0"/>
                                          </p:stCondLst>
                                        </p:cTn>
                                        <p:tgtEl>
                                          <p:spTgt spid="23">
                                            <p:txEl>
                                              <p:pRg st="2" end="2"/>
                                            </p:txEl>
                                          </p:spTgt>
                                        </p:tgtEl>
                                        <p:attrNameLst>
                                          <p:attrName>style.visibility</p:attrName>
                                        </p:attrNameLst>
                                      </p:cBhvr>
                                      <p:to>
                                        <p:strVal val="visible"/>
                                      </p:to>
                                    </p:set>
                                    <p:anim calcmode="lin" valueType="num">
                                      <p:cBhvr additive="base">
                                        <p:cTn id="183" dur="500" fill="hold"/>
                                        <p:tgtEl>
                                          <p:spTgt spid="23">
                                            <p:txEl>
                                              <p:pRg st="2" end="2"/>
                                            </p:txEl>
                                          </p:spTgt>
                                        </p:tgtEl>
                                        <p:attrNameLst>
                                          <p:attrName>ppt_x</p:attrName>
                                        </p:attrNameLst>
                                      </p:cBhvr>
                                      <p:tavLst>
                                        <p:tav tm="0">
                                          <p:val>
                                            <p:strVal val="1+#ppt_w/2"/>
                                          </p:val>
                                        </p:tav>
                                        <p:tav tm="100000">
                                          <p:val>
                                            <p:strVal val="#ppt_x"/>
                                          </p:val>
                                        </p:tav>
                                      </p:tavLst>
                                    </p:anim>
                                    <p:anim calcmode="lin" valueType="num">
                                      <p:cBhvr additive="base">
                                        <p:cTn id="184" dur="500" fill="hold"/>
                                        <p:tgtEl>
                                          <p:spTgt spid="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22" presetClass="entr" presetSubtype="4" fill="hold" grpId="0" nodeType="clickEffect">
                                  <p:stCondLst>
                                    <p:cond delay="0"/>
                                  </p:stCondLst>
                                  <p:childTnLst>
                                    <p:set>
                                      <p:cBhvr>
                                        <p:cTn id="188" dur="1" fill="hold">
                                          <p:stCondLst>
                                            <p:cond delay="0"/>
                                          </p:stCondLst>
                                        </p:cTn>
                                        <p:tgtEl>
                                          <p:spTgt spid="27"/>
                                        </p:tgtEl>
                                        <p:attrNameLst>
                                          <p:attrName>style.visibility</p:attrName>
                                        </p:attrNameLst>
                                      </p:cBhvr>
                                      <p:to>
                                        <p:strVal val="visible"/>
                                      </p:to>
                                    </p:set>
                                    <p:animEffect transition="in" filter="wipe(down)">
                                      <p:cBhvr>
                                        <p:cTn id="189" dur="500"/>
                                        <p:tgtEl>
                                          <p:spTgt spid="27"/>
                                        </p:tgtEl>
                                      </p:cBhvr>
                                    </p:animEffect>
                                  </p:childTnLst>
                                </p:cTn>
                              </p:par>
                            </p:childTnLst>
                          </p:cTn>
                        </p:par>
                      </p:childTnLst>
                    </p:cTn>
                  </p:par>
                  <p:par>
                    <p:cTn id="190" fill="hold">
                      <p:stCondLst>
                        <p:cond delay="indefinite"/>
                      </p:stCondLst>
                      <p:childTnLst>
                        <p:par>
                          <p:cTn id="191" fill="hold">
                            <p:stCondLst>
                              <p:cond delay="0"/>
                            </p:stCondLst>
                            <p:childTnLst>
                              <p:par>
                                <p:cTn id="192" presetID="2" presetClass="entr" presetSubtype="2" accel="50000" decel="50000" fill="hold" grpId="0" nodeType="clickEffect">
                                  <p:stCondLst>
                                    <p:cond delay="0"/>
                                  </p:stCondLst>
                                  <p:childTnLst>
                                    <p:set>
                                      <p:cBhvr>
                                        <p:cTn id="193" dur="1" fill="hold">
                                          <p:stCondLst>
                                            <p:cond delay="0"/>
                                          </p:stCondLst>
                                        </p:cTn>
                                        <p:tgtEl>
                                          <p:spTgt spid="23">
                                            <p:txEl>
                                              <p:pRg st="3" end="3"/>
                                            </p:txEl>
                                          </p:spTgt>
                                        </p:tgtEl>
                                        <p:attrNameLst>
                                          <p:attrName>style.visibility</p:attrName>
                                        </p:attrNameLst>
                                      </p:cBhvr>
                                      <p:to>
                                        <p:strVal val="visible"/>
                                      </p:to>
                                    </p:set>
                                    <p:anim calcmode="lin" valueType="num">
                                      <p:cBhvr additive="base">
                                        <p:cTn id="194" dur="500" fill="hold"/>
                                        <p:tgtEl>
                                          <p:spTgt spid="23">
                                            <p:txEl>
                                              <p:pRg st="3" end="3"/>
                                            </p:txEl>
                                          </p:spTgt>
                                        </p:tgtEl>
                                        <p:attrNameLst>
                                          <p:attrName>ppt_x</p:attrName>
                                        </p:attrNameLst>
                                      </p:cBhvr>
                                      <p:tavLst>
                                        <p:tav tm="0">
                                          <p:val>
                                            <p:strVal val="1+#ppt_w/2"/>
                                          </p:val>
                                        </p:tav>
                                        <p:tav tm="100000">
                                          <p:val>
                                            <p:strVal val="#ppt_x"/>
                                          </p:val>
                                        </p:tav>
                                      </p:tavLst>
                                    </p:anim>
                                    <p:anim calcmode="lin" valueType="num">
                                      <p:cBhvr additive="base">
                                        <p:cTn id="195" dur="500" fill="hold"/>
                                        <p:tgtEl>
                                          <p:spTgt spid="23">
                                            <p:txEl>
                                              <p:pRg st="3" end="3"/>
                                            </p:txEl>
                                          </p:spTgt>
                                        </p:tgtEl>
                                        <p:attrNameLst>
                                          <p:attrName>ppt_y</p:attrName>
                                        </p:attrNameLst>
                                      </p:cBhvr>
                                      <p:tavLst>
                                        <p:tav tm="0">
                                          <p:val>
                                            <p:strVal val="#ppt_y"/>
                                          </p:val>
                                        </p:tav>
                                        <p:tav tm="100000">
                                          <p:val>
                                            <p:strVal val="#ppt_y"/>
                                          </p:val>
                                        </p:tav>
                                      </p:tavLst>
                                    </p:anim>
                                  </p:childTnLst>
                                </p:cTn>
                              </p:par>
                            </p:childTnLst>
                          </p:cTn>
                        </p:par>
                        <p:par>
                          <p:cTn id="196" fill="hold">
                            <p:stCondLst>
                              <p:cond delay="500"/>
                            </p:stCondLst>
                            <p:childTnLst>
                              <p:par>
                                <p:cTn id="197" presetID="22" presetClass="entr" presetSubtype="4" fill="hold" nodeType="afterEffect">
                                  <p:stCondLst>
                                    <p:cond delay="0"/>
                                  </p:stCondLst>
                                  <p:childTnLst>
                                    <p:set>
                                      <p:cBhvr>
                                        <p:cTn id="198" dur="1" fill="hold">
                                          <p:stCondLst>
                                            <p:cond delay="0"/>
                                          </p:stCondLst>
                                        </p:cTn>
                                        <p:tgtEl>
                                          <p:spTgt spid="30"/>
                                        </p:tgtEl>
                                        <p:attrNameLst>
                                          <p:attrName>style.visibility</p:attrName>
                                        </p:attrNameLst>
                                      </p:cBhvr>
                                      <p:to>
                                        <p:strVal val="visible"/>
                                      </p:to>
                                    </p:set>
                                    <p:animEffect transition="in" filter="wipe(down)">
                                      <p:cBhvr>
                                        <p:cTn id="199" dur="500"/>
                                        <p:tgtEl>
                                          <p:spTgt spid="30"/>
                                        </p:tgtEl>
                                      </p:cBhvr>
                                    </p:animEffect>
                                  </p:childTnLst>
                                </p:cTn>
                              </p:par>
                            </p:childTnLst>
                          </p:cTn>
                        </p:par>
                      </p:childTnLst>
                    </p:cTn>
                  </p:par>
                  <p:par>
                    <p:cTn id="200" fill="hold">
                      <p:stCondLst>
                        <p:cond delay="indefinite"/>
                      </p:stCondLst>
                      <p:childTnLst>
                        <p:par>
                          <p:cTn id="201" fill="hold">
                            <p:stCondLst>
                              <p:cond delay="0"/>
                            </p:stCondLst>
                            <p:childTnLst>
                              <p:par>
                                <p:cTn id="202" presetID="22" presetClass="entr" presetSubtype="2" fill="hold" grpId="0" nodeType="clickEffect">
                                  <p:stCondLst>
                                    <p:cond delay="0"/>
                                  </p:stCondLst>
                                  <p:childTnLst>
                                    <p:set>
                                      <p:cBhvr>
                                        <p:cTn id="203" dur="1" fill="hold">
                                          <p:stCondLst>
                                            <p:cond delay="0"/>
                                          </p:stCondLst>
                                        </p:cTn>
                                        <p:tgtEl>
                                          <p:spTgt spid="29"/>
                                        </p:tgtEl>
                                        <p:attrNameLst>
                                          <p:attrName>style.visibility</p:attrName>
                                        </p:attrNameLst>
                                      </p:cBhvr>
                                      <p:to>
                                        <p:strVal val="visible"/>
                                      </p:to>
                                    </p:set>
                                    <p:animEffect transition="in" filter="wipe(right)">
                                      <p:cBhvr>
                                        <p:cTn id="204" dur="500"/>
                                        <p:tgtEl>
                                          <p:spTgt spid="29"/>
                                        </p:tgtEl>
                                      </p:cBhvr>
                                    </p:animEffect>
                                  </p:childTnLst>
                                </p:cTn>
                              </p:par>
                            </p:childTnLst>
                          </p:cTn>
                        </p:par>
                      </p:childTnLst>
                    </p:cTn>
                  </p:par>
                  <p:par>
                    <p:cTn id="205" fill="hold">
                      <p:stCondLst>
                        <p:cond delay="indefinite"/>
                      </p:stCondLst>
                      <p:childTnLst>
                        <p:par>
                          <p:cTn id="206" fill="hold">
                            <p:stCondLst>
                              <p:cond delay="0"/>
                            </p:stCondLst>
                            <p:childTnLst>
                              <p:par>
                                <p:cTn id="207" presetID="2" presetClass="entr" presetSubtype="2" accel="50000" decel="50000" fill="hold" grpId="0" nodeType="clickEffect">
                                  <p:stCondLst>
                                    <p:cond delay="0"/>
                                  </p:stCondLst>
                                  <p:childTnLst>
                                    <p:set>
                                      <p:cBhvr>
                                        <p:cTn id="208" dur="1" fill="hold">
                                          <p:stCondLst>
                                            <p:cond delay="0"/>
                                          </p:stCondLst>
                                        </p:cTn>
                                        <p:tgtEl>
                                          <p:spTgt spid="23">
                                            <p:txEl>
                                              <p:pRg st="4" end="4"/>
                                            </p:txEl>
                                          </p:spTgt>
                                        </p:tgtEl>
                                        <p:attrNameLst>
                                          <p:attrName>style.visibility</p:attrName>
                                        </p:attrNameLst>
                                      </p:cBhvr>
                                      <p:to>
                                        <p:strVal val="visible"/>
                                      </p:to>
                                    </p:set>
                                    <p:anim calcmode="lin" valueType="num">
                                      <p:cBhvr additive="base">
                                        <p:cTn id="209" dur="500" fill="hold"/>
                                        <p:tgtEl>
                                          <p:spTgt spid="23">
                                            <p:txEl>
                                              <p:pRg st="4" end="4"/>
                                            </p:txEl>
                                          </p:spTgt>
                                        </p:tgtEl>
                                        <p:attrNameLst>
                                          <p:attrName>ppt_x</p:attrName>
                                        </p:attrNameLst>
                                      </p:cBhvr>
                                      <p:tavLst>
                                        <p:tav tm="0">
                                          <p:val>
                                            <p:strVal val="1+#ppt_w/2"/>
                                          </p:val>
                                        </p:tav>
                                        <p:tav tm="100000">
                                          <p:val>
                                            <p:strVal val="#ppt_x"/>
                                          </p:val>
                                        </p:tav>
                                      </p:tavLst>
                                    </p:anim>
                                    <p:anim calcmode="lin" valueType="num">
                                      <p:cBhvr additive="base">
                                        <p:cTn id="210" dur="500" fill="hold"/>
                                        <p:tgtEl>
                                          <p:spTgt spid="2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1" fill="hold">
                      <p:stCondLst>
                        <p:cond delay="indefinite"/>
                      </p:stCondLst>
                      <p:childTnLst>
                        <p:par>
                          <p:cTn id="212" fill="hold">
                            <p:stCondLst>
                              <p:cond delay="0"/>
                            </p:stCondLst>
                            <p:childTnLst>
                              <p:par>
                                <p:cTn id="213" presetID="2" presetClass="entr" presetSubtype="2" accel="50000" decel="50000" fill="hold" grpId="0" nodeType="clickEffect">
                                  <p:stCondLst>
                                    <p:cond delay="0"/>
                                  </p:stCondLst>
                                  <p:childTnLst>
                                    <p:set>
                                      <p:cBhvr>
                                        <p:cTn id="214" dur="1" fill="hold">
                                          <p:stCondLst>
                                            <p:cond delay="0"/>
                                          </p:stCondLst>
                                        </p:cTn>
                                        <p:tgtEl>
                                          <p:spTgt spid="23">
                                            <p:txEl>
                                              <p:pRg st="5" end="5"/>
                                            </p:txEl>
                                          </p:spTgt>
                                        </p:tgtEl>
                                        <p:attrNameLst>
                                          <p:attrName>style.visibility</p:attrName>
                                        </p:attrNameLst>
                                      </p:cBhvr>
                                      <p:to>
                                        <p:strVal val="visible"/>
                                      </p:to>
                                    </p:set>
                                    <p:anim calcmode="lin" valueType="num">
                                      <p:cBhvr additive="base">
                                        <p:cTn id="215" dur="500" fill="hold"/>
                                        <p:tgtEl>
                                          <p:spTgt spid="23">
                                            <p:txEl>
                                              <p:pRg st="5" end="5"/>
                                            </p:txEl>
                                          </p:spTgt>
                                        </p:tgtEl>
                                        <p:attrNameLst>
                                          <p:attrName>ppt_x</p:attrName>
                                        </p:attrNameLst>
                                      </p:cBhvr>
                                      <p:tavLst>
                                        <p:tav tm="0">
                                          <p:val>
                                            <p:strVal val="1+#ppt_w/2"/>
                                          </p:val>
                                        </p:tav>
                                        <p:tav tm="100000">
                                          <p:val>
                                            <p:strVal val="#ppt_x"/>
                                          </p:val>
                                        </p:tav>
                                      </p:tavLst>
                                    </p:anim>
                                    <p:anim calcmode="lin" valueType="num">
                                      <p:cBhvr additive="base">
                                        <p:cTn id="216" dur="500" fill="hold"/>
                                        <p:tgtEl>
                                          <p:spTgt spid="2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7" fill="hold">
                      <p:stCondLst>
                        <p:cond delay="indefinite"/>
                      </p:stCondLst>
                      <p:childTnLst>
                        <p:par>
                          <p:cTn id="218" fill="hold">
                            <p:stCondLst>
                              <p:cond delay="0"/>
                            </p:stCondLst>
                            <p:childTnLst>
                              <p:par>
                                <p:cTn id="219" presetID="2" presetClass="entr" presetSubtype="1" fill="hold" nodeType="clickEffect">
                                  <p:stCondLst>
                                    <p:cond delay="0"/>
                                  </p:stCondLst>
                                  <p:childTnLst>
                                    <p:set>
                                      <p:cBhvr>
                                        <p:cTn id="220" dur="1" fill="hold">
                                          <p:stCondLst>
                                            <p:cond delay="0"/>
                                          </p:stCondLst>
                                        </p:cTn>
                                        <p:tgtEl>
                                          <p:spTgt spid="31"/>
                                        </p:tgtEl>
                                        <p:attrNameLst>
                                          <p:attrName>style.visibility</p:attrName>
                                        </p:attrNameLst>
                                      </p:cBhvr>
                                      <p:to>
                                        <p:strVal val="visible"/>
                                      </p:to>
                                    </p:set>
                                    <p:anim calcmode="lin" valueType="num">
                                      <p:cBhvr additive="base">
                                        <p:cTn id="221" dur="500" fill="hold"/>
                                        <p:tgtEl>
                                          <p:spTgt spid="31"/>
                                        </p:tgtEl>
                                        <p:attrNameLst>
                                          <p:attrName>ppt_x</p:attrName>
                                        </p:attrNameLst>
                                      </p:cBhvr>
                                      <p:tavLst>
                                        <p:tav tm="0">
                                          <p:val>
                                            <p:strVal val="#ppt_x"/>
                                          </p:val>
                                        </p:tav>
                                        <p:tav tm="100000">
                                          <p:val>
                                            <p:strVal val="#ppt_x"/>
                                          </p:val>
                                        </p:tav>
                                      </p:tavLst>
                                    </p:anim>
                                    <p:anim calcmode="lin" valueType="num">
                                      <p:cBhvr additive="base">
                                        <p:cTn id="222"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P spid="2" grpId="0" animBg="1"/>
      <p:bldP spid="37" grpId="0" animBg="1"/>
      <p:bldP spid="21" grpId="0" animBg="1"/>
      <p:bldP spid="32" grpId="0" animBg="1"/>
      <p:bldP spid="34" grpId="0" animBg="1"/>
      <p:bldP spid="35" grpId="0" animBg="1"/>
      <p:bldP spid="36" grpId="0" animBg="1"/>
      <p:bldP spid="38" grpId="0" animBg="1"/>
      <p:bldP spid="39" grpId="0" animBg="1"/>
      <p:bldP spid="40" grpId="0" animBg="1"/>
      <p:bldP spid="41" grpId="0" animBg="1"/>
      <p:bldP spid="42" grpId="0" animBg="1"/>
      <p:bldP spid="43" grpId="0" animBg="1"/>
      <p:bldP spid="33" grpId="0" animBg="1"/>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2" grpId="0" animBg="1"/>
      <p:bldP spid="24" grpId="0" animBg="1"/>
      <p:bldP spid="25" grpId="0" animBg="1"/>
      <p:bldP spid="27" grpId="0" animBg="1"/>
      <p:bldP spid="29" grpId="0" animBg="1"/>
      <p:bldP spid="45" grpId="0"/>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F58AC44-B94A-959E-E038-66AB37C4C136}"/>
              </a:ext>
            </a:extLst>
          </p:cNvPr>
          <p:cNvSpPr txBox="1"/>
          <p:nvPr/>
        </p:nvSpPr>
        <p:spPr>
          <a:xfrm>
            <a:off x="385894" y="261480"/>
            <a:ext cx="7130273" cy="707886"/>
          </a:xfrm>
          <a:prstGeom prst="rect">
            <a:avLst/>
          </a:prstGeom>
          <a:noFill/>
        </p:spPr>
        <p:txBody>
          <a:bodyPr wrap="square" rtlCol="0">
            <a:spAutoFit/>
          </a:bodyPr>
          <a:lstStyle/>
          <a:p>
            <a:r>
              <a:rPr lang="fr-FR" sz="4000" b="1" dirty="0">
                <a:latin typeface="Poppins" pitchFamily="2" charset="77"/>
                <a:cs typeface="Poppins" pitchFamily="2" charset="77"/>
              </a:rPr>
              <a:t>Je cherche la préfecture</a:t>
            </a:r>
          </a:p>
        </p:txBody>
      </p:sp>
      <p:cxnSp>
        <p:nvCxnSpPr>
          <p:cNvPr id="4" name="Connecteur droit 3">
            <a:extLst>
              <a:ext uri="{FF2B5EF4-FFF2-40B4-BE49-F238E27FC236}">
                <a16:creationId xmlns:a16="http://schemas.microsoft.com/office/drawing/2014/main" id="{367ACBD4-D490-F389-5F3A-5A07D75A66A3}"/>
              </a:ext>
            </a:extLst>
          </p:cNvPr>
          <p:cNvCxnSpPr/>
          <p:nvPr/>
        </p:nvCxnSpPr>
        <p:spPr>
          <a:xfrm>
            <a:off x="703385" y="2230734"/>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Connecteur droit 4">
            <a:extLst>
              <a:ext uri="{FF2B5EF4-FFF2-40B4-BE49-F238E27FC236}">
                <a16:creationId xmlns:a16="http://schemas.microsoft.com/office/drawing/2014/main" id="{33DF611C-F92B-287B-02D4-D007FAED3771}"/>
              </a:ext>
            </a:extLst>
          </p:cNvPr>
          <p:cNvCxnSpPr/>
          <p:nvPr/>
        </p:nvCxnSpPr>
        <p:spPr>
          <a:xfrm>
            <a:off x="703385" y="3074796"/>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6037F34D-CF2F-B343-6AF3-30CA9AF53AF3}"/>
              </a:ext>
            </a:extLst>
          </p:cNvPr>
          <p:cNvCxnSpPr/>
          <p:nvPr/>
        </p:nvCxnSpPr>
        <p:spPr>
          <a:xfrm>
            <a:off x="703385" y="4632290"/>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03EA301-89F3-D488-2C2E-7FE2CD8DC469}"/>
              </a:ext>
            </a:extLst>
          </p:cNvPr>
          <p:cNvCxnSpPr/>
          <p:nvPr/>
        </p:nvCxnSpPr>
        <p:spPr>
          <a:xfrm>
            <a:off x="703385" y="5476352"/>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25BC98BB-C9BE-31A7-AA25-E1B6271B2855}"/>
              </a:ext>
            </a:extLst>
          </p:cNvPr>
          <p:cNvCxnSpPr>
            <a:cxnSpLocks/>
          </p:cNvCxnSpPr>
          <p:nvPr/>
        </p:nvCxnSpPr>
        <p:spPr>
          <a:xfrm flipV="1">
            <a:off x="4672484" y="3074796"/>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75E2C06C-9442-9E4E-F2EC-3C590D66F313}"/>
              </a:ext>
            </a:extLst>
          </p:cNvPr>
          <p:cNvCxnSpPr>
            <a:cxnSpLocks/>
          </p:cNvCxnSpPr>
          <p:nvPr/>
        </p:nvCxnSpPr>
        <p:spPr>
          <a:xfrm flipV="1">
            <a:off x="4672484" y="5476352"/>
            <a:ext cx="0" cy="13816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09D2F370-B647-5F4B-D835-C8DBA30AA8EE}"/>
              </a:ext>
            </a:extLst>
          </p:cNvPr>
          <p:cNvCxnSpPr>
            <a:cxnSpLocks/>
          </p:cNvCxnSpPr>
          <p:nvPr/>
        </p:nvCxnSpPr>
        <p:spPr>
          <a:xfrm flipV="1">
            <a:off x="4663240" y="1578712"/>
            <a:ext cx="0" cy="65202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9FA51C27-B7DB-EE47-1AF3-CDC429B3E205}"/>
              </a:ext>
            </a:extLst>
          </p:cNvPr>
          <p:cNvCxnSpPr>
            <a:cxnSpLocks/>
          </p:cNvCxnSpPr>
          <p:nvPr/>
        </p:nvCxnSpPr>
        <p:spPr>
          <a:xfrm>
            <a:off x="5531617" y="5476352"/>
            <a:ext cx="1161791"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31BC6B03-BF8D-0A6F-0E3D-9C25A7A9AF15}"/>
              </a:ext>
            </a:extLst>
          </p:cNvPr>
          <p:cNvCxnSpPr>
            <a:cxnSpLocks/>
          </p:cNvCxnSpPr>
          <p:nvPr/>
        </p:nvCxnSpPr>
        <p:spPr>
          <a:xfrm>
            <a:off x="5531617" y="3050144"/>
            <a:ext cx="395985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99DFE926-5EDC-2FB3-C2F5-CAA62DA77090}"/>
              </a:ext>
            </a:extLst>
          </p:cNvPr>
          <p:cNvCxnSpPr>
            <a:cxnSpLocks/>
          </p:cNvCxnSpPr>
          <p:nvPr/>
        </p:nvCxnSpPr>
        <p:spPr>
          <a:xfrm>
            <a:off x="5531617" y="2206082"/>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1AB2A648-6B6B-2751-FADA-1FECA194F0D2}"/>
              </a:ext>
            </a:extLst>
          </p:cNvPr>
          <p:cNvCxnSpPr>
            <a:cxnSpLocks/>
          </p:cNvCxnSpPr>
          <p:nvPr/>
        </p:nvCxnSpPr>
        <p:spPr>
          <a:xfrm flipV="1">
            <a:off x="5531617" y="5476352"/>
            <a:ext cx="0" cy="138164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F4887F1F-56A8-E368-DA6B-2919ED3414B6}"/>
              </a:ext>
            </a:extLst>
          </p:cNvPr>
          <p:cNvCxnSpPr>
            <a:cxnSpLocks/>
          </p:cNvCxnSpPr>
          <p:nvPr/>
        </p:nvCxnSpPr>
        <p:spPr>
          <a:xfrm flipV="1">
            <a:off x="5550308" y="3074796"/>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597A893-12C4-72BD-7CF0-2BB290FA8502}"/>
              </a:ext>
            </a:extLst>
          </p:cNvPr>
          <p:cNvCxnSpPr>
            <a:cxnSpLocks/>
          </p:cNvCxnSpPr>
          <p:nvPr/>
        </p:nvCxnSpPr>
        <p:spPr>
          <a:xfrm flipV="1">
            <a:off x="9491472" y="668169"/>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BF54BAA7-EFCE-FD7B-B2E8-A5E4A497C104}"/>
              </a:ext>
            </a:extLst>
          </p:cNvPr>
          <p:cNvCxnSpPr>
            <a:cxnSpLocks/>
          </p:cNvCxnSpPr>
          <p:nvPr/>
        </p:nvCxnSpPr>
        <p:spPr>
          <a:xfrm flipV="1">
            <a:off x="10064496" y="668169"/>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1D1CAC91-E171-1E85-28F1-D74E04C45EC1}"/>
              </a:ext>
            </a:extLst>
          </p:cNvPr>
          <p:cNvCxnSpPr>
            <a:cxnSpLocks/>
          </p:cNvCxnSpPr>
          <p:nvPr/>
        </p:nvCxnSpPr>
        <p:spPr>
          <a:xfrm flipV="1">
            <a:off x="11466576" y="668169"/>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05C77512-59CF-3CEE-C035-DF49A3D1B86B}"/>
              </a:ext>
            </a:extLst>
          </p:cNvPr>
          <p:cNvCxnSpPr>
            <a:cxnSpLocks/>
          </p:cNvCxnSpPr>
          <p:nvPr/>
        </p:nvCxnSpPr>
        <p:spPr>
          <a:xfrm flipV="1">
            <a:off x="12027408" y="668169"/>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B265D806-15C1-9E50-4FEB-41BA062B9D34}"/>
              </a:ext>
            </a:extLst>
          </p:cNvPr>
          <p:cNvCxnSpPr>
            <a:cxnSpLocks/>
          </p:cNvCxnSpPr>
          <p:nvPr/>
        </p:nvCxnSpPr>
        <p:spPr>
          <a:xfrm>
            <a:off x="10064496" y="2225663"/>
            <a:ext cx="140208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2259021-AA19-0BFF-EF6D-470E0BD6C6C8}"/>
              </a:ext>
            </a:extLst>
          </p:cNvPr>
          <p:cNvCxnSpPr>
            <a:cxnSpLocks/>
          </p:cNvCxnSpPr>
          <p:nvPr/>
        </p:nvCxnSpPr>
        <p:spPr>
          <a:xfrm>
            <a:off x="12027408" y="2225663"/>
            <a:ext cx="164592"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62EB70A5-520B-5456-4BE9-C9E491ECF347}"/>
              </a:ext>
            </a:extLst>
          </p:cNvPr>
          <p:cNvCxnSpPr>
            <a:cxnSpLocks/>
          </p:cNvCxnSpPr>
          <p:nvPr/>
        </p:nvCxnSpPr>
        <p:spPr>
          <a:xfrm flipV="1">
            <a:off x="6693408" y="5476352"/>
            <a:ext cx="0" cy="129941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58640BBA-C6A6-207C-1B8C-08FB1B7C194D}"/>
              </a:ext>
            </a:extLst>
          </p:cNvPr>
          <p:cNvCxnSpPr>
            <a:cxnSpLocks/>
          </p:cNvCxnSpPr>
          <p:nvPr/>
        </p:nvCxnSpPr>
        <p:spPr>
          <a:xfrm>
            <a:off x="8222901" y="5476352"/>
            <a:ext cx="396909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80790F1F-CF1D-2F49-0370-5FFAA4DBA4FE}"/>
              </a:ext>
            </a:extLst>
          </p:cNvPr>
          <p:cNvCxnSpPr>
            <a:cxnSpLocks/>
          </p:cNvCxnSpPr>
          <p:nvPr/>
        </p:nvCxnSpPr>
        <p:spPr>
          <a:xfrm flipV="1">
            <a:off x="8222901" y="5476352"/>
            <a:ext cx="0" cy="129941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00289C50-C294-C466-AAB3-1D089D300EA7}"/>
              </a:ext>
            </a:extLst>
          </p:cNvPr>
          <p:cNvSpPr/>
          <p:nvPr/>
        </p:nvSpPr>
        <p:spPr>
          <a:xfrm>
            <a:off x="703385" y="2340864"/>
            <a:ext cx="11488615" cy="609600"/>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Victor Hugo</a:t>
            </a:r>
          </a:p>
        </p:txBody>
      </p:sp>
      <p:sp>
        <p:nvSpPr>
          <p:cNvPr id="49" name="Rectangle 48">
            <a:extLst>
              <a:ext uri="{FF2B5EF4-FFF2-40B4-BE49-F238E27FC236}">
                <a16:creationId xmlns:a16="http://schemas.microsoft.com/office/drawing/2014/main" id="{A8EEBFC4-9DE4-6CAF-A5CF-D3294BD8B722}"/>
              </a:ext>
            </a:extLst>
          </p:cNvPr>
          <p:cNvSpPr/>
          <p:nvPr/>
        </p:nvSpPr>
        <p:spPr>
          <a:xfrm>
            <a:off x="703385" y="4752315"/>
            <a:ext cx="11488615" cy="609600"/>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Bucarest</a:t>
            </a:r>
          </a:p>
        </p:txBody>
      </p:sp>
      <p:sp>
        <p:nvSpPr>
          <p:cNvPr id="50" name="Rectangle 49">
            <a:extLst>
              <a:ext uri="{FF2B5EF4-FFF2-40B4-BE49-F238E27FC236}">
                <a16:creationId xmlns:a16="http://schemas.microsoft.com/office/drawing/2014/main" id="{2016BAB6-DD7A-4549-8DC7-A24ECB05628A}"/>
              </a:ext>
            </a:extLst>
          </p:cNvPr>
          <p:cNvSpPr/>
          <p:nvPr/>
        </p:nvSpPr>
        <p:spPr>
          <a:xfrm rot="16200000">
            <a:off x="2528515" y="3989758"/>
            <a:ext cx="5180685" cy="555798"/>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Bichat</a:t>
            </a:r>
          </a:p>
        </p:txBody>
      </p:sp>
      <p:cxnSp>
        <p:nvCxnSpPr>
          <p:cNvPr id="52" name="Connecteur droit 51">
            <a:extLst>
              <a:ext uri="{FF2B5EF4-FFF2-40B4-BE49-F238E27FC236}">
                <a16:creationId xmlns:a16="http://schemas.microsoft.com/office/drawing/2014/main" id="{1BF19440-0722-F656-E9D4-18A2F5213D19}"/>
              </a:ext>
            </a:extLst>
          </p:cNvPr>
          <p:cNvCxnSpPr>
            <a:cxnSpLocks/>
          </p:cNvCxnSpPr>
          <p:nvPr/>
        </p:nvCxnSpPr>
        <p:spPr>
          <a:xfrm flipV="1">
            <a:off x="5550308" y="1578712"/>
            <a:ext cx="0" cy="65202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571B33D1-9740-81A5-62BE-52519DE8666F}"/>
              </a:ext>
            </a:extLst>
          </p:cNvPr>
          <p:cNvSpPr/>
          <p:nvPr/>
        </p:nvSpPr>
        <p:spPr>
          <a:xfrm>
            <a:off x="6824170" y="5321809"/>
            <a:ext cx="1259122" cy="1274704"/>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Place du marché</a:t>
            </a:r>
          </a:p>
        </p:txBody>
      </p:sp>
      <p:sp>
        <p:nvSpPr>
          <p:cNvPr id="54" name="Rectangle 53">
            <a:extLst>
              <a:ext uri="{FF2B5EF4-FFF2-40B4-BE49-F238E27FC236}">
                <a16:creationId xmlns:a16="http://schemas.microsoft.com/office/drawing/2014/main" id="{E724D5B3-1AFF-5DC3-DED9-B1DAE2076AF5}"/>
              </a:ext>
            </a:extLst>
          </p:cNvPr>
          <p:cNvSpPr/>
          <p:nvPr/>
        </p:nvSpPr>
        <p:spPr>
          <a:xfrm rot="16200000">
            <a:off x="7538367" y="2701176"/>
            <a:ext cx="4486923" cy="420905"/>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la Seine</a:t>
            </a:r>
          </a:p>
        </p:txBody>
      </p:sp>
      <p:cxnSp>
        <p:nvCxnSpPr>
          <p:cNvPr id="58" name="Connecteur droit 57">
            <a:extLst>
              <a:ext uri="{FF2B5EF4-FFF2-40B4-BE49-F238E27FC236}">
                <a16:creationId xmlns:a16="http://schemas.microsoft.com/office/drawing/2014/main" id="{4CE24656-9D28-FAB5-E537-C86D856238D7}"/>
              </a:ext>
            </a:extLst>
          </p:cNvPr>
          <p:cNvCxnSpPr>
            <a:cxnSpLocks/>
          </p:cNvCxnSpPr>
          <p:nvPr/>
        </p:nvCxnSpPr>
        <p:spPr>
          <a:xfrm>
            <a:off x="6693408" y="6727083"/>
            <a:ext cx="152949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215B6D31-31B7-9311-EFC5-93805F0A68D8}"/>
              </a:ext>
            </a:extLst>
          </p:cNvPr>
          <p:cNvSpPr/>
          <p:nvPr/>
        </p:nvSpPr>
        <p:spPr>
          <a:xfrm rot="16200000">
            <a:off x="10866512" y="1250355"/>
            <a:ext cx="1760081" cy="420905"/>
          </a:xfrm>
          <a:prstGeom prst="rect">
            <a:avLst/>
          </a:prstGeom>
          <a:solidFill>
            <a:schemeClr val="accent3">
              <a:lumMod val="20000"/>
              <a:lumOff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fr-FR" sz="1400" b="1" dirty="0">
                <a:solidFill>
                  <a:schemeClr val="tx1"/>
                </a:solidFill>
                <a:latin typeface="Poppins" pitchFamily="2" charset="77"/>
                <a:cs typeface="Poppins" pitchFamily="2" charset="77"/>
              </a:rPr>
              <a:t>Rue de Budapest</a:t>
            </a:r>
          </a:p>
        </p:txBody>
      </p:sp>
      <p:pic>
        <p:nvPicPr>
          <p:cNvPr id="66" name="Image 65" descr="Une image contenant triangle&#10;&#10;Description générée automatiquement">
            <a:extLst>
              <a:ext uri="{FF2B5EF4-FFF2-40B4-BE49-F238E27FC236}">
                <a16:creationId xmlns:a16="http://schemas.microsoft.com/office/drawing/2014/main" id="{2A5D8B44-0180-9026-0CE1-ACB3C9D17C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4850202" y="6271959"/>
            <a:ext cx="555797" cy="555797"/>
          </a:xfrm>
          <a:prstGeom prst="rect">
            <a:avLst/>
          </a:prstGeom>
        </p:spPr>
      </p:pic>
      <p:cxnSp>
        <p:nvCxnSpPr>
          <p:cNvPr id="72" name="Connecteur droit 71">
            <a:extLst>
              <a:ext uri="{FF2B5EF4-FFF2-40B4-BE49-F238E27FC236}">
                <a16:creationId xmlns:a16="http://schemas.microsoft.com/office/drawing/2014/main" id="{17D91DFD-0ECC-DAB9-FBF2-C2005018459C}"/>
              </a:ext>
            </a:extLst>
          </p:cNvPr>
          <p:cNvCxnSpPr>
            <a:cxnSpLocks/>
          </p:cNvCxnSpPr>
          <p:nvPr/>
        </p:nvCxnSpPr>
        <p:spPr>
          <a:xfrm>
            <a:off x="10047480" y="3050144"/>
            <a:ext cx="21445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Connecteur droit 73">
            <a:extLst>
              <a:ext uri="{FF2B5EF4-FFF2-40B4-BE49-F238E27FC236}">
                <a16:creationId xmlns:a16="http://schemas.microsoft.com/office/drawing/2014/main" id="{2B412E8D-BA67-6727-9DD6-8FCDB08CF8C3}"/>
              </a:ext>
            </a:extLst>
          </p:cNvPr>
          <p:cNvCxnSpPr>
            <a:cxnSpLocks/>
          </p:cNvCxnSpPr>
          <p:nvPr/>
        </p:nvCxnSpPr>
        <p:spPr>
          <a:xfrm>
            <a:off x="5531617" y="4653657"/>
            <a:ext cx="395985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Connecteur droit 74">
            <a:extLst>
              <a:ext uri="{FF2B5EF4-FFF2-40B4-BE49-F238E27FC236}">
                <a16:creationId xmlns:a16="http://schemas.microsoft.com/office/drawing/2014/main" id="{16CB7120-41DB-FFC1-C872-25AC3782B57E}"/>
              </a:ext>
            </a:extLst>
          </p:cNvPr>
          <p:cNvCxnSpPr>
            <a:cxnSpLocks/>
          </p:cNvCxnSpPr>
          <p:nvPr/>
        </p:nvCxnSpPr>
        <p:spPr>
          <a:xfrm>
            <a:off x="10047480" y="4653657"/>
            <a:ext cx="214452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AA711CC1-C741-E8F2-C595-ECBC399012C3}"/>
              </a:ext>
            </a:extLst>
          </p:cNvPr>
          <p:cNvCxnSpPr>
            <a:cxnSpLocks/>
          </p:cNvCxnSpPr>
          <p:nvPr/>
        </p:nvCxnSpPr>
        <p:spPr>
          <a:xfrm flipV="1">
            <a:off x="9459700" y="3074796"/>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75268B8C-338D-AC57-28EF-2F630CFCDBDA}"/>
              </a:ext>
            </a:extLst>
          </p:cNvPr>
          <p:cNvCxnSpPr>
            <a:cxnSpLocks/>
          </p:cNvCxnSpPr>
          <p:nvPr/>
        </p:nvCxnSpPr>
        <p:spPr>
          <a:xfrm flipV="1">
            <a:off x="10069300" y="3074796"/>
            <a:ext cx="0" cy="155749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EF22DCDB-93E0-5E07-2214-C81B7B2FB527}"/>
              </a:ext>
            </a:extLst>
          </p:cNvPr>
          <p:cNvSpPr txBox="1"/>
          <p:nvPr/>
        </p:nvSpPr>
        <p:spPr>
          <a:xfrm>
            <a:off x="430570" y="864697"/>
            <a:ext cx="3082652" cy="400110"/>
          </a:xfrm>
          <a:prstGeom prst="rect">
            <a:avLst/>
          </a:prstGeom>
          <a:noFill/>
        </p:spPr>
        <p:txBody>
          <a:bodyPr wrap="square" rtlCol="0">
            <a:spAutoFit/>
          </a:bodyPr>
          <a:lstStyle/>
          <a:p>
            <a:r>
              <a:rPr lang="fr-FR" sz="2000" b="1" dirty="0">
                <a:solidFill>
                  <a:schemeClr val="accent4"/>
                </a:solidFill>
                <a:latin typeface="Poppins" pitchFamily="2" charset="77"/>
                <a:cs typeface="Poppins" pitchFamily="2" charset="77"/>
              </a:rPr>
              <a:t>Compréhension orale</a:t>
            </a:r>
          </a:p>
        </p:txBody>
      </p:sp>
      <p:pic>
        <p:nvPicPr>
          <p:cNvPr id="8" name="Image 7" descr="Une image contenant noir, obscurité&#10;&#10;Description générée automatiquement">
            <a:extLst>
              <a:ext uri="{FF2B5EF4-FFF2-40B4-BE49-F238E27FC236}">
                <a16:creationId xmlns:a16="http://schemas.microsoft.com/office/drawing/2014/main" id="{9F1FA669-A771-3752-6E0C-61D2BE002B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1341365">
            <a:off x="4893380" y="5819021"/>
            <a:ext cx="450954" cy="450954"/>
          </a:xfrm>
          <a:prstGeom prst="rect">
            <a:avLst/>
          </a:prstGeom>
        </p:spPr>
      </p:pic>
      <p:pic>
        <p:nvPicPr>
          <p:cNvPr id="11" name="Image 10">
            <a:extLst>
              <a:ext uri="{FF2B5EF4-FFF2-40B4-BE49-F238E27FC236}">
                <a16:creationId xmlns:a16="http://schemas.microsoft.com/office/drawing/2014/main" id="{809038E0-09BB-3E9E-CF32-92A35545D89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05607" y="229508"/>
            <a:ext cx="555796" cy="816325"/>
          </a:xfrm>
          <a:prstGeom prst="rect">
            <a:avLst/>
          </a:prstGeom>
        </p:spPr>
      </p:pic>
      <p:sp>
        <p:nvSpPr>
          <p:cNvPr id="14" name="ZoneTexte 13">
            <a:extLst>
              <a:ext uri="{FF2B5EF4-FFF2-40B4-BE49-F238E27FC236}">
                <a16:creationId xmlns:a16="http://schemas.microsoft.com/office/drawing/2014/main" id="{E6309B5D-F632-82F8-CF81-225A53891A23}"/>
              </a:ext>
            </a:extLst>
          </p:cNvPr>
          <p:cNvSpPr txBox="1"/>
          <p:nvPr/>
        </p:nvSpPr>
        <p:spPr>
          <a:xfrm>
            <a:off x="691808" y="3208733"/>
            <a:ext cx="3857419" cy="1384995"/>
          </a:xfrm>
          <a:prstGeom prst="rect">
            <a:avLst/>
          </a:prstGeom>
          <a:noFill/>
        </p:spPr>
        <p:txBody>
          <a:bodyPr wrap="square">
            <a:spAutoFit/>
          </a:bodyPr>
          <a:lstStyle/>
          <a:p>
            <a:r>
              <a:rPr lang="fr-FR" sz="1400" dirty="0">
                <a:solidFill>
                  <a:srgbClr val="C00000"/>
                </a:solidFill>
                <a:latin typeface="Poppins" pitchFamily="2" charset="77"/>
                <a:cs typeface="Poppins" pitchFamily="2" charset="77"/>
              </a:rPr>
              <a:t>Pour aller à la préfecture, c'est simple. Prenez la deuxième rue à droite, continuez tout droit, puis prenez la deuxième rue à gauche. La préfecture se trouve au bout de la rue de Budapest, sur la gauche.</a:t>
            </a:r>
          </a:p>
        </p:txBody>
      </p:sp>
      <p:sp>
        <p:nvSpPr>
          <p:cNvPr id="22" name="ZoneTexte 21">
            <a:extLst>
              <a:ext uri="{FF2B5EF4-FFF2-40B4-BE49-F238E27FC236}">
                <a16:creationId xmlns:a16="http://schemas.microsoft.com/office/drawing/2014/main" id="{7FEAFA0F-53AF-76DE-A67D-04DBF0C9FA67}"/>
              </a:ext>
            </a:extLst>
          </p:cNvPr>
          <p:cNvSpPr txBox="1"/>
          <p:nvPr/>
        </p:nvSpPr>
        <p:spPr>
          <a:xfrm>
            <a:off x="5579993" y="3094659"/>
            <a:ext cx="3824507" cy="1600438"/>
          </a:xfrm>
          <a:prstGeom prst="rect">
            <a:avLst/>
          </a:prstGeom>
          <a:noFill/>
        </p:spPr>
        <p:txBody>
          <a:bodyPr wrap="square">
            <a:spAutoFit/>
          </a:bodyPr>
          <a:lstStyle/>
          <a:p>
            <a:pPr algn="just"/>
            <a:r>
              <a:rPr lang="fr-FR" sz="1400" b="0" i="0" u="none" strike="noStrike" dirty="0">
                <a:solidFill>
                  <a:schemeClr val="accent1"/>
                </a:solidFill>
                <a:effectLst/>
                <a:latin typeface="Poppins" pitchFamily="2" charset="77"/>
                <a:cs typeface="Poppins" pitchFamily="2" charset="77"/>
              </a:rPr>
              <a:t>Pour aller au théâtre du Roi René, prenez la prochaine rue à droite, puis tournez à gauche dans la rue de la Seine et continuez tout droit. Le théâtre du Roi René se trouve au coin de la rue de la Seine et de la rue Victor Hugo, sur la droite.</a:t>
            </a:r>
          </a:p>
        </p:txBody>
      </p:sp>
      <p:pic>
        <p:nvPicPr>
          <p:cNvPr id="24" name="CO_THEATRE_PREFECTURE">
            <a:hlinkClick r:id="" action="ppaction://media"/>
            <a:extLst>
              <a:ext uri="{FF2B5EF4-FFF2-40B4-BE49-F238E27FC236}">
                <a16:creationId xmlns:a16="http://schemas.microsoft.com/office/drawing/2014/main" id="{EA0C49CD-ECF8-56DA-4645-8C4F4F069B67}"/>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a:stretch/>
        </p:blipFill>
        <p:spPr>
          <a:xfrm>
            <a:off x="6997763" y="236471"/>
            <a:ext cx="812800" cy="812800"/>
          </a:xfrm>
          <a:prstGeom prst="rect">
            <a:avLst/>
          </a:prstGeom>
          <a:noFill/>
          <a:ln>
            <a:noFill/>
          </a:ln>
        </p:spPr>
      </p:pic>
      <p:sp>
        <p:nvSpPr>
          <p:cNvPr id="28" name="ZoneTexte 27">
            <a:extLst>
              <a:ext uri="{FF2B5EF4-FFF2-40B4-BE49-F238E27FC236}">
                <a16:creationId xmlns:a16="http://schemas.microsoft.com/office/drawing/2014/main" id="{FE162C8C-D834-F29D-9E7E-8D1A64F19649}"/>
              </a:ext>
            </a:extLst>
          </p:cNvPr>
          <p:cNvSpPr txBox="1"/>
          <p:nvPr/>
        </p:nvSpPr>
        <p:spPr>
          <a:xfrm>
            <a:off x="8765388" y="5951572"/>
            <a:ext cx="2884123" cy="584775"/>
          </a:xfrm>
          <a:prstGeom prst="rect">
            <a:avLst/>
          </a:prstGeom>
          <a:noFill/>
        </p:spPr>
        <p:txBody>
          <a:bodyPr wrap="none" rtlCol="0">
            <a:spAutoFit/>
          </a:bodyPr>
          <a:lstStyle/>
          <a:p>
            <a:r>
              <a:rPr lang="fr-FR" sz="3200" b="1" dirty="0">
                <a:solidFill>
                  <a:srgbClr val="C00000"/>
                </a:solidFill>
                <a:latin typeface="Poppins" pitchFamily="2" charset="77"/>
                <a:cs typeface="Poppins" pitchFamily="2" charset="77"/>
              </a:rPr>
              <a:t>CORRECTION</a:t>
            </a:r>
          </a:p>
        </p:txBody>
      </p:sp>
      <p:sp>
        <p:nvSpPr>
          <p:cNvPr id="29" name="Rectangle : coins arrondis 28">
            <a:extLst>
              <a:ext uri="{FF2B5EF4-FFF2-40B4-BE49-F238E27FC236}">
                <a16:creationId xmlns:a16="http://schemas.microsoft.com/office/drawing/2014/main" id="{C47E41B0-AF3D-A8A6-8636-62D19702234F}"/>
              </a:ext>
            </a:extLst>
          </p:cNvPr>
          <p:cNvSpPr/>
          <p:nvPr/>
        </p:nvSpPr>
        <p:spPr>
          <a:xfrm>
            <a:off x="5200022" y="2310604"/>
            <a:ext cx="140654" cy="3461863"/>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FA4FD613-E850-1689-2263-D013DA0CDA69}"/>
              </a:ext>
            </a:extLst>
          </p:cNvPr>
          <p:cNvSpPr/>
          <p:nvPr/>
        </p:nvSpPr>
        <p:spPr>
          <a:xfrm rot="16200000">
            <a:off x="8466277" y="-945795"/>
            <a:ext cx="123293" cy="6647306"/>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 coins arrondis 37">
            <a:extLst>
              <a:ext uri="{FF2B5EF4-FFF2-40B4-BE49-F238E27FC236}">
                <a16:creationId xmlns:a16="http://schemas.microsoft.com/office/drawing/2014/main" id="{EB1054A2-542B-55EB-8374-16DFC6A6DF29}"/>
              </a:ext>
            </a:extLst>
          </p:cNvPr>
          <p:cNvSpPr/>
          <p:nvPr/>
        </p:nvSpPr>
        <p:spPr>
          <a:xfrm>
            <a:off x="11839993" y="559737"/>
            <a:ext cx="149778" cy="1860085"/>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 coins arrondis 38">
            <a:extLst>
              <a:ext uri="{FF2B5EF4-FFF2-40B4-BE49-F238E27FC236}">
                <a16:creationId xmlns:a16="http://schemas.microsoft.com/office/drawing/2014/main" id="{48774D0B-0E53-88DE-DBB1-99A8D7B851C1}"/>
              </a:ext>
            </a:extLst>
          </p:cNvPr>
          <p:cNvSpPr/>
          <p:nvPr/>
        </p:nvSpPr>
        <p:spPr>
          <a:xfrm>
            <a:off x="5212077" y="5180686"/>
            <a:ext cx="128599" cy="1105599"/>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 coins arrondis 39">
            <a:extLst>
              <a:ext uri="{FF2B5EF4-FFF2-40B4-BE49-F238E27FC236}">
                <a16:creationId xmlns:a16="http://schemas.microsoft.com/office/drawing/2014/main" id="{E4DC9CE5-A539-98D0-9B10-638063EBD919}"/>
              </a:ext>
            </a:extLst>
          </p:cNvPr>
          <p:cNvSpPr/>
          <p:nvPr/>
        </p:nvSpPr>
        <p:spPr>
          <a:xfrm rot="16200000">
            <a:off x="7583091" y="2973784"/>
            <a:ext cx="156848" cy="4661532"/>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 coins arrondis 41">
            <a:extLst>
              <a:ext uri="{FF2B5EF4-FFF2-40B4-BE49-F238E27FC236}">
                <a16:creationId xmlns:a16="http://schemas.microsoft.com/office/drawing/2014/main" id="{1D3A904B-D998-EB64-348E-5E32AB2B91B9}"/>
              </a:ext>
            </a:extLst>
          </p:cNvPr>
          <p:cNvSpPr/>
          <p:nvPr/>
        </p:nvSpPr>
        <p:spPr>
          <a:xfrm>
            <a:off x="9867612" y="3078403"/>
            <a:ext cx="135859" cy="2283204"/>
          </a:xfrm>
          <a:prstGeom prst="round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61B46713-2DB3-86C5-8C3E-E73429DA99A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20237" y="2324320"/>
            <a:ext cx="555796" cy="816325"/>
          </a:xfrm>
          <a:prstGeom prst="rect">
            <a:avLst/>
          </a:prstGeom>
        </p:spPr>
      </p:pic>
    </p:spTree>
    <p:extLst>
      <p:ext uri="{BB962C8B-B14F-4D97-AF65-F5344CB8AC3E}">
        <p14:creationId xmlns:p14="http://schemas.microsoft.com/office/powerpoint/2010/main" val="1132739482"/>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accel="50000" decel="5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ppt_x"/>
                                              </p:val>
                                            </p:tav>
                                            <p:tav tm="100000">
                                              <p:val>
                                                <p:strVal val="#ppt_x"/>
                                              </p:val>
                                            </p:tav>
                                          </p:tavLst>
                                        </p:anim>
                                        <p:anim calcmode="lin" valueType="num">
                                          <p:cBhvr additive="base">
                                            <p:cTn id="18" dur="10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accel="50000" decel="5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000" fill="hold"/>
                                            <p:tgtEl>
                                              <p:spTgt spid="5"/>
                                            </p:tgtEl>
                                            <p:attrNameLst>
                                              <p:attrName>ppt_x</p:attrName>
                                            </p:attrNameLst>
                                          </p:cBhvr>
                                          <p:tavLst>
                                            <p:tav tm="0">
                                              <p:val>
                                                <p:strVal val="#ppt_x"/>
                                              </p:val>
                                            </p:tav>
                                            <p:tav tm="100000">
                                              <p:val>
                                                <p:strVal val="#ppt_x"/>
                                              </p:val>
                                            </p:tav>
                                          </p:tavLst>
                                        </p:anim>
                                        <p:anim calcmode="lin" valueType="num">
                                          <p:cBhvr additive="base">
                                            <p:cTn id="22" dur="10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accel="50000" decel="5000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1000" fill="hold"/>
                                            <p:tgtEl>
                                              <p:spTgt spid="6"/>
                                            </p:tgtEl>
                                            <p:attrNameLst>
                                              <p:attrName>ppt_x</p:attrName>
                                            </p:attrNameLst>
                                          </p:cBhvr>
                                          <p:tavLst>
                                            <p:tav tm="0">
                                              <p:val>
                                                <p:strVal val="#ppt_x"/>
                                              </p:val>
                                            </p:tav>
                                            <p:tav tm="100000">
                                              <p:val>
                                                <p:strVal val="#ppt_x"/>
                                              </p:val>
                                            </p:tav>
                                          </p:tavLst>
                                        </p:anim>
                                        <p:anim calcmode="lin" valueType="num">
                                          <p:cBhvr additive="base">
                                            <p:cTn id="26" dur="10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4" accel="50000" decel="5000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1000" fill="hold"/>
                                            <p:tgtEl>
                                              <p:spTgt spid="7"/>
                                            </p:tgtEl>
                                            <p:attrNameLst>
                                              <p:attrName>ppt_x</p:attrName>
                                            </p:attrNameLst>
                                          </p:cBhvr>
                                          <p:tavLst>
                                            <p:tav tm="0">
                                              <p:val>
                                                <p:strVal val="#ppt_x"/>
                                              </p:val>
                                            </p:tav>
                                            <p:tav tm="100000">
                                              <p:val>
                                                <p:strVal val="#ppt_x"/>
                                              </p:val>
                                            </p:tav>
                                          </p:tavLst>
                                        </p:anim>
                                        <p:anim calcmode="lin" valueType="num">
                                          <p:cBhvr additive="base">
                                            <p:cTn id="30" dur="1000" fill="hold"/>
                                            <p:tgtEl>
                                              <p:spTgt spid="7"/>
                                            </p:tgtEl>
                                            <p:attrNameLst>
                                              <p:attrName>ppt_y</p:attrName>
                                            </p:attrNameLst>
                                          </p:cBhvr>
                                          <p:tavLst>
                                            <p:tav tm="0">
                                              <p:val>
                                                <p:strVal val="1+#ppt_h/2"/>
                                              </p:val>
                                            </p:tav>
                                            <p:tav tm="100000">
                                              <p:val>
                                                <p:strVal val="#ppt_y"/>
                                              </p:val>
                                            </p:tav>
                                          </p:tavLst>
                                        </p:anim>
                                      </p:childTnLst>
                                    </p:cTn>
                                  </p:par>
                                  <p:par>
                                    <p:cTn id="31" presetID="2" presetClass="entr" presetSubtype="4" accel="50000" decel="5000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1000" fill="hold"/>
                                            <p:tgtEl>
                                              <p:spTgt spid="12"/>
                                            </p:tgtEl>
                                            <p:attrNameLst>
                                              <p:attrName>ppt_x</p:attrName>
                                            </p:attrNameLst>
                                          </p:cBhvr>
                                          <p:tavLst>
                                            <p:tav tm="0">
                                              <p:val>
                                                <p:strVal val="#ppt_x"/>
                                              </p:val>
                                            </p:tav>
                                            <p:tav tm="100000">
                                              <p:val>
                                                <p:strVal val="#ppt_x"/>
                                              </p:val>
                                            </p:tav>
                                          </p:tavLst>
                                        </p:anim>
                                        <p:anim calcmode="lin" valueType="num">
                                          <p:cBhvr additive="base">
                                            <p:cTn id="34" dur="1000" fill="hold"/>
                                            <p:tgtEl>
                                              <p:spTgt spid="12"/>
                                            </p:tgtEl>
                                            <p:attrNameLst>
                                              <p:attrName>ppt_y</p:attrName>
                                            </p:attrNameLst>
                                          </p:cBhvr>
                                          <p:tavLst>
                                            <p:tav tm="0">
                                              <p:val>
                                                <p:strVal val="1+#ppt_h/2"/>
                                              </p:val>
                                            </p:tav>
                                            <p:tav tm="100000">
                                              <p:val>
                                                <p:strVal val="#ppt_y"/>
                                              </p:val>
                                            </p:tav>
                                          </p:tavLst>
                                        </p:anim>
                                      </p:childTnLst>
                                    </p:cTn>
                                  </p:par>
                                  <p:par>
                                    <p:cTn id="35" presetID="2" presetClass="entr" presetSubtype="4" accel="50000" decel="5000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000" fill="hold"/>
                                            <p:tgtEl>
                                              <p:spTgt spid="15"/>
                                            </p:tgtEl>
                                            <p:attrNameLst>
                                              <p:attrName>ppt_x</p:attrName>
                                            </p:attrNameLst>
                                          </p:cBhvr>
                                          <p:tavLst>
                                            <p:tav tm="0">
                                              <p:val>
                                                <p:strVal val="#ppt_x"/>
                                              </p:val>
                                            </p:tav>
                                            <p:tav tm="100000">
                                              <p:val>
                                                <p:strVal val="#ppt_x"/>
                                              </p:val>
                                            </p:tav>
                                          </p:tavLst>
                                        </p:anim>
                                        <p:anim calcmode="lin" valueType="num">
                                          <p:cBhvr additive="base">
                                            <p:cTn id="38" dur="10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accel="50000" decel="5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ppt_x"/>
                                              </p:val>
                                            </p:tav>
                                            <p:tav tm="100000">
                                              <p:val>
                                                <p:strVal val="#ppt_x"/>
                                              </p:val>
                                            </p:tav>
                                          </p:tavLst>
                                        </p:anim>
                                        <p:anim calcmode="lin" valueType="num">
                                          <p:cBhvr additive="base">
                                            <p:cTn id="42" dur="10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accel="50000" decel="5000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1000" fill="hold"/>
                                            <p:tgtEl>
                                              <p:spTgt spid="18"/>
                                            </p:tgtEl>
                                            <p:attrNameLst>
                                              <p:attrName>ppt_x</p:attrName>
                                            </p:attrNameLst>
                                          </p:cBhvr>
                                          <p:tavLst>
                                            <p:tav tm="0">
                                              <p:val>
                                                <p:strVal val="#ppt_x"/>
                                              </p:val>
                                            </p:tav>
                                            <p:tav tm="100000">
                                              <p:val>
                                                <p:strVal val="#ppt_x"/>
                                              </p:val>
                                            </p:tav>
                                          </p:tavLst>
                                        </p:anim>
                                        <p:anim calcmode="lin" valueType="num">
                                          <p:cBhvr additive="base">
                                            <p:cTn id="46" dur="10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4" accel="50000" decel="5000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1000" fill="hold"/>
                                            <p:tgtEl>
                                              <p:spTgt spid="20"/>
                                            </p:tgtEl>
                                            <p:attrNameLst>
                                              <p:attrName>ppt_x</p:attrName>
                                            </p:attrNameLst>
                                          </p:cBhvr>
                                          <p:tavLst>
                                            <p:tav tm="0">
                                              <p:val>
                                                <p:strVal val="#ppt_x"/>
                                              </p:val>
                                            </p:tav>
                                            <p:tav tm="100000">
                                              <p:val>
                                                <p:strVal val="#ppt_x"/>
                                              </p:val>
                                            </p:tav>
                                          </p:tavLst>
                                        </p:anim>
                                        <p:anim calcmode="lin" valueType="num">
                                          <p:cBhvr additive="base">
                                            <p:cTn id="50" dur="1000" fill="hold"/>
                                            <p:tgtEl>
                                              <p:spTgt spid="20"/>
                                            </p:tgtEl>
                                            <p:attrNameLst>
                                              <p:attrName>ppt_y</p:attrName>
                                            </p:attrNameLst>
                                          </p:cBhvr>
                                          <p:tavLst>
                                            <p:tav tm="0">
                                              <p:val>
                                                <p:strVal val="1+#ppt_h/2"/>
                                              </p:val>
                                            </p:tav>
                                            <p:tav tm="100000">
                                              <p:val>
                                                <p:strVal val="#ppt_y"/>
                                              </p:val>
                                            </p:tav>
                                          </p:tavLst>
                                        </p:anim>
                                      </p:childTnLst>
                                    </p:cTn>
                                  </p:par>
                                  <p:par>
                                    <p:cTn id="51" presetID="2" presetClass="entr" presetSubtype="4" accel="50000" decel="50000"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1000" fill="hold"/>
                                            <p:tgtEl>
                                              <p:spTgt spid="21"/>
                                            </p:tgtEl>
                                            <p:attrNameLst>
                                              <p:attrName>ppt_x</p:attrName>
                                            </p:attrNameLst>
                                          </p:cBhvr>
                                          <p:tavLst>
                                            <p:tav tm="0">
                                              <p:val>
                                                <p:strVal val="#ppt_x"/>
                                              </p:val>
                                            </p:tav>
                                            <p:tav tm="100000">
                                              <p:val>
                                                <p:strVal val="#ppt_x"/>
                                              </p:val>
                                            </p:tav>
                                          </p:tavLst>
                                        </p:anim>
                                        <p:anim calcmode="lin" valueType="num">
                                          <p:cBhvr additive="base">
                                            <p:cTn id="54" dur="10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accel="50000" decel="5000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1000" fill="hold"/>
                                            <p:tgtEl>
                                              <p:spTgt spid="27"/>
                                            </p:tgtEl>
                                            <p:attrNameLst>
                                              <p:attrName>ppt_x</p:attrName>
                                            </p:attrNameLst>
                                          </p:cBhvr>
                                          <p:tavLst>
                                            <p:tav tm="0">
                                              <p:val>
                                                <p:strVal val="#ppt_x"/>
                                              </p:val>
                                            </p:tav>
                                            <p:tav tm="100000">
                                              <p:val>
                                                <p:strVal val="#ppt_x"/>
                                              </p:val>
                                            </p:tav>
                                          </p:tavLst>
                                        </p:anim>
                                        <p:anim calcmode="lin" valueType="num">
                                          <p:cBhvr additive="base">
                                            <p:cTn id="58" dur="1000" fill="hold"/>
                                            <p:tgtEl>
                                              <p:spTgt spid="27"/>
                                            </p:tgtEl>
                                            <p:attrNameLst>
                                              <p:attrName>ppt_y</p:attrName>
                                            </p:attrNameLst>
                                          </p:cBhvr>
                                          <p:tavLst>
                                            <p:tav tm="0">
                                              <p:val>
                                                <p:strVal val="1+#ppt_h/2"/>
                                              </p:val>
                                            </p:tav>
                                            <p:tav tm="100000">
                                              <p:val>
                                                <p:strVal val="#ppt_y"/>
                                              </p:val>
                                            </p:tav>
                                          </p:tavLst>
                                        </p:anim>
                                      </p:childTnLst>
                                    </p:cTn>
                                  </p:par>
                                  <p:par>
                                    <p:cTn id="59" presetID="2" presetClass="entr" presetSubtype="4" accel="50000" decel="5000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1000" fill="hold"/>
                                            <p:tgtEl>
                                              <p:spTgt spid="30"/>
                                            </p:tgtEl>
                                            <p:attrNameLst>
                                              <p:attrName>ppt_x</p:attrName>
                                            </p:attrNameLst>
                                          </p:cBhvr>
                                          <p:tavLst>
                                            <p:tav tm="0">
                                              <p:val>
                                                <p:strVal val="#ppt_x"/>
                                              </p:val>
                                            </p:tav>
                                            <p:tav tm="100000">
                                              <p:val>
                                                <p:strVal val="#ppt_x"/>
                                              </p:val>
                                            </p:tav>
                                          </p:tavLst>
                                        </p:anim>
                                        <p:anim calcmode="lin" valueType="num">
                                          <p:cBhvr additive="base">
                                            <p:cTn id="62" dur="1000" fill="hold"/>
                                            <p:tgtEl>
                                              <p:spTgt spid="30"/>
                                            </p:tgtEl>
                                            <p:attrNameLst>
                                              <p:attrName>ppt_y</p:attrName>
                                            </p:attrNameLst>
                                          </p:cBhvr>
                                          <p:tavLst>
                                            <p:tav tm="0">
                                              <p:val>
                                                <p:strVal val="1+#ppt_h/2"/>
                                              </p:val>
                                            </p:tav>
                                            <p:tav tm="100000">
                                              <p:val>
                                                <p:strVal val="#ppt_y"/>
                                              </p:val>
                                            </p:tav>
                                          </p:tavLst>
                                        </p:anim>
                                      </p:childTnLst>
                                    </p:cTn>
                                  </p:par>
                                  <p:par>
                                    <p:cTn id="63" presetID="2" presetClass="entr" presetSubtype="4" accel="50000" decel="50000"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1000" fill="hold"/>
                                            <p:tgtEl>
                                              <p:spTgt spid="31"/>
                                            </p:tgtEl>
                                            <p:attrNameLst>
                                              <p:attrName>ppt_x</p:attrName>
                                            </p:attrNameLst>
                                          </p:cBhvr>
                                          <p:tavLst>
                                            <p:tav tm="0">
                                              <p:val>
                                                <p:strVal val="#ppt_x"/>
                                              </p:val>
                                            </p:tav>
                                            <p:tav tm="100000">
                                              <p:val>
                                                <p:strVal val="#ppt_x"/>
                                              </p:val>
                                            </p:tav>
                                          </p:tavLst>
                                        </p:anim>
                                        <p:anim calcmode="lin" valueType="num">
                                          <p:cBhvr additive="base">
                                            <p:cTn id="66" dur="1000" fill="hold"/>
                                            <p:tgtEl>
                                              <p:spTgt spid="31"/>
                                            </p:tgtEl>
                                            <p:attrNameLst>
                                              <p:attrName>ppt_y</p:attrName>
                                            </p:attrNameLst>
                                          </p:cBhvr>
                                          <p:tavLst>
                                            <p:tav tm="0">
                                              <p:val>
                                                <p:strVal val="1+#ppt_h/2"/>
                                              </p:val>
                                            </p:tav>
                                            <p:tav tm="100000">
                                              <p:val>
                                                <p:strVal val="#ppt_y"/>
                                              </p:val>
                                            </p:tav>
                                          </p:tavLst>
                                        </p:anim>
                                      </p:childTnLst>
                                    </p:cTn>
                                  </p:par>
                                  <p:par>
                                    <p:cTn id="67" presetID="2" presetClass="entr" presetSubtype="4" accel="50000" decel="5000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1000" fill="hold"/>
                                            <p:tgtEl>
                                              <p:spTgt spid="32"/>
                                            </p:tgtEl>
                                            <p:attrNameLst>
                                              <p:attrName>ppt_x</p:attrName>
                                            </p:attrNameLst>
                                          </p:cBhvr>
                                          <p:tavLst>
                                            <p:tav tm="0">
                                              <p:val>
                                                <p:strVal val="#ppt_x"/>
                                              </p:val>
                                            </p:tav>
                                            <p:tav tm="100000">
                                              <p:val>
                                                <p:strVal val="#ppt_x"/>
                                              </p:val>
                                            </p:tav>
                                          </p:tavLst>
                                        </p:anim>
                                        <p:anim calcmode="lin" valueType="num">
                                          <p:cBhvr additive="base">
                                            <p:cTn id="70" dur="1000" fill="hold"/>
                                            <p:tgtEl>
                                              <p:spTgt spid="32"/>
                                            </p:tgtEl>
                                            <p:attrNameLst>
                                              <p:attrName>ppt_y</p:attrName>
                                            </p:attrNameLst>
                                          </p:cBhvr>
                                          <p:tavLst>
                                            <p:tav tm="0">
                                              <p:val>
                                                <p:strVal val="1+#ppt_h/2"/>
                                              </p:val>
                                            </p:tav>
                                            <p:tav tm="100000">
                                              <p:val>
                                                <p:strVal val="#ppt_y"/>
                                              </p:val>
                                            </p:tav>
                                          </p:tavLst>
                                        </p:anim>
                                      </p:childTnLst>
                                    </p:cTn>
                                  </p:par>
                                  <p:par>
                                    <p:cTn id="71" presetID="2" presetClass="entr" presetSubtype="4" accel="50000" decel="50000" fill="hold" nodeType="with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additive="base">
                                            <p:cTn id="73" dur="1000" fill="hold"/>
                                            <p:tgtEl>
                                              <p:spTgt spid="33"/>
                                            </p:tgtEl>
                                            <p:attrNameLst>
                                              <p:attrName>ppt_x</p:attrName>
                                            </p:attrNameLst>
                                          </p:cBhvr>
                                          <p:tavLst>
                                            <p:tav tm="0">
                                              <p:val>
                                                <p:strVal val="#ppt_x"/>
                                              </p:val>
                                            </p:tav>
                                            <p:tav tm="100000">
                                              <p:val>
                                                <p:strVal val="#ppt_x"/>
                                              </p:val>
                                            </p:tav>
                                          </p:tavLst>
                                        </p:anim>
                                        <p:anim calcmode="lin" valueType="num">
                                          <p:cBhvr additive="base">
                                            <p:cTn id="74" dur="1000" fill="hold"/>
                                            <p:tgtEl>
                                              <p:spTgt spid="33"/>
                                            </p:tgtEl>
                                            <p:attrNameLst>
                                              <p:attrName>ppt_y</p:attrName>
                                            </p:attrNameLst>
                                          </p:cBhvr>
                                          <p:tavLst>
                                            <p:tav tm="0">
                                              <p:val>
                                                <p:strVal val="1+#ppt_h/2"/>
                                              </p:val>
                                            </p:tav>
                                            <p:tav tm="100000">
                                              <p:val>
                                                <p:strVal val="#ppt_y"/>
                                              </p:val>
                                            </p:tav>
                                          </p:tavLst>
                                        </p:anim>
                                      </p:childTnLst>
                                    </p:cTn>
                                  </p:par>
                                  <p:par>
                                    <p:cTn id="75" presetID="2" presetClass="entr" presetSubtype="4" accel="50000" decel="50000" fill="hold" nodeType="with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additive="base">
                                            <p:cTn id="77" dur="1000" fill="hold"/>
                                            <p:tgtEl>
                                              <p:spTgt spid="34"/>
                                            </p:tgtEl>
                                            <p:attrNameLst>
                                              <p:attrName>ppt_x</p:attrName>
                                            </p:attrNameLst>
                                          </p:cBhvr>
                                          <p:tavLst>
                                            <p:tav tm="0">
                                              <p:val>
                                                <p:strVal val="#ppt_x"/>
                                              </p:val>
                                            </p:tav>
                                            <p:tav tm="100000">
                                              <p:val>
                                                <p:strVal val="#ppt_x"/>
                                              </p:val>
                                            </p:tav>
                                          </p:tavLst>
                                        </p:anim>
                                        <p:anim calcmode="lin" valueType="num">
                                          <p:cBhvr additive="base">
                                            <p:cTn id="78" dur="1000" fill="hold"/>
                                            <p:tgtEl>
                                              <p:spTgt spid="34"/>
                                            </p:tgtEl>
                                            <p:attrNameLst>
                                              <p:attrName>ppt_y</p:attrName>
                                            </p:attrNameLst>
                                          </p:cBhvr>
                                          <p:tavLst>
                                            <p:tav tm="0">
                                              <p:val>
                                                <p:strVal val="1+#ppt_h/2"/>
                                              </p:val>
                                            </p:tav>
                                            <p:tav tm="100000">
                                              <p:val>
                                                <p:strVal val="#ppt_y"/>
                                              </p:val>
                                            </p:tav>
                                          </p:tavLst>
                                        </p:anim>
                                      </p:childTnLst>
                                    </p:cTn>
                                  </p:par>
                                  <p:par>
                                    <p:cTn id="79" presetID="2" presetClass="entr" presetSubtype="4" accel="50000" decel="50000" fill="hold" nodeType="with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additive="base">
                                            <p:cTn id="81" dur="1000" fill="hold"/>
                                            <p:tgtEl>
                                              <p:spTgt spid="35"/>
                                            </p:tgtEl>
                                            <p:attrNameLst>
                                              <p:attrName>ppt_x</p:attrName>
                                            </p:attrNameLst>
                                          </p:cBhvr>
                                          <p:tavLst>
                                            <p:tav tm="0">
                                              <p:val>
                                                <p:strVal val="#ppt_x"/>
                                              </p:val>
                                            </p:tav>
                                            <p:tav tm="100000">
                                              <p:val>
                                                <p:strVal val="#ppt_x"/>
                                              </p:val>
                                            </p:tav>
                                          </p:tavLst>
                                        </p:anim>
                                        <p:anim calcmode="lin" valueType="num">
                                          <p:cBhvr additive="base">
                                            <p:cTn id="82" dur="1000" fill="hold"/>
                                            <p:tgtEl>
                                              <p:spTgt spid="35"/>
                                            </p:tgtEl>
                                            <p:attrNameLst>
                                              <p:attrName>ppt_y</p:attrName>
                                            </p:attrNameLst>
                                          </p:cBhvr>
                                          <p:tavLst>
                                            <p:tav tm="0">
                                              <p:val>
                                                <p:strVal val="1+#ppt_h/2"/>
                                              </p:val>
                                            </p:tav>
                                            <p:tav tm="100000">
                                              <p:val>
                                                <p:strVal val="#ppt_y"/>
                                              </p:val>
                                            </p:tav>
                                          </p:tavLst>
                                        </p:anim>
                                      </p:childTnLst>
                                    </p:cTn>
                                  </p:par>
                                  <p:par>
                                    <p:cTn id="83" presetID="2" presetClass="entr" presetSubtype="4" accel="50000" decel="5000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 calcmode="lin" valueType="num">
                                          <p:cBhvr additive="base">
                                            <p:cTn id="85" dur="1000" fill="hold"/>
                                            <p:tgtEl>
                                              <p:spTgt spid="37"/>
                                            </p:tgtEl>
                                            <p:attrNameLst>
                                              <p:attrName>ppt_x</p:attrName>
                                            </p:attrNameLst>
                                          </p:cBhvr>
                                          <p:tavLst>
                                            <p:tav tm="0">
                                              <p:val>
                                                <p:strVal val="#ppt_x"/>
                                              </p:val>
                                            </p:tav>
                                            <p:tav tm="100000">
                                              <p:val>
                                                <p:strVal val="#ppt_x"/>
                                              </p:val>
                                            </p:tav>
                                          </p:tavLst>
                                        </p:anim>
                                        <p:anim calcmode="lin" valueType="num">
                                          <p:cBhvr additive="base">
                                            <p:cTn id="86" dur="1000" fill="hold"/>
                                            <p:tgtEl>
                                              <p:spTgt spid="37"/>
                                            </p:tgtEl>
                                            <p:attrNameLst>
                                              <p:attrName>ppt_y</p:attrName>
                                            </p:attrNameLst>
                                          </p:cBhvr>
                                          <p:tavLst>
                                            <p:tav tm="0">
                                              <p:val>
                                                <p:strVal val="1+#ppt_h/2"/>
                                              </p:val>
                                            </p:tav>
                                            <p:tav tm="100000">
                                              <p:val>
                                                <p:strVal val="#ppt_y"/>
                                              </p:val>
                                            </p:tav>
                                          </p:tavLst>
                                        </p:anim>
                                      </p:childTnLst>
                                    </p:cTn>
                                  </p:par>
                                  <p:par>
                                    <p:cTn id="87" presetID="2" presetClass="entr" presetSubtype="4" accel="50000" decel="5000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additive="base">
                                            <p:cTn id="89" dur="1000" fill="hold"/>
                                            <p:tgtEl>
                                              <p:spTgt spid="41"/>
                                            </p:tgtEl>
                                            <p:attrNameLst>
                                              <p:attrName>ppt_x</p:attrName>
                                            </p:attrNameLst>
                                          </p:cBhvr>
                                          <p:tavLst>
                                            <p:tav tm="0">
                                              <p:val>
                                                <p:strVal val="#ppt_x"/>
                                              </p:val>
                                            </p:tav>
                                            <p:tav tm="100000">
                                              <p:val>
                                                <p:strVal val="#ppt_x"/>
                                              </p:val>
                                            </p:tav>
                                          </p:tavLst>
                                        </p:anim>
                                        <p:anim calcmode="lin" valueType="num">
                                          <p:cBhvr additive="base">
                                            <p:cTn id="90" dur="1000" fill="hold"/>
                                            <p:tgtEl>
                                              <p:spTgt spid="41"/>
                                            </p:tgtEl>
                                            <p:attrNameLst>
                                              <p:attrName>ppt_y</p:attrName>
                                            </p:attrNameLst>
                                          </p:cBhvr>
                                          <p:tavLst>
                                            <p:tav tm="0">
                                              <p:val>
                                                <p:strVal val="1+#ppt_h/2"/>
                                              </p:val>
                                            </p:tav>
                                            <p:tav tm="100000">
                                              <p:val>
                                                <p:strVal val="#ppt_y"/>
                                              </p:val>
                                            </p:tav>
                                          </p:tavLst>
                                        </p:anim>
                                      </p:childTnLst>
                                    </p:cTn>
                                  </p:par>
                                  <p:par>
                                    <p:cTn id="91" presetID="2" presetClass="entr" presetSubtype="4" accel="50000" decel="50000" fill="hold" nodeType="with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additive="base">
                                            <p:cTn id="93" dur="1000" fill="hold"/>
                                            <p:tgtEl>
                                              <p:spTgt spid="43"/>
                                            </p:tgtEl>
                                            <p:attrNameLst>
                                              <p:attrName>ppt_x</p:attrName>
                                            </p:attrNameLst>
                                          </p:cBhvr>
                                          <p:tavLst>
                                            <p:tav tm="0">
                                              <p:val>
                                                <p:strVal val="#ppt_x"/>
                                              </p:val>
                                            </p:tav>
                                            <p:tav tm="100000">
                                              <p:val>
                                                <p:strVal val="#ppt_x"/>
                                              </p:val>
                                            </p:tav>
                                          </p:tavLst>
                                        </p:anim>
                                        <p:anim calcmode="lin" valueType="num">
                                          <p:cBhvr additive="base">
                                            <p:cTn id="94" dur="1000" fill="hold"/>
                                            <p:tgtEl>
                                              <p:spTgt spid="43"/>
                                            </p:tgtEl>
                                            <p:attrNameLst>
                                              <p:attrName>ppt_y</p:attrName>
                                            </p:attrNameLst>
                                          </p:cBhvr>
                                          <p:tavLst>
                                            <p:tav tm="0">
                                              <p:val>
                                                <p:strVal val="1+#ppt_h/2"/>
                                              </p:val>
                                            </p:tav>
                                            <p:tav tm="100000">
                                              <p:val>
                                                <p:strVal val="#ppt_y"/>
                                              </p:val>
                                            </p:tav>
                                          </p:tavLst>
                                        </p:anim>
                                      </p:childTnLst>
                                    </p:cTn>
                                  </p:par>
                                  <p:par>
                                    <p:cTn id="95" presetID="2" presetClass="entr" presetSubtype="4" accel="50000" decel="50000" fill="hold" nodeType="with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additive="base">
                                            <p:cTn id="97" dur="1000" fill="hold"/>
                                            <p:tgtEl>
                                              <p:spTgt spid="44"/>
                                            </p:tgtEl>
                                            <p:attrNameLst>
                                              <p:attrName>ppt_x</p:attrName>
                                            </p:attrNameLst>
                                          </p:cBhvr>
                                          <p:tavLst>
                                            <p:tav tm="0">
                                              <p:val>
                                                <p:strVal val="#ppt_x"/>
                                              </p:val>
                                            </p:tav>
                                            <p:tav tm="100000">
                                              <p:val>
                                                <p:strVal val="#ppt_x"/>
                                              </p:val>
                                            </p:tav>
                                          </p:tavLst>
                                        </p:anim>
                                        <p:anim calcmode="lin" valueType="num">
                                          <p:cBhvr additive="base">
                                            <p:cTn id="98" dur="1000" fill="hold"/>
                                            <p:tgtEl>
                                              <p:spTgt spid="44"/>
                                            </p:tgtEl>
                                            <p:attrNameLst>
                                              <p:attrName>ppt_y</p:attrName>
                                            </p:attrNameLst>
                                          </p:cBhvr>
                                          <p:tavLst>
                                            <p:tav tm="0">
                                              <p:val>
                                                <p:strVal val="1+#ppt_h/2"/>
                                              </p:val>
                                            </p:tav>
                                            <p:tav tm="100000">
                                              <p:val>
                                                <p:strVal val="#ppt_y"/>
                                              </p:val>
                                            </p:tav>
                                          </p:tavLst>
                                        </p:anim>
                                      </p:childTnLst>
                                    </p:cTn>
                                  </p:par>
                                  <p:par>
                                    <p:cTn id="99" presetID="2" presetClass="entr" presetSubtype="4" accel="50000" decel="50000" fill="hold" grpId="0" nodeType="withEffect">
                                      <p:stCondLst>
                                        <p:cond delay="0"/>
                                      </p:stCondLst>
                                      <p:childTnLst>
                                        <p:set>
                                          <p:cBhvr>
                                            <p:cTn id="100" dur="1" fill="hold">
                                              <p:stCondLst>
                                                <p:cond delay="0"/>
                                              </p:stCondLst>
                                            </p:cTn>
                                            <p:tgtEl>
                                              <p:spTgt spid="48"/>
                                            </p:tgtEl>
                                            <p:attrNameLst>
                                              <p:attrName>style.visibility</p:attrName>
                                            </p:attrNameLst>
                                          </p:cBhvr>
                                          <p:to>
                                            <p:strVal val="visible"/>
                                          </p:to>
                                        </p:set>
                                        <p:anim calcmode="lin" valueType="num">
                                          <p:cBhvr additive="base">
                                            <p:cTn id="101" dur="1000" fill="hold"/>
                                            <p:tgtEl>
                                              <p:spTgt spid="48"/>
                                            </p:tgtEl>
                                            <p:attrNameLst>
                                              <p:attrName>ppt_x</p:attrName>
                                            </p:attrNameLst>
                                          </p:cBhvr>
                                          <p:tavLst>
                                            <p:tav tm="0">
                                              <p:val>
                                                <p:strVal val="#ppt_x"/>
                                              </p:val>
                                            </p:tav>
                                            <p:tav tm="100000">
                                              <p:val>
                                                <p:strVal val="#ppt_x"/>
                                              </p:val>
                                            </p:tav>
                                          </p:tavLst>
                                        </p:anim>
                                        <p:anim calcmode="lin" valueType="num">
                                          <p:cBhvr additive="base">
                                            <p:cTn id="102" dur="1000" fill="hold"/>
                                            <p:tgtEl>
                                              <p:spTgt spid="48"/>
                                            </p:tgtEl>
                                            <p:attrNameLst>
                                              <p:attrName>ppt_y</p:attrName>
                                            </p:attrNameLst>
                                          </p:cBhvr>
                                          <p:tavLst>
                                            <p:tav tm="0">
                                              <p:val>
                                                <p:strVal val="1+#ppt_h/2"/>
                                              </p:val>
                                            </p:tav>
                                            <p:tav tm="100000">
                                              <p:val>
                                                <p:strVal val="#ppt_y"/>
                                              </p:val>
                                            </p:tav>
                                          </p:tavLst>
                                        </p:anim>
                                      </p:childTnLst>
                                    </p:cTn>
                                  </p:par>
                                  <p:par>
                                    <p:cTn id="103" presetID="2" presetClass="entr" presetSubtype="4" accel="50000" decel="50000" fill="hold" grpId="0" nodeType="withEffect">
                                      <p:stCondLst>
                                        <p:cond delay="0"/>
                                      </p:stCondLst>
                                      <p:childTnLst>
                                        <p:set>
                                          <p:cBhvr>
                                            <p:cTn id="104" dur="1" fill="hold">
                                              <p:stCondLst>
                                                <p:cond delay="0"/>
                                              </p:stCondLst>
                                            </p:cTn>
                                            <p:tgtEl>
                                              <p:spTgt spid="49"/>
                                            </p:tgtEl>
                                            <p:attrNameLst>
                                              <p:attrName>style.visibility</p:attrName>
                                            </p:attrNameLst>
                                          </p:cBhvr>
                                          <p:to>
                                            <p:strVal val="visible"/>
                                          </p:to>
                                        </p:set>
                                        <p:anim calcmode="lin" valueType="num">
                                          <p:cBhvr additive="base">
                                            <p:cTn id="105" dur="1000" fill="hold"/>
                                            <p:tgtEl>
                                              <p:spTgt spid="49"/>
                                            </p:tgtEl>
                                            <p:attrNameLst>
                                              <p:attrName>ppt_x</p:attrName>
                                            </p:attrNameLst>
                                          </p:cBhvr>
                                          <p:tavLst>
                                            <p:tav tm="0">
                                              <p:val>
                                                <p:strVal val="#ppt_x"/>
                                              </p:val>
                                            </p:tav>
                                            <p:tav tm="100000">
                                              <p:val>
                                                <p:strVal val="#ppt_x"/>
                                              </p:val>
                                            </p:tav>
                                          </p:tavLst>
                                        </p:anim>
                                        <p:anim calcmode="lin" valueType="num">
                                          <p:cBhvr additive="base">
                                            <p:cTn id="106" dur="1000" fill="hold"/>
                                            <p:tgtEl>
                                              <p:spTgt spid="49"/>
                                            </p:tgtEl>
                                            <p:attrNameLst>
                                              <p:attrName>ppt_y</p:attrName>
                                            </p:attrNameLst>
                                          </p:cBhvr>
                                          <p:tavLst>
                                            <p:tav tm="0">
                                              <p:val>
                                                <p:strVal val="1+#ppt_h/2"/>
                                              </p:val>
                                            </p:tav>
                                            <p:tav tm="100000">
                                              <p:val>
                                                <p:strVal val="#ppt_y"/>
                                              </p:val>
                                            </p:tav>
                                          </p:tavLst>
                                        </p:anim>
                                      </p:childTnLst>
                                    </p:cTn>
                                  </p:par>
                                  <p:par>
                                    <p:cTn id="107" presetID="2" presetClass="entr" presetSubtype="4" accel="50000" decel="5000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anim calcmode="lin" valueType="num">
                                          <p:cBhvr additive="base">
                                            <p:cTn id="109" dur="1000" fill="hold"/>
                                            <p:tgtEl>
                                              <p:spTgt spid="50"/>
                                            </p:tgtEl>
                                            <p:attrNameLst>
                                              <p:attrName>ppt_x</p:attrName>
                                            </p:attrNameLst>
                                          </p:cBhvr>
                                          <p:tavLst>
                                            <p:tav tm="0">
                                              <p:val>
                                                <p:strVal val="#ppt_x"/>
                                              </p:val>
                                            </p:tav>
                                            <p:tav tm="100000">
                                              <p:val>
                                                <p:strVal val="#ppt_x"/>
                                              </p:val>
                                            </p:tav>
                                          </p:tavLst>
                                        </p:anim>
                                        <p:anim calcmode="lin" valueType="num">
                                          <p:cBhvr additive="base">
                                            <p:cTn id="110" dur="1000" fill="hold"/>
                                            <p:tgtEl>
                                              <p:spTgt spid="50"/>
                                            </p:tgtEl>
                                            <p:attrNameLst>
                                              <p:attrName>ppt_y</p:attrName>
                                            </p:attrNameLst>
                                          </p:cBhvr>
                                          <p:tavLst>
                                            <p:tav tm="0">
                                              <p:val>
                                                <p:strVal val="1+#ppt_h/2"/>
                                              </p:val>
                                            </p:tav>
                                            <p:tav tm="100000">
                                              <p:val>
                                                <p:strVal val="#ppt_y"/>
                                              </p:val>
                                            </p:tav>
                                          </p:tavLst>
                                        </p:anim>
                                      </p:childTnLst>
                                    </p:cTn>
                                  </p:par>
                                  <p:par>
                                    <p:cTn id="111" presetID="2" presetClass="entr" presetSubtype="4" accel="50000" decel="50000" fill="hold" nodeType="withEffect">
                                      <p:stCondLst>
                                        <p:cond delay="0"/>
                                      </p:stCondLst>
                                      <p:childTnLst>
                                        <p:set>
                                          <p:cBhvr>
                                            <p:cTn id="112" dur="1" fill="hold">
                                              <p:stCondLst>
                                                <p:cond delay="0"/>
                                              </p:stCondLst>
                                            </p:cTn>
                                            <p:tgtEl>
                                              <p:spTgt spid="52"/>
                                            </p:tgtEl>
                                            <p:attrNameLst>
                                              <p:attrName>style.visibility</p:attrName>
                                            </p:attrNameLst>
                                          </p:cBhvr>
                                          <p:to>
                                            <p:strVal val="visible"/>
                                          </p:to>
                                        </p:set>
                                        <p:anim calcmode="lin" valueType="num">
                                          <p:cBhvr additive="base">
                                            <p:cTn id="113" dur="1000" fill="hold"/>
                                            <p:tgtEl>
                                              <p:spTgt spid="52"/>
                                            </p:tgtEl>
                                            <p:attrNameLst>
                                              <p:attrName>ppt_x</p:attrName>
                                            </p:attrNameLst>
                                          </p:cBhvr>
                                          <p:tavLst>
                                            <p:tav tm="0">
                                              <p:val>
                                                <p:strVal val="#ppt_x"/>
                                              </p:val>
                                            </p:tav>
                                            <p:tav tm="100000">
                                              <p:val>
                                                <p:strVal val="#ppt_x"/>
                                              </p:val>
                                            </p:tav>
                                          </p:tavLst>
                                        </p:anim>
                                        <p:anim calcmode="lin" valueType="num">
                                          <p:cBhvr additive="base">
                                            <p:cTn id="114" dur="1000" fill="hold"/>
                                            <p:tgtEl>
                                              <p:spTgt spid="52"/>
                                            </p:tgtEl>
                                            <p:attrNameLst>
                                              <p:attrName>ppt_y</p:attrName>
                                            </p:attrNameLst>
                                          </p:cBhvr>
                                          <p:tavLst>
                                            <p:tav tm="0">
                                              <p:val>
                                                <p:strVal val="1+#ppt_h/2"/>
                                              </p:val>
                                            </p:tav>
                                            <p:tav tm="100000">
                                              <p:val>
                                                <p:strVal val="#ppt_y"/>
                                              </p:val>
                                            </p:tav>
                                          </p:tavLst>
                                        </p:anim>
                                      </p:childTnLst>
                                    </p:cTn>
                                  </p:par>
                                  <p:par>
                                    <p:cTn id="115" presetID="2" presetClass="entr" presetSubtype="4" accel="50000" decel="5000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 calcmode="lin" valueType="num">
                                          <p:cBhvr additive="base">
                                            <p:cTn id="117" dur="1000" fill="hold"/>
                                            <p:tgtEl>
                                              <p:spTgt spid="53"/>
                                            </p:tgtEl>
                                            <p:attrNameLst>
                                              <p:attrName>ppt_x</p:attrName>
                                            </p:attrNameLst>
                                          </p:cBhvr>
                                          <p:tavLst>
                                            <p:tav tm="0">
                                              <p:val>
                                                <p:strVal val="#ppt_x"/>
                                              </p:val>
                                            </p:tav>
                                            <p:tav tm="100000">
                                              <p:val>
                                                <p:strVal val="#ppt_x"/>
                                              </p:val>
                                            </p:tav>
                                          </p:tavLst>
                                        </p:anim>
                                        <p:anim calcmode="lin" valueType="num">
                                          <p:cBhvr additive="base">
                                            <p:cTn id="118" dur="1000" fill="hold"/>
                                            <p:tgtEl>
                                              <p:spTgt spid="53"/>
                                            </p:tgtEl>
                                            <p:attrNameLst>
                                              <p:attrName>ppt_y</p:attrName>
                                            </p:attrNameLst>
                                          </p:cBhvr>
                                          <p:tavLst>
                                            <p:tav tm="0">
                                              <p:val>
                                                <p:strVal val="1+#ppt_h/2"/>
                                              </p:val>
                                            </p:tav>
                                            <p:tav tm="100000">
                                              <p:val>
                                                <p:strVal val="#ppt_y"/>
                                              </p:val>
                                            </p:tav>
                                          </p:tavLst>
                                        </p:anim>
                                      </p:childTnLst>
                                    </p:cTn>
                                  </p:par>
                                  <p:par>
                                    <p:cTn id="119" presetID="2" presetClass="entr" presetSubtype="4" accel="50000" decel="50000" fill="hold" grpId="0" nodeType="withEffect">
                                      <p:stCondLst>
                                        <p:cond delay="0"/>
                                      </p:stCondLst>
                                      <p:childTnLst>
                                        <p:set>
                                          <p:cBhvr>
                                            <p:cTn id="120" dur="1" fill="hold">
                                              <p:stCondLst>
                                                <p:cond delay="0"/>
                                              </p:stCondLst>
                                            </p:cTn>
                                            <p:tgtEl>
                                              <p:spTgt spid="54"/>
                                            </p:tgtEl>
                                            <p:attrNameLst>
                                              <p:attrName>style.visibility</p:attrName>
                                            </p:attrNameLst>
                                          </p:cBhvr>
                                          <p:to>
                                            <p:strVal val="visible"/>
                                          </p:to>
                                        </p:set>
                                        <p:anim calcmode="lin" valueType="num">
                                          <p:cBhvr additive="base">
                                            <p:cTn id="121" dur="1000" fill="hold"/>
                                            <p:tgtEl>
                                              <p:spTgt spid="54"/>
                                            </p:tgtEl>
                                            <p:attrNameLst>
                                              <p:attrName>ppt_x</p:attrName>
                                            </p:attrNameLst>
                                          </p:cBhvr>
                                          <p:tavLst>
                                            <p:tav tm="0">
                                              <p:val>
                                                <p:strVal val="#ppt_x"/>
                                              </p:val>
                                            </p:tav>
                                            <p:tav tm="100000">
                                              <p:val>
                                                <p:strVal val="#ppt_x"/>
                                              </p:val>
                                            </p:tav>
                                          </p:tavLst>
                                        </p:anim>
                                        <p:anim calcmode="lin" valueType="num">
                                          <p:cBhvr additive="base">
                                            <p:cTn id="122" dur="1000" fill="hold"/>
                                            <p:tgtEl>
                                              <p:spTgt spid="54"/>
                                            </p:tgtEl>
                                            <p:attrNameLst>
                                              <p:attrName>ppt_y</p:attrName>
                                            </p:attrNameLst>
                                          </p:cBhvr>
                                          <p:tavLst>
                                            <p:tav tm="0">
                                              <p:val>
                                                <p:strVal val="1+#ppt_h/2"/>
                                              </p:val>
                                            </p:tav>
                                            <p:tav tm="100000">
                                              <p:val>
                                                <p:strVal val="#ppt_y"/>
                                              </p:val>
                                            </p:tav>
                                          </p:tavLst>
                                        </p:anim>
                                      </p:childTnLst>
                                    </p:cTn>
                                  </p:par>
                                  <p:par>
                                    <p:cTn id="123" presetID="2" presetClass="entr" presetSubtype="4" accel="50000" decel="50000" fill="hold" nodeType="withEffect">
                                      <p:stCondLst>
                                        <p:cond delay="0"/>
                                      </p:stCondLst>
                                      <p:childTnLst>
                                        <p:set>
                                          <p:cBhvr>
                                            <p:cTn id="124" dur="1" fill="hold">
                                              <p:stCondLst>
                                                <p:cond delay="0"/>
                                              </p:stCondLst>
                                            </p:cTn>
                                            <p:tgtEl>
                                              <p:spTgt spid="58"/>
                                            </p:tgtEl>
                                            <p:attrNameLst>
                                              <p:attrName>style.visibility</p:attrName>
                                            </p:attrNameLst>
                                          </p:cBhvr>
                                          <p:to>
                                            <p:strVal val="visible"/>
                                          </p:to>
                                        </p:set>
                                        <p:anim calcmode="lin" valueType="num">
                                          <p:cBhvr additive="base">
                                            <p:cTn id="125" dur="1000" fill="hold"/>
                                            <p:tgtEl>
                                              <p:spTgt spid="58"/>
                                            </p:tgtEl>
                                            <p:attrNameLst>
                                              <p:attrName>ppt_x</p:attrName>
                                            </p:attrNameLst>
                                          </p:cBhvr>
                                          <p:tavLst>
                                            <p:tav tm="0">
                                              <p:val>
                                                <p:strVal val="#ppt_x"/>
                                              </p:val>
                                            </p:tav>
                                            <p:tav tm="100000">
                                              <p:val>
                                                <p:strVal val="#ppt_x"/>
                                              </p:val>
                                            </p:tav>
                                          </p:tavLst>
                                        </p:anim>
                                        <p:anim calcmode="lin" valueType="num">
                                          <p:cBhvr additive="base">
                                            <p:cTn id="126" dur="1000" fill="hold"/>
                                            <p:tgtEl>
                                              <p:spTgt spid="58"/>
                                            </p:tgtEl>
                                            <p:attrNameLst>
                                              <p:attrName>ppt_y</p:attrName>
                                            </p:attrNameLst>
                                          </p:cBhvr>
                                          <p:tavLst>
                                            <p:tav tm="0">
                                              <p:val>
                                                <p:strVal val="1+#ppt_h/2"/>
                                              </p:val>
                                            </p:tav>
                                            <p:tav tm="100000">
                                              <p:val>
                                                <p:strVal val="#ppt_y"/>
                                              </p:val>
                                            </p:tav>
                                          </p:tavLst>
                                        </p:anim>
                                      </p:childTnLst>
                                    </p:cTn>
                                  </p:par>
                                  <p:par>
                                    <p:cTn id="127" presetID="2" presetClass="entr" presetSubtype="4" accel="50000" decel="50000" fill="hold" grpId="0" nodeType="withEffect">
                                      <p:stCondLst>
                                        <p:cond delay="0"/>
                                      </p:stCondLst>
                                      <p:childTnLst>
                                        <p:set>
                                          <p:cBhvr>
                                            <p:cTn id="128" dur="1" fill="hold">
                                              <p:stCondLst>
                                                <p:cond delay="0"/>
                                              </p:stCondLst>
                                            </p:cTn>
                                            <p:tgtEl>
                                              <p:spTgt spid="62"/>
                                            </p:tgtEl>
                                            <p:attrNameLst>
                                              <p:attrName>style.visibility</p:attrName>
                                            </p:attrNameLst>
                                          </p:cBhvr>
                                          <p:to>
                                            <p:strVal val="visible"/>
                                          </p:to>
                                        </p:set>
                                        <p:anim calcmode="lin" valueType="num">
                                          <p:cBhvr additive="base">
                                            <p:cTn id="129" dur="1000" fill="hold"/>
                                            <p:tgtEl>
                                              <p:spTgt spid="62"/>
                                            </p:tgtEl>
                                            <p:attrNameLst>
                                              <p:attrName>ppt_x</p:attrName>
                                            </p:attrNameLst>
                                          </p:cBhvr>
                                          <p:tavLst>
                                            <p:tav tm="0">
                                              <p:val>
                                                <p:strVal val="#ppt_x"/>
                                              </p:val>
                                            </p:tav>
                                            <p:tav tm="100000">
                                              <p:val>
                                                <p:strVal val="#ppt_x"/>
                                              </p:val>
                                            </p:tav>
                                          </p:tavLst>
                                        </p:anim>
                                        <p:anim calcmode="lin" valueType="num">
                                          <p:cBhvr additive="base">
                                            <p:cTn id="130" dur="1000" fill="hold"/>
                                            <p:tgtEl>
                                              <p:spTgt spid="62"/>
                                            </p:tgtEl>
                                            <p:attrNameLst>
                                              <p:attrName>ppt_y</p:attrName>
                                            </p:attrNameLst>
                                          </p:cBhvr>
                                          <p:tavLst>
                                            <p:tav tm="0">
                                              <p:val>
                                                <p:strVal val="1+#ppt_h/2"/>
                                              </p:val>
                                            </p:tav>
                                            <p:tav tm="100000">
                                              <p:val>
                                                <p:strVal val="#ppt_y"/>
                                              </p:val>
                                            </p:tav>
                                          </p:tavLst>
                                        </p:anim>
                                      </p:childTnLst>
                                    </p:cTn>
                                  </p:par>
                                  <p:par>
                                    <p:cTn id="131" presetID="2" presetClass="entr" presetSubtype="4" accel="50000" decel="50000" fill="hold" nodeType="withEffect">
                                      <p:stCondLst>
                                        <p:cond delay="0"/>
                                      </p:stCondLst>
                                      <p:childTnLst>
                                        <p:set>
                                          <p:cBhvr>
                                            <p:cTn id="132" dur="1" fill="hold">
                                              <p:stCondLst>
                                                <p:cond delay="0"/>
                                              </p:stCondLst>
                                            </p:cTn>
                                            <p:tgtEl>
                                              <p:spTgt spid="72"/>
                                            </p:tgtEl>
                                            <p:attrNameLst>
                                              <p:attrName>style.visibility</p:attrName>
                                            </p:attrNameLst>
                                          </p:cBhvr>
                                          <p:to>
                                            <p:strVal val="visible"/>
                                          </p:to>
                                        </p:set>
                                        <p:anim calcmode="lin" valueType="num">
                                          <p:cBhvr additive="base">
                                            <p:cTn id="133" dur="1000" fill="hold"/>
                                            <p:tgtEl>
                                              <p:spTgt spid="72"/>
                                            </p:tgtEl>
                                            <p:attrNameLst>
                                              <p:attrName>ppt_x</p:attrName>
                                            </p:attrNameLst>
                                          </p:cBhvr>
                                          <p:tavLst>
                                            <p:tav tm="0">
                                              <p:val>
                                                <p:strVal val="#ppt_x"/>
                                              </p:val>
                                            </p:tav>
                                            <p:tav tm="100000">
                                              <p:val>
                                                <p:strVal val="#ppt_x"/>
                                              </p:val>
                                            </p:tav>
                                          </p:tavLst>
                                        </p:anim>
                                        <p:anim calcmode="lin" valueType="num">
                                          <p:cBhvr additive="base">
                                            <p:cTn id="134" dur="1000" fill="hold"/>
                                            <p:tgtEl>
                                              <p:spTgt spid="72"/>
                                            </p:tgtEl>
                                            <p:attrNameLst>
                                              <p:attrName>ppt_y</p:attrName>
                                            </p:attrNameLst>
                                          </p:cBhvr>
                                          <p:tavLst>
                                            <p:tav tm="0">
                                              <p:val>
                                                <p:strVal val="1+#ppt_h/2"/>
                                              </p:val>
                                            </p:tav>
                                            <p:tav tm="100000">
                                              <p:val>
                                                <p:strVal val="#ppt_y"/>
                                              </p:val>
                                            </p:tav>
                                          </p:tavLst>
                                        </p:anim>
                                      </p:childTnLst>
                                    </p:cTn>
                                  </p:par>
                                  <p:par>
                                    <p:cTn id="135" presetID="2" presetClass="entr" presetSubtype="4" accel="50000" decel="50000" fill="hold" nodeType="withEffect">
                                      <p:stCondLst>
                                        <p:cond delay="0"/>
                                      </p:stCondLst>
                                      <p:childTnLst>
                                        <p:set>
                                          <p:cBhvr>
                                            <p:cTn id="136" dur="1" fill="hold">
                                              <p:stCondLst>
                                                <p:cond delay="0"/>
                                              </p:stCondLst>
                                            </p:cTn>
                                            <p:tgtEl>
                                              <p:spTgt spid="74"/>
                                            </p:tgtEl>
                                            <p:attrNameLst>
                                              <p:attrName>style.visibility</p:attrName>
                                            </p:attrNameLst>
                                          </p:cBhvr>
                                          <p:to>
                                            <p:strVal val="visible"/>
                                          </p:to>
                                        </p:set>
                                        <p:anim calcmode="lin" valueType="num">
                                          <p:cBhvr additive="base">
                                            <p:cTn id="137" dur="1000" fill="hold"/>
                                            <p:tgtEl>
                                              <p:spTgt spid="74"/>
                                            </p:tgtEl>
                                            <p:attrNameLst>
                                              <p:attrName>ppt_x</p:attrName>
                                            </p:attrNameLst>
                                          </p:cBhvr>
                                          <p:tavLst>
                                            <p:tav tm="0">
                                              <p:val>
                                                <p:strVal val="#ppt_x"/>
                                              </p:val>
                                            </p:tav>
                                            <p:tav tm="100000">
                                              <p:val>
                                                <p:strVal val="#ppt_x"/>
                                              </p:val>
                                            </p:tav>
                                          </p:tavLst>
                                        </p:anim>
                                        <p:anim calcmode="lin" valueType="num">
                                          <p:cBhvr additive="base">
                                            <p:cTn id="138" dur="1000" fill="hold"/>
                                            <p:tgtEl>
                                              <p:spTgt spid="74"/>
                                            </p:tgtEl>
                                            <p:attrNameLst>
                                              <p:attrName>ppt_y</p:attrName>
                                            </p:attrNameLst>
                                          </p:cBhvr>
                                          <p:tavLst>
                                            <p:tav tm="0">
                                              <p:val>
                                                <p:strVal val="1+#ppt_h/2"/>
                                              </p:val>
                                            </p:tav>
                                            <p:tav tm="100000">
                                              <p:val>
                                                <p:strVal val="#ppt_y"/>
                                              </p:val>
                                            </p:tav>
                                          </p:tavLst>
                                        </p:anim>
                                      </p:childTnLst>
                                    </p:cTn>
                                  </p:par>
                                  <p:par>
                                    <p:cTn id="139" presetID="2" presetClass="entr" presetSubtype="4" accel="50000" decel="50000" fill="hold" nodeType="withEffect">
                                      <p:stCondLst>
                                        <p:cond delay="0"/>
                                      </p:stCondLst>
                                      <p:childTnLst>
                                        <p:set>
                                          <p:cBhvr>
                                            <p:cTn id="140" dur="1" fill="hold">
                                              <p:stCondLst>
                                                <p:cond delay="0"/>
                                              </p:stCondLst>
                                            </p:cTn>
                                            <p:tgtEl>
                                              <p:spTgt spid="75"/>
                                            </p:tgtEl>
                                            <p:attrNameLst>
                                              <p:attrName>style.visibility</p:attrName>
                                            </p:attrNameLst>
                                          </p:cBhvr>
                                          <p:to>
                                            <p:strVal val="visible"/>
                                          </p:to>
                                        </p:set>
                                        <p:anim calcmode="lin" valueType="num">
                                          <p:cBhvr additive="base">
                                            <p:cTn id="141" dur="1000" fill="hold"/>
                                            <p:tgtEl>
                                              <p:spTgt spid="75"/>
                                            </p:tgtEl>
                                            <p:attrNameLst>
                                              <p:attrName>ppt_x</p:attrName>
                                            </p:attrNameLst>
                                          </p:cBhvr>
                                          <p:tavLst>
                                            <p:tav tm="0">
                                              <p:val>
                                                <p:strVal val="#ppt_x"/>
                                              </p:val>
                                            </p:tav>
                                            <p:tav tm="100000">
                                              <p:val>
                                                <p:strVal val="#ppt_x"/>
                                              </p:val>
                                            </p:tav>
                                          </p:tavLst>
                                        </p:anim>
                                        <p:anim calcmode="lin" valueType="num">
                                          <p:cBhvr additive="base">
                                            <p:cTn id="142" dur="1000" fill="hold"/>
                                            <p:tgtEl>
                                              <p:spTgt spid="75"/>
                                            </p:tgtEl>
                                            <p:attrNameLst>
                                              <p:attrName>ppt_y</p:attrName>
                                            </p:attrNameLst>
                                          </p:cBhvr>
                                          <p:tavLst>
                                            <p:tav tm="0">
                                              <p:val>
                                                <p:strVal val="1+#ppt_h/2"/>
                                              </p:val>
                                            </p:tav>
                                            <p:tav tm="100000">
                                              <p:val>
                                                <p:strVal val="#ppt_y"/>
                                              </p:val>
                                            </p:tav>
                                          </p:tavLst>
                                        </p:anim>
                                      </p:childTnLst>
                                    </p:cTn>
                                  </p:par>
                                  <p:par>
                                    <p:cTn id="143" presetID="2" presetClass="entr" presetSubtype="4" accel="50000" decel="50000" fill="hold" nodeType="withEffect">
                                      <p:stCondLst>
                                        <p:cond delay="0"/>
                                      </p:stCondLst>
                                      <p:childTnLst>
                                        <p:set>
                                          <p:cBhvr>
                                            <p:cTn id="144" dur="1" fill="hold">
                                              <p:stCondLst>
                                                <p:cond delay="0"/>
                                              </p:stCondLst>
                                            </p:cTn>
                                            <p:tgtEl>
                                              <p:spTgt spid="76"/>
                                            </p:tgtEl>
                                            <p:attrNameLst>
                                              <p:attrName>style.visibility</p:attrName>
                                            </p:attrNameLst>
                                          </p:cBhvr>
                                          <p:to>
                                            <p:strVal val="visible"/>
                                          </p:to>
                                        </p:set>
                                        <p:anim calcmode="lin" valueType="num">
                                          <p:cBhvr additive="base">
                                            <p:cTn id="145" dur="1000" fill="hold"/>
                                            <p:tgtEl>
                                              <p:spTgt spid="76"/>
                                            </p:tgtEl>
                                            <p:attrNameLst>
                                              <p:attrName>ppt_x</p:attrName>
                                            </p:attrNameLst>
                                          </p:cBhvr>
                                          <p:tavLst>
                                            <p:tav tm="0">
                                              <p:val>
                                                <p:strVal val="#ppt_x"/>
                                              </p:val>
                                            </p:tav>
                                            <p:tav tm="100000">
                                              <p:val>
                                                <p:strVal val="#ppt_x"/>
                                              </p:val>
                                            </p:tav>
                                          </p:tavLst>
                                        </p:anim>
                                        <p:anim calcmode="lin" valueType="num">
                                          <p:cBhvr additive="base">
                                            <p:cTn id="146" dur="1000" fill="hold"/>
                                            <p:tgtEl>
                                              <p:spTgt spid="76"/>
                                            </p:tgtEl>
                                            <p:attrNameLst>
                                              <p:attrName>ppt_y</p:attrName>
                                            </p:attrNameLst>
                                          </p:cBhvr>
                                          <p:tavLst>
                                            <p:tav tm="0">
                                              <p:val>
                                                <p:strVal val="1+#ppt_h/2"/>
                                              </p:val>
                                            </p:tav>
                                            <p:tav tm="100000">
                                              <p:val>
                                                <p:strVal val="#ppt_y"/>
                                              </p:val>
                                            </p:tav>
                                          </p:tavLst>
                                        </p:anim>
                                      </p:childTnLst>
                                    </p:cTn>
                                  </p:par>
                                  <p:par>
                                    <p:cTn id="147" presetID="2" presetClass="entr" presetSubtype="4" accel="50000" decel="50000" fill="hold" nodeType="withEffect">
                                      <p:stCondLst>
                                        <p:cond delay="0"/>
                                      </p:stCondLst>
                                      <p:childTnLst>
                                        <p:set>
                                          <p:cBhvr>
                                            <p:cTn id="148" dur="1" fill="hold">
                                              <p:stCondLst>
                                                <p:cond delay="0"/>
                                              </p:stCondLst>
                                            </p:cTn>
                                            <p:tgtEl>
                                              <p:spTgt spid="77"/>
                                            </p:tgtEl>
                                            <p:attrNameLst>
                                              <p:attrName>style.visibility</p:attrName>
                                            </p:attrNameLst>
                                          </p:cBhvr>
                                          <p:to>
                                            <p:strVal val="visible"/>
                                          </p:to>
                                        </p:set>
                                        <p:anim calcmode="lin" valueType="num">
                                          <p:cBhvr additive="base">
                                            <p:cTn id="149" dur="1000" fill="hold"/>
                                            <p:tgtEl>
                                              <p:spTgt spid="77"/>
                                            </p:tgtEl>
                                            <p:attrNameLst>
                                              <p:attrName>ppt_x</p:attrName>
                                            </p:attrNameLst>
                                          </p:cBhvr>
                                          <p:tavLst>
                                            <p:tav tm="0">
                                              <p:val>
                                                <p:strVal val="#ppt_x"/>
                                              </p:val>
                                            </p:tav>
                                            <p:tav tm="100000">
                                              <p:val>
                                                <p:strVal val="#ppt_x"/>
                                              </p:val>
                                            </p:tav>
                                          </p:tavLst>
                                        </p:anim>
                                        <p:anim calcmode="lin" valueType="num">
                                          <p:cBhvr additive="base">
                                            <p:cTn id="150" dur="1000" fill="hold"/>
                                            <p:tgtEl>
                                              <p:spTgt spid="77"/>
                                            </p:tgtEl>
                                            <p:attrNameLst>
                                              <p:attrName>ppt_y</p:attrName>
                                            </p:attrNameLst>
                                          </p:cBhvr>
                                          <p:tavLst>
                                            <p:tav tm="0">
                                              <p:val>
                                                <p:strVal val="1+#ppt_h/2"/>
                                              </p:val>
                                            </p:tav>
                                            <p:tav tm="100000">
                                              <p:val>
                                                <p:strVal val="#ppt_y"/>
                                              </p:val>
                                            </p:tav>
                                          </p:tavLst>
                                        </p:anim>
                                      </p:childTnLst>
                                    </p:cTn>
                                  </p:par>
                                </p:childTnLst>
                              </p:cTn>
                            </p:par>
                            <p:par>
                              <p:cTn id="151" fill="hold">
                                <p:stCondLst>
                                  <p:cond delay="2000"/>
                                </p:stCondLst>
                                <p:childTnLst>
                                  <p:par>
                                    <p:cTn id="152" presetID="2" presetClass="entr" presetSubtype="4" fill="hold" nodeType="afterEffect">
                                      <p:stCondLst>
                                        <p:cond delay="0"/>
                                      </p:stCondLst>
                                      <p:childTnLst>
                                        <p:set>
                                          <p:cBhvr>
                                            <p:cTn id="153" dur="1" fill="hold">
                                              <p:stCondLst>
                                                <p:cond delay="0"/>
                                              </p:stCondLst>
                                            </p:cTn>
                                            <p:tgtEl>
                                              <p:spTgt spid="8"/>
                                            </p:tgtEl>
                                            <p:attrNameLst>
                                              <p:attrName>style.visibility</p:attrName>
                                            </p:attrNameLst>
                                          </p:cBhvr>
                                          <p:to>
                                            <p:strVal val="visible"/>
                                          </p:to>
                                        </p:set>
                                        <p:anim calcmode="lin" valueType="num">
                                          <p:cBhvr additive="base">
                                            <p:cTn id="154" dur="500" fill="hold"/>
                                            <p:tgtEl>
                                              <p:spTgt spid="8"/>
                                            </p:tgtEl>
                                            <p:attrNameLst>
                                              <p:attrName>ppt_x</p:attrName>
                                            </p:attrNameLst>
                                          </p:cBhvr>
                                          <p:tavLst>
                                            <p:tav tm="0">
                                              <p:val>
                                                <p:strVal val="#ppt_x"/>
                                              </p:val>
                                            </p:tav>
                                            <p:tav tm="100000">
                                              <p:val>
                                                <p:strVal val="#ppt_x"/>
                                              </p:val>
                                            </p:tav>
                                          </p:tavLst>
                                        </p:anim>
                                        <p:anim calcmode="lin" valueType="num">
                                          <p:cBhvr additive="base">
                                            <p:cTn id="155" dur="500" fill="hold"/>
                                            <p:tgtEl>
                                              <p:spTgt spid="8"/>
                                            </p:tgtEl>
                                            <p:attrNameLst>
                                              <p:attrName>ppt_y</p:attrName>
                                            </p:attrNameLst>
                                          </p:cBhvr>
                                          <p:tavLst>
                                            <p:tav tm="0">
                                              <p:val>
                                                <p:strVal val="1+#ppt_h/2"/>
                                              </p:val>
                                            </p:tav>
                                            <p:tav tm="100000">
                                              <p:val>
                                                <p:strVal val="#ppt_y"/>
                                              </p:val>
                                            </p:tav>
                                          </p:tavLst>
                                        </p:anim>
                                      </p:childTnLst>
                                    </p:cTn>
                                  </p:par>
                                </p:childTnLst>
                              </p:cTn>
                            </p:par>
                            <p:par>
                              <p:cTn id="156" fill="hold">
                                <p:stCondLst>
                                  <p:cond delay="2500"/>
                                </p:stCondLst>
                                <p:childTnLst>
                                  <p:par>
                                    <p:cTn id="157" presetID="2" presetClass="entr" presetSubtype="4" fill="hold" nodeType="afterEffect">
                                      <p:stCondLst>
                                        <p:cond delay="0"/>
                                      </p:stCondLst>
                                      <p:childTnLst>
                                        <p:set>
                                          <p:cBhvr>
                                            <p:cTn id="158" dur="1" fill="hold">
                                              <p:stCondLst>
                                                <p:cond delay="0"/>
                                              </p:stCondLst>
                                            </p:cTn>
                                            <p:tgtEl>
                                              <p:spTgt spid="66"/>
                                            </p:tgtEl>
                                            <p:attrNameLst>
                                              <p:attrName>style.visibility</p:attrName>
                                            </p:attrNameLst>
                                          </p:cBhvr>
                                          <p:to>
                                            <p:strVal val="visible"/>
                                          </p:to>
                                        </p:set>
                                        <p:anim calcmode="lin" valueType="num">
                                          <p:cBhvr additive="base">
                                            <p:cTn id="159" dur="500" fill="hold"/>
                                            <p:tgtEl>
                                              <p:spTgt spid="66"/>
                                            </p:tgtEl>
                                            <p:attrNameLst>
                                              <p:attrName>ppt_x</p:attrName>
                                            </p:attrNameLst>
                                          </p:cBhvr>
                                          <p:tavLst>
                                            <p:tav tm="0">
                                              <p:val>
                                                <p:strVal val="#ppt_x"/>
                                              </p:val>
                                            </p:tav>
                                            <p:tav tm="100000">
                                              <p:val>
                                                <p:strVal val="#ppt_x"/>
                                              </p:val>
                                            </p:tav>
                                          </p:tavLst>
                                        </p:anim>
                                        <p:anim calcmode="lin" valueType="num">
                                          <p:cBhvr additive="base">
                                            <p:cTn id="160" dur="500" fill="hold"/>
                                            <p:tgtEl>
                                              <p:spTgt spid="66"/>
                                            </p:tgtEl>
                                            <p:attrNameLst>
                                              <p:attrName>ppt_y</p:attrName>
                                            </p:attrNameLst>
                                          </p:cBhvr>
                                          <p:tavLst>
                                            <p:tav tm="0">
                                              <p:val>
                                                <p:strVal val="1+#ppt_h/2"/>
                                              </p:val>
                                            </p:tav>
                                            <p:tav tm="100000">
                                              <p:val>
                                                <p:strVal val="#ppt_y"/>
                                              </p:val>
                                            </p:tav>
                                          </p:tavLst>
                                        </p:anim>
                                      </p:childTnLst>
                                    </p:cTn>
                                  </p:par>
                                  <p:par>
                                    <p:cTn id="161" presetID="26" presetClass="emph" presetSubtype="0" repeatCount="4000" fill="hold" nodeType="withEffect">
                                      <p:stCondLst>
                                        <p:cond delay="0"/>
                                      </p:stCondLst>
                                      <p:childTnLst>
                                        <p:animEffect transition="out" filter="fade">
                                          <p:cBhvr>
                                            <p:cTn id="162" dur="500" tmFilter="0, 0; .2, .5; .8, .5; 1, 0"/>
                                            <p:tgtEl>
                                              <p:spTgt spid="66"/>
                                            </p:tgtEl>
                                          </p:cBhvr>
                                        </p:animEffect>
                                        <p:animScale>
                                          <p:cBhvr>
                                            <p:cTn id="163" dur="250" autoRev="1" fill="hold"/>
                                            <p:tgtEl>
                                              <p:spTgt spid="66"/>
                                            </p:tgtEl>
                                          </p:cBhvr>
                                          <p:by x="105000" y="105000"/>
                                        </p:animScale>
                                      </p:childTnLst>
                                    </p:cTn>
                                  </p:par>
                                </p:childTnLst>
                              </p:cTn>
                            </p:par>
                            <p:par>
                              <p:cTn id="164" fill="hold">
                                <p:stCondLst>
                                  <p:cond delay="4500"/>
                                </p:stCondLst>
                                <p:childTnLst>
                                  <p:par>
                                    <p:cTn id="165" presetID="2" presetClass="entr" presetSubtype="1" fill="hold" nodeType="afterEffect">
                                      <p:stCondLst>
                                        <p:cond delay="0"/>
                                      </p:stCondLst>
                                      <p:childTnLst>
                                        <p:set>
                                          <p:cBhvr>
                                            <p:cTn id="166" dur="1" fill="hold">
                                              <p:stCondLst>
                                                <p:cond delay="0"/>
                                              </p:stCondLst>
                                            </p:cTn>
                                            <p:tgtEl>
                                              <p:spTgt spid="24"/>
                                            </p:tgtEl>
                                            <p:attrNameLst>
                                              <p:attrName>style.visibility</p:attrName>
                                            </p:attrNameLst>
                                          </p:cBhvr>
                                          <p:to>
                                            <p:strVal val="visible"/>
                                          </p:to>
                                        </p:set>
                                        <p:anim calcmode="lin" valueType="num">
                                          <p:cBhvr additive="base">
                                            <p:cTn id="167" dur="500" fill="hold"/>
                                            <p:tgtEl>
                                              <p:spTgt spid="24"/>
                                            </p:tgtEl>
                                            <p:attrNameLst>
                                              <p:attrName>ppt_x</p:attrName>
                                            </p:attrNameLst>
                                          </p:cBhvr>
                                          <p:tavLst>
                                            <p:tav tm="0">
                                              <p:val>
                                                <p:strVal val="#ppt_x"/>
                                              </p:val>
                                            </p:tav>
                                            <p:tav tm="100000">
                                              <p:val>
                                                <p:strVal val="#ppt_x"/>
                                              </p:val>
                                            </p:tav>
                                          </p:tavLst>
                                        </p:anim>
                                        <p:anim calcmode="lin" valueType="num">
                                          <p:cBhvr additive="base">
                                            <p:cTn id="168" dur="500" fill="hold"/>
                                            <p:tgtEl>
                                              <p:spTgt spid="24"/>
                                            </p:tgtEl>
                                            <p:attrNameLst>
                                              <p:attrName>ppt_y</p:attrName>
                                            </p:attrNameLst>
                                          </p:cBhvr>
                                          <p:tavLst>
                                            <p:tav tm="0">
                                              <p:val>
                                                <p:strVal val="0-#ppt_h/2"/>
                                              </p:val>
                                            </p:tav>
                                            <p:tav tm="100000">
                                              <p:val>
                                                <p:strVal val="#ppt_y"/>
                                              </p:val>
                                            </p:tav>
                                          </p:tavLst>
                                        </p:anim>
                                      </p:childTnLst>
                                    </p:cTn>
                                  </p:par>
                                </p:childTnLst>
                              </p:cTn>
                            </p:par>
                            <p:par>
                              <p:cTn id="169" fill="hold">
                                <p:stCondLst>
                                  <p:cond delay="5000"/>
                                </p:stCondLst>
                                <p:childTnLst>
                                  <p:par>
                                    <p:cTn id="170" presetID="26" presetClass="emph" presetSubtype="0" fill="hold" nodeType="afterEffect">
                                      <p:stCondLst>
                                        <p:cond delay="0"/>
                                      </p:stCondLst>
                                      <p:childTnLst>
                                        <p:animEffect transition="out" filter="fade">
                                          <p:cBhvr>
                                            <p:cTn id="171" dur="500" tmFilter="0, 0; .2, .5; .8, .5; 1, 0"/>
                                            <p:tgtEl>
                                              <p:spTgt spid="24"/>
                                            </p:tgtEl>
                                          </p:cBhvr>
                                        </p:animEffect>
                                        <p:animScale>
                                          <p:cBhvr>
                                            <p:cTn id="172" dur="250" autoRev="1" fill="hold"/>
                                            <p:tgtEl>
                                              <p:spTgt spid="24"/>
                                            </p:tgtEl>
                                          </p:cBhvr>
                                          <p:by x="105000" y="105000"/>
                                        </p:animScale>
                                      </p:childTnLst>
                                    </p:cTn>
                                  </p:par>
                                </p:childTnLst>
                              </p:cTn>
                            </p:par>
                          </p:childTnLst>
                        </p:cTn>
                      </p:par>
                      <p:par>
                        <p:cTn id="173" fill="hold">
                          <p:stCondLst>
                            <p:cond delay="indefinite"/>
                          </p:stCondLst>
                          <p:childTnLst>
                            <p:par>
                              <p:cTn id="174" fill="hold">
                                <p:stCondLst>
                                  <p:cond delay="0"/>
                                </p:stCondLst>
                                <p:childTnLst>
                                  <p:par>
                                    <p:cTn id="175" presetID="1" presetClass="mediacall" presetSubtype="0" fill="hold" nodeType="clickEffect">
                                      <p:stCondLst>
                                        <p:cond delay="0"/>
                                      </p:stCondLst>
                                      <p:childTnLst>
                                        <p:cmd type="call" cmd="playFrom(0.0)">
                                          <p:cBhvr>
                                            <p:cTn id="176" dur="147168" fill="hold"/>
                                            <p:tgtEl>
                                              <p:spTgt spid="24"/>
                                            </p:tgtEl>
                                          </p:cBhvr>
                                        </p:cmd>
                                      </p:childTnLst>
                                    </p:cTn>
                                  </p:par>
                                </p:childTnLst>
                              </p:cTn>
                            </p:par>
                          </p:childTnLst>
                        </p:cTn>
                      </p:par>
                      <p:par>
                        <p:cTn id="177" fill="hold">
                          <p:stCondLst>
                            <p:cond delay="indefinite"/>
                          </p:stCondLst>
                          <p:childTnLst>
                            <p:par>
                              <p:cTn id="178" fill="hold">
                                <p:stCondLst>
                                  <p:cond delay="0"/>
                                </p:stCondLst>
                                <p:childTnLst>
                                  <p:par>
                                    <p:cTn id="179" presetID="3" presetClass="mediacall" presetSubtype="0" fill="hold" nodeType="clickEffect">
                                      <p:stCondLst>
                                        <p:cond delay="0"/>
                                      </p:stCondLst>
                                      <p:childTnLst>
                                        <p:cmd type="call" cmd="stop">
                                          <p:cBhvr>
                                            <p:cTn id="180" dur="1" fill="hold"/>
                                            <p:tgtEl>
                                              <p:spTgt spid="24"/>
                                            </p:tgtEl>
                                          </p:cBhvr>
                                        </p:cmd>
                                      </p:childTnLst>
                                    </p:cTn>
                                  </p:par>
                                </p:childTnLst>
                              </p:cTn>
                            </p:par>
                          </p:childTnLst>
                        </p:cTn>
                      </p:par>
                      <p:par>
                        <p:cTn id="181" fill="hold">
                          <p:stCondLst>
                            <p:cond delay="indefinite"/>
                          </p:stCondLst>
                          <p:childTnLst>
                            <p:par>
                              <p:cTn id="182" fill="hold">
                                <p:stCondLst>
                                  <p:cond delay="0"/>
                                </p:stCondLst>
                                <p:childTnLst>
                                  <p:par>
                                    <p:cTn id="183" presetID="2" presetClass="entr" presetSubtype="4" fill="hold" grpId="0" nodeType="clickEffect">
                                      <p:stCondLst>
                                        <p:cond delay="0"/>
                                      </p:stCondLst>
                                      <p:childTnLst>
                                        <p:set>
                                          <p:cBhvr>
                                            <p:cTn id="184" dur="1" fill="hold">
                                              <p:stCondLst>
                                                <p:cond delay="0"/>
                                              </p:stCondLst>
                                            </p:cTn>
                                            <p:tgtEl>
                                              <p:spTgt spid="28"/>
                                            </p:tgtEl>
                                            <p:attrNameLst>
                                              <p:attrName>style.visibility</p:attrName>
                                            </p:attrNameLst>
                                          </p:cBhvr>
                                          <p:to>
                                            <p:strVal val="visible"/>
                                          </p:to>
                                        </p:set>
                                        <p:anim calcmode="lin" valueType="num">
                                          <p:cBhvr additive="base">
                                            <p:cTn id="185" dur="500" fill="hold"/>
                                            <p:tgtEl>
                                              <p:spTgt spid="28"/>
                                            </p:tgtEl>
                                            <p:attrNameLst>
                                              <p:attrName>ppt_x</p:attrName>
                                            </p:attrNameLst>
                                          </p:cBhvr>
                                          <p:tavLst>
                                            <p:tav tm="0">
                                              <p:val>
                                                <p:strVal val="#ppt_x"/>
                                              </p:val>
                                            </p:tav>
                                            <p:tav tm="100000">
                                              <p:val>
                                                <p:strVal val="#ppt_x"/>
                                              </p:val>
                                            </p:tav>
                                          </p:tavLst>
                                        </p:anim>
                                        <p:anim calcmode="lin" valueType="num">
                                          <p:cBhvr additive="base">
                                            <p:cTn id="18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1" nodeType="clickEffect">
                                      <p:stCondLst>
                                        <p:cond delay="0"/>
                                      </p:stCondLst>
                                      <p:childTnLst>
                                        <p:set>
                                          <p:cBhvr>
                                            <p:cTn id="190" dur="1" fill="hold">
                                              <p:stCondLst>
                                                <p:cond delay="0"/>
                                              </p:stCondLst>
                                            </p:cTn>
                                            <p:tgtEl>
                                              <p:spTgt spid="14"/>
                                            </p:tgtEl>
                                            <p:attrNameLst>
                                              <p:attrName>style.visibility</p:attrName>
                                            </p:attrNameLst>
                                          </p:cBhvr>
                                          <p:to>
                                            <p:strVal val="visible"/>
                                          </p:to>
                                        </p:set>
                                        <p:animEffect transition="in" filter="fade">
                                          <p:cBhvr>
                                            <p:cTn id="191" dur="500"/>
                                            <p:tgtEl>
                                              <p:spTgt spid="14"/>
                                            </p:tgtEl>
                                          </p:cBhvr>
                                        </p:animEffect>
                                      </p:childTnLst>
                                    </p:cTn>
                                  </p:par>
                                </p:childTnLst>
                              </p:cTn>
                            </p:par>
                          </p:childTnLst>
                        </p:cTn>
                      </p:par>
                      <p:par>
                        <p:cTn id="192" fill="hold">
                          <p:stCondLst>
                            <p:cond delay="indefinite"/>
                          </p:stCondLst>
                          <p:childTnLst>
                            <p:par>
                              <p:cTn id="193" fill="hold">
                                <p:stCondLst>
                                  <p:cond delay="0"/>
                                </p:stCondLst>
                                <p:childTnLst>
                                  <p:par>
                                    <p:cTn id="194" presetID="22" presetClass="entr" presetSubtype="4" fill="hold" grpId="0" nodeType="clickEffect">
                                      <p:stCondLst>
                                        <p:cond delay="0"/>
                                      </p:stCondLst>
                                      <p:childTnLst>
                                        <p:set>
                                          <p:cBhvr>
                                            <p:cTn id="195" dur="1" fill="hold">
                                              <p:stCondLst>
                                                <p:cond delay="0"/>
                                              </p:stCondLst>
                                            </p:cTn>
                                            <p:tgtEl>
                                              <p:spTgt spid="29"/>
                                            </p:tgtEl>
                                            <p:attrNameLst>
                                              <p:attrName>style.visibility</p:attrName>
                                            </p:attrNameLst>
                                          </p:cBhvr>
                                          <p:to>
                                            <p:strVal val="visible"/>
                                          </p:to>
                                        </p:set>
                                        <p:animEffect transition="in" filter="wipe(down)">
                                          <p:cBhvr>
                                            <p:cTn id="196" dur="500"/>
                                            <p:tgtEl>
                                              <p:spTgt spid="29"/>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8" fill="hold" grpId="0" nodeType="clickEffect">
                                      <p:stCondLst>
                                        <p:cond delay="0"/>
                                      </p:stCondLst>
                                      <p:childTnLst>
                                        <p:set>
                                          <p:cBhvr>
                                            <p:cTn id="200" dur="1" fill="hold">
                                              <p:stCondLst>
                                                <p:cond delay="0"/>
                                              </p:stCondLst>
                                            </p:cTn>
                                            <p:tgtEl>
                                              <p:spTgt spid="36"/>
                                            </p:tgtEl>
                                            <p:attrNameLst>
                                              <p:attrName>style.visibility</p:attrName>
                                            </p:attrNameLst>
                                          </p:cBhvr>
                                          <p:to>
                                            <p:strVal val="visible"/>
                                          </p:to>
                                        </p:set>
                                        <p:animEffect transition="in" filter="wipe(left)">
                                          <p:cBhvr>
                                            <p:cTn id="201" dur="500"/>
                                            <p:tgtEl>
                                              <p:spTgt spid="36"/>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4" fill="hold" grpId="0" nodeType="clickEffect">
                                      <p:stCondLst>
                                        <p:cond delay="0"/>
                                      </p:stCondLst>
                                      <p:childTnLst>
                                        <p:set>
                                          <p:cBhvr>
                                            <p:cTn id="205" dur="1" fill="hold">
                                              <p:stCondLst>
                                                <p:cond delay="0"/>
                                              </p:stCondLst>
                                            </p:cTn>
                                            <p:tgtEl>
                                              <p:spTgt spid="38"/>
                                            </p:tgtEl>
                                            <p:attrNameLst>
                                              <p:attrName>style.visibility</p:attrName>
                                            </p:attrNameLst>
                                          </p:cBhvr>
                                          <p:to>
                                            <p:strVal val="visible"/>
                                          </p:to>
                                        </p:set>
                                        <p:animEffect transition="in" filter="wipe(down)">
                                          <p:cBhvr>
                                            <p:cTn id="206" dur="500"/>
                                            <p:tgtEl>
                                              <p:spTgt spid="38"/>
                                            </p:tgtEl>
                                          </p:cBhvr>
                                        </p:animEffect>
                                      </p:childTnLst>
                                    </p:cTn>
                                  </p:par>
                                </p:childTnLst>
                              </p:cTn>
                            </p:par>
                          </p:childTnLst>
                        </p:cTn>
                      </p:par>
                      <p:par>
                        <p:cTn id="207" fill="hold">
                          <p:stCondLst>
                            <p:cond delay="indefinite"/>
                          </p:stCondLst>
                          <p:childTnLst>
                            <p:par>
                              <p:cTn id="208" fill="hold">
                                <p:stCondLst>
                                  <p:cond delay="0"/>
                                </p:stCondLst>
                                <p:childTnLst>
                                  <p:par>
                                    <p:cTn id="209" presetID="2" presetClass="entr" presetSubtype="1" accel="50000" decel="50000" fill="hold" nodeType="clickEffect">
                                      <p:stCondLst>
                                        <p:cond delay="0"/>
                                      </p:stCondLst>
                                      <p:childTnLst>
                                        <p:set>
                                          <p:cBhvr>
                                            <p:cTn id="210" dur="1" fill="hold">
                                              <p:stCondLst>
                                                <p:cond delay="0"/>
                                              </p:stCondLst>
                                            </p:cTn>
                                            <p:tgtEl>
                                              <p:spTgt spid="11"/>
                                            </p:tgtEl>
                                            <p:attrNameLst>
                                              <p:attrName>style.visibility</p:attrName>
                                            </p:attrNameLst>
                                          </p:cBhvr>
                                          <p:to>
                                            <p:strVal val="visible"/>
                                          </p:to>
                                        </p:set>
                                        <p:anim calcmode="lin" valueType="num">
                                          <p:cBhvr additive="base">
                                            <p:cTn id="211" dur="500" fill="hold"/>
                                            <p:tgtEl>
                                              <p:spTgt spid="11"/>
                                            </p:tgtEl>
                                            <p:attrNameLst>
                                              <p:attrName>ppt_x</p:attrName>
                                            </p:attrNameLst>
                                          </p:cBhvr>
                                          <p:tavLst>
                                            <p:tav tm="0">
                                              <p:val>
                                                <p:strVal val="#ppt_x"/>
                                              </p:val>
                                            </p:tav>
                                            <p:tav tm="100000">
                                              <p:val>
                                                <p:strVal val="#ppt_x"/>
                                              </p:val>
                                            </p:tav>
                                          </p:tavLst>
                                        </p:anim>
                                        <p:anim calcmode="lin" valueType="num">
                                          <p:cBhvr additive="base">
                                            <p:cTn id="212" dur="500" fill="hold"/>
                                            <p:tgtEl>
                                              <p:spTgt spid="11"/>
                                            </p:tgtEl>
                                            <p:attrNameLst>
                                              <p:attrName>ppt_y</p:attrName>
                                            </p:attrNameLst>
                                          </p:cBhvr>
                                          <p:tavLst>
                                            <p:tav tm="0">
                                              <p:val>
                                                <p:strVal val="0-#ppt_h/2"/>
                                              </p:val>
                                            </p:tav>
                                            <p:tav tm="100000">
                                              <p:val>
                                                <p:strVal val="#ppt_y"/>
                                              </p:val>
                                            </p:tav>
                                          </p:tavLst>
                                        </p:anim>
                                      </p:childTnLst>
                                    </p:cTn>
                                  </p:par>
                                </p:childTnLst>
                              </p:cTn>
                            </p:par>
                            <p:par>
                              <p:cTn id="213" fill="hold">
                                <p:stCondLst>
                                  <p:cond delay="500"/>
                                </p:stCondLst>
                                <p:childTnLst>
                                  <p:par>
                                    <p:cTn id="214" presetID="8" presetClass="emph" presetSubtype="0" accel="50000" fill="hold" nodeType="afterEffect" p14:presetBounceEnd="50000">
                                      <p:stCondLst>
                                        <p:cond delay="0"/>
                                      </p:stCondLst>
                                      <p:childTnLst>
                                        <p:animRot by="21600000" p14:bounceEnd="50000">
                                          <p:cBhvr>
                                            <p:cTn id="215" dur="2000" fill="hold"/>
                                            <p:tgtEl>
                                              <p:spTgt spid="11"/>
                                            </p:tgtEl>
                                            <p:attrNameLst>
                                              <p:attrName>r</p:attrName>
                                            </p:attrNameLst>
                                          </p:cBhvr>
                                        </p:animRot>
                                      </p:childTnLst>
                                    </p:cTn>
                                  </p:par>
                                </p:childTnLst>
                              </p:cTn>
                            </p:par>
                          </p:childTnLst>
                        </p:cTn>
                      </p:par>
                      <p:par>
                        <p:cTn id="216" fill="hold">
                          <p:stCondLst>
                            <p:cond delay="indefinite"/>
                          </p:stCondLst>
                          <p:childTnLst>
                            <p:par>
                              <p:cTn id="217" fill="hold">
                                <p:stCondLst>
                                  <p:cond delay="0"/>
                                </p:stCondLst>
                                <p:childTnLst>
                                  <p:par>
                                    <p:cTn id="218" presetID="8" presetClass="emph" presetSubtype="0" fill="hold" grpId="1" nodeType="clickEffect">
                                      <p:stCondLst>
                                        <p:cond delay="0"/>
                                      </p:stCondLst>
                                      <p:childTnLst>
                                        <p:animRot by="21600000">
                                          <p:cBhvr>
                                            <p:cTn id="219" dur="1000" fill="hold"/>
                                            <p:tgtEl>
                                              <p:spTgt spid="28"/>
                                            </p:tgtEl>
                                            <p:attrNameLst>
                                              <p:attrName>r</p:attrName>
                                            </p:attrNameLst>
                                          </p:cBhvr>
                                        </p:animRot>
                                      </p:childTnLst>
                                    </p:cTn>
                                  </p:par>
                                </p:childTnLst>
                              </p:cTn>
                            </p:par>
                          </p:childTnLst>
                        </p:cTn>
                      </p:par>
                      <p:par>
                        <p:cTn id="220" fill="hold">
                          <p:stCondLst>
                            <p:cond delay="indefinite"/>
                          </p:stCondLst>
                          <p:childTnLst>
                            <p:par>
                              <p:cTn id="221" fill="hold">
                                <p:stCondLst>
                                  <p:cond delay="0"/>
                                </p:stCondLst>
                                <p:childTnLst>
                                  <p:par>
                                    <p:cTn id="222" presetID="10" presetClass="entr" presetSubtype="0" fill="hold" grpId="0" nodeType="clickEffect">
                                      <p:stCondLst>
                                        <p:cond delay="0"/>
                                      </p:stCondLst>
                                      <p:childTnLst>
                                        <p:set>
                                          <p:cBhvr>
                                            <p:cTn id="223" dur="1" fill="hold">
                                              <p:stCondLst>
                                                <p:cond delay="0"/>
                                              </p:stCondLst>
                                            </p:cTn>
                                            <p:tgtEl>
                                              <p:spTgt spid="22"/>
                                            </p:tgtEl>
                                            <p:attrNameLst>
                                              <p:attrName>style.visibility</p:attrName>
                                            </p:attrNameLst>
                                          </p:cBhvr>
                                          <p:to>
                                            <p:strVal val="visible"/>
                                          </p:to>
                                        </p:set>
                                        <p:animEffect transition="in" filter="fade">
                                          <p:cBhvr>
                                            <p:cTn id="224" dur="500"/>
                                            <p:tgtEl>
                                              <p:spTgt spid="22"/>
                                            </p:tgtEl>
                                          </p:cBhvr>
                                        </p:animEffect>
                                      </p:childTnLst>
                                    </p:cTn>
                                  </p:par>
                                </p:childTnLst>
                              </p:cTn>
                            </p:par>
                          </p:childTnLst>
                        </p:cTn>
                      </p:par>
                      <p:par>
                        <p:cTn id="225" fill="hold">
                          <p:stCondLst>
                            <p:cond delay="indefinite"/>
                          </p:stCondLst>
                          <p:childTnLst>
                            <p:par>
                              <p:cTn id="226" fill="hold">
                                <p:stCondLst>
                                  <p:cond delay="0"/>
                                </p:stCondLst>
                                <p:childTnLst>
                                  <p:par>
                                    <p:cTn id="227" presetID="22" presetClass="entr" presetSubtype="4" fill="hold" grpId="0" nodeType="clickEffect">
                                      <p:stCondLst>
                                        <p:cond delay="0"/>
                                      </p:stCondLst>
                                      <p:childTnLst>
                                        <p:set>
                                          <p:cBhvr>
                                            <p:cTn id="228" dur="1" fill="hold">
                                              <p:stCondLst>
                                                <p:cond delay="0"/>
                                              </p:stCondLst>
                                            </p:cTn>
                                            <p:tgtEl>
                                              <p:spTgt spid="39"/>
                                            </p:tgtEl>
                                            <p:attrNameLst>
                                              <p:attrName>style.visibility</p:attrName>
                                            </p:attrNameLst>
                                          </p:cBhvr>
                                          <p:to>
                                            <p:strVal val="visible"/>
                                          </p:to>
                                        </p:set>
                                        <p:animEffect transition="in" filter="wipe(down)">
                                          <p:cBhvr>
                                            <p:cTn id="229" dur="500"/>
                                            <p:tgtEl>
                                              <p:spTgt spid="39"/>
                                            </p:tgtEl>
                                          </p:cBhvr>
                                        </p:animEffect>
                                      </p:childTnLst>
                                    </p:cTn>
                                  </p:par>
                                </p:childTnLst>
                              </p:cTn>
                            </p:par>
                          </p:childTnLst>
                        </p:cTn>
                      </p:par>
                      <p:par>
                        <p:cTn id="230" fill="hold">
                          <p:stCondLst>
                            <p:cond delay="indefinite"/>
                          </p:stCondLst>
                          <p:childTnLst>
                            <p:par>
                              <p:cTn id="231" fill="hold">
                                <p:stCondLst>
                                  <p:cond delay="0"/>
                                </p:stCondLst>
                                <p:childTnLst>
                                  <p:par>
                                    <p:cTn id="232" presetID="22" presetClass="entr" presetSubtype="8" fill="hold" grpId="0" nodeType="clickEffect">
                                      <p:stCondLst>
                                        <p:cond delay="0"/>
                                      </p:stCondLst>
                                      <p:childTnLst>
                                        <p:set>
                                          <p:cBhvr>
                                            <p:cTn id="233" dur="1" fill="hold">
                                              <p:stCondLst>
                                                <p:cond delay="0"/>
                                              </p:stCondLst>
                                            </p:cTn>
                                            <p:tgtEl>
                                              <p:spTgt spid="40"/>
                                            </p:tgtEl>
                                            <p:attrNameLst>
                                              <p:attrName>style.visibility</p:attrName>
                                            </p:attrNameLst>
                                          </p:cBhvr>
                                          <p:to>
                                            <p:strVal val="visible"/>
                                          </p:to>
                                        </p:set>
                                        <p:animEffect transition="in" filter="wipe(left)">
                                          <p:cBhvr>
                                            <p:cTn id="234" dur="500"/>
                                            <p:tgtEl>
                                              <p:spTgt spid="40"/>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4" fill="hold" grpId="0" nodeType="clickEffect">
                                      <p:stCondLst>
                                        <p:cond delay="0"/>
                                      </p:stCondLst>
                                      <p:childTnLst>
                                        <p:set>
                                          <p:cBhvr>
                                            <p:cTn id="238" dur="1" fill="hold">
                                              <p:stCondLst>
                                                <p:cond delay="0"/>
                                              </p:stCondLst>
                                            </p:cTn>
                                            <p:tgtEl>
                                              <p:spTgt spid="42"/>
                                            </p:tgtEl>
                                            <p:attrNameLst>
                                              <p:attrName>style.visibility</p:attrName>
                                            </p:attrNameLst>
                                          </p:cBhvr>
                                          <p:to>
                                            <p:strVal val="visible"/>
                                          </p:to>
                                        </p:set>
                                        <p:animEffect transition="in" filter="wipe(down)">
                                          <p:cBhvr>
                                            <p:cTn id="239" dur="500"/>
                                            <p:tgtEl>
                                              <p:spTgt spid="42"/>
                                            </p:tgtEl>
                                          </p:cBhvr>
                                        </p:animEffect>
                                      </p:childTnLst>
                                    </p:cTn>
                                  </p:par>
                                </p:childTnLst>
                              </p:cTn>
                            </p:par>
                          </p:childTnLst>
                        </p:cTn>
                      </p:par>
                      <p:par>
                        <p:cTn id="240" fill="hold">
                          <p:stCondLst>
                            <p:cond delay="indefinite"/>
                          </p:stCondLst>
                          <p:childTnLst>
                            <p:par>
                              <p:cTn id="241" fill="hold">
                                <p:stCondLst>
                                  <p:cond delay="0"/>
                                </p:stCondLst>
                                <p:childTnLst>
                                  <p:par>
                                    <p:cTn id="242" presetID="2" presetClass="entr" presetSubtype="2" accel="50000" decel="50000" fill="hold" nodeType="clickEffect">
                                      <p:stCondLst>
                                        <p:cond delay="0"/>
                                      </p:stCondLst>
                                      <p:childTnLst>
                                        <p:set>
                                          <p:cBhvr>
                                            <p:cTn id="243" dur="1" fill="hold">
                                              <p:stCondLst>
                                                <p:cond delay="0"/>
                                              </p:stCondLst>
                                            </p:cTn>
                                            <p:tgtEl>
                                              <p:spTgt spid="17"/>
                                            </p:tgtEl>
                                            <p:attrNameLst>
                                              <p:attrName>style.visibility</p:attrName>
                                            </p:attrNameLst>
                                          </p:cBhvr>
                                          <p:to>
                                            <p:strVal val="visible"/>
                                          </p:to>
                                        </p:set>
                                        <p:anim calcmode="lin" valueType="num">
                                          <p:cBhvr additive="base">
                                            <p:cTn id="244" dur="500" fill="hold"/>
                                            <p:tgtEl>
                                              <p:spTgt spid="17"/>
                                            </p:tgtEl>
                                            <p:attrNameLst>
                                              <p:attrName>ppt_x</p:attrName>
                                            </p:attrNameLst>
                                          </p:cBhvr>
                                          <p:tavLst>
                                            <p:tav tm="0">
                                              <p:val>
                                                <p:strVal val="1+#ppt_w/2"/>
                                              </p:val>
                                            </p:tav>
                                            <p:tav tm="100000">
                                              <p:val>
                                                <p:strVal val="#ppt_x"/>
                                              </p:val>
                                            </p:tav>
                                          </p:tavLst>
                                        </p:anim>
                                        <p:anim calcmode="lin" valueType="num">
                                          <p:cBhvr additive="base">
                                            <p:cTn id="245"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6" fill="hold">
                          <p:stCondLst>
                            <p:cond delay="indefinite"/>
                          </p:stCondLst>
                          <p:childTnLst>
                            <p:par>
                              <p:cTn id="247" fill="hold">
                                <p:stCondLst>
                                  <p:cond delay="0"/>
                                </p:stCondLst>
                                <p:childTnLst>
                                  <p:par>
                                    <p:cTn id="248" presetID="8" presetClass="emph" presetSubtype="0" accel="50000" fill="hold" nodeType="clickEffect" p14:presetBounceEnd="50000">
                                      <p:stCondLst>
                                        <p:cond delay="0"/>
                                      </p:stCondLst>
                                      <p:childTnLst>
                                        <p:animRot by="21600000" p14:bounceEnd="50000">
                                          <p:cBhvr>
                                            <p:cTn id="249" dur="1000" fill="hold"/>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0" repeatCount="4000" fill="hold" display="0">
                      <p:stCondLst>
                        <p:cond delay="indefinite"/>
                      </p:stCondLst>
                      <p:endCondLst>
                        <p:cond evt="onStopAudio" delay="0">
                          <p:tgtEl>
                            <p:sldTgt/>
                          </p:tgtEl>
                        </p:cond>
                      </p:endCondLst>
                    </p:cTn>
                    <p:tgtEl>
                      <p:spTgt spid="24"/>
                    </p:tgtEl>
                  </p:cMediaNode>
                </p:audio>
              </p:childTnLst>
            </p:cTn>
          </p:par>
        </p:tnLst>
        <p:bldLst>
          <p:bldP spid="2" grpId="0"/>
          <p:bldP spid="48" grpId="0" animBg="1"/>
          <p:bldP spid="49" grpId="0" animBg="1"/>
          <p:bldP spid="50" grpId="0" animBg="1"/>
          <p:bldP spid="53" grpId="0" animBg="1"/>
          <p:bldP spid="54" grpId="0" animBg="1"/>
          <p:bldP spid="62" grpId="0" animBg="1"/>
          <p:bldP spid="3" grpId="0"/>
          <p:bldP spid="14" grpId="1"/>
          <p:bldP spid="22" grpId="0"/>
          <p:bldP spid="28" grpId="0"/>
          <p:bldP spid="28" grpId="1"/>
          <p:bldP spid="29" grpId="0" animBg="1"/>
          <p:bldP spid="36" grpId="0" animBg="1"/>
          <p:bldP spid="38" grpId="0" animBg="1"/>
          <p:bldP spid="39" grpId="0" animBg="1"/>
          <p:bldP spid="40" grpId="0" animBg="1"/>
          <p:bldP spid="4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accel="50000" decel="5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1000" fill="hold"/>
                                            <p:tgtEl>
                                              <p:spTgt spid="4"/>
                                            </p:tgtEl>
                                            <p:attrNameLst>
                                              <p:attrName>ppt_x</p:attrName>
                                            </p:attrNameLst>
                                          </p:cBhvr>
                                          <p:tavLst>
                                            <p:tav tm="0">
                                              <p:val>
                                                <p:strVal val="#ppt_x"/>
                                              </p:val>
                                            </p:tav>
                                            <p:tav tm="100000">
                                              <p:val>
                                                <p:strVal val="#ppt_x"/>
                                              </p:val>
                                            </p:tav>
                                          </p:tavLst>
                                        </p:anim>
                                        <p:anim calcmode="lin" valueType="num">
                                          <p:cBhvr additive="base">
                                            <p:cTn id="18" dur="10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accel="50000" decel="5000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000" fill="hold"/>
                                            <p:tgtEl>
                                              <p:spTgt spid="5"/>
                                            </p:tgtEl>
                                            <p:attrNameLst>
                                              <p:attrName>ppt_x</p:attrName>
                                            </p:attrNameLst>
                                          </p:cBhvr>
                                          <p:tavLst>
                                            <p:tav tm="0">
                                              <p:val>
                                                <p:strVal val="#ppt_x"/>
                                              </p:val>
                                            </p:tav>
                                            <p:tav tm="100000">
                                              <p:val>
                                                <p:strVal val="#ppt_x"/>
                                              </p:val>
                                            </p:tav>
                                          </p:tavLst>
                                        </p:anim>
                                        <p:anim calcmode="lin" valueType="num">
                                          <p:cBhvr additive="base">
                                            <p:cTn id="22" dur="10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accel="50000" decel="5000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1000" fill="hold"/>
                                            <p:tgtEl>
                                              <p:spTgt spid="6"/>
                                            </p:tgtEl>
                                            <p:attrNameLst>
                                              <p:attrName>ppt_x</p:attrName>
                                            </p:attrNameLst>
                                          </p:cBhvr>
                                          <p:tavLst>
                                            <p:tav tm="0">
                                              <p:val>
                                                <p:strVal val="#ppt_x"/>
                                              </p:val>
                                            </p:tav>
                                            <p:tav tm="100000">
                                              <p:val>
                                                <p:strVal val="#ppt_x"/>
                                              </p:val>
                                            </p:tav>
                                          </p:tavLst>
                                        </p:anim>
                                        <p:anim calcmode="lin" valueType="num">
                                          <p:cBhvr additive="base">
                                            <p:cTn id="26" dur="1000" fill="hold"/>
                                            <p:tgtEl>
                                              <p:spTgt spid="6"/>
                                            </p:tgtEl>
                                            <p:attrNameLst>
                                              <p:attrName>ppt_y</p:attrName>
                                            </p:attrNameLst>
                                          </p:cBhvr>
                                          <p:tavLst>
                                            <p:tav tm="0">
                                              <p:val>
                                                <p:strVal val="1+#ppt_h/2"/>
                                              </p:val>
                                            </p:tav>
                                            <p:tav tm="100000">
                                              <p:val>
                                                <p:strVal val="#ppt_y"/>
                                              </p:val>
                                            </p:tav>
                                          </p:tavLst>
                                        </p:anim>
                                      </p:childTnLst>
                                    </p:cTn>
                                  </p:par>
                                  <p:par>
                                    <p:cTn id="27" presetID="2" presetClass="entr" presetSubtype="4" accel="50000" decel="5000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1000" fill="hold"/>
                                            <p:tgtEl>
                                              <p:spTgt spid="7"/>
                                            </p:tgtEl>
                                            <p:attrNameLst>
                                              <p:attrName>ppt_x</p:attrName>
                                            </p:attrNameLst>
                                          </p:cBhvr>
                                          <p:tavLst>
                                            <p:tav tm="0">
                                              <p:val>
                                                <p:strVal val="#ppt_x"/>
                                              </p:val>
                                            </p:tav>
                                            <p:tav tm="100000">
                                              <p:val>
                                                <p:strVal val="#ppt_x"/>
                                              </p:val>
                                            </p:tav>
                                          </p:tavLst>
                                        </p:anim>
                                        <p:anim calcmode="lin" valueType="num">
                                          <p:cBhvr additive="base">
                                            <p:cTn id="30" dur="1000" fill="hold"/>
                                            <p:tgtEl>
                                              <p:spTgt spid="7"/>
                                            </p:tgtEl>
                                            <p:attrNameLst>
                                              <p:attrName>ppt_y</p:attrName>
                                            </p:attrNameLst>
                                          </p:cBhvr>
                                          <p:tavLst>
                                            <p:tav tm="0">
                                              <p:val>
                                                <p:strVal val="1+#ppt_h/2"/>
                                              </p:val>
                                            </p:tav>
                                            <p:tav tm="100000">
                                              <p:val>
                                                <p:strVal val="#ppt_y"/>
                                              </p:val>
                                            </p:tav>
                                          </p:tavLst>
                                        </p:anim>
                                      </p:childTnLst>
                                    </p:cTn>
                                  </p:par>
                                  <p:par>
                                    <p:cTn id="31" presetID="2" presetClass="entr" presetSubtype="4" accel="50000" decel="5000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1000" fill="hold"/>
                                            <p:tgtEl>
                                              <p:spTgt spid="12"/>
                                            </p:tgtEl>
                                            <p:attrNameLst>
                                              <p:attrName>ppt_x</p:attrName>
                                            </p:attrNameLst>
                                          </p:cBhvr>
                                          <p:tavLst>
                                            <p:tav tm="0">
                                              <p:val>
                                                <p:strVal val="#ppt_x"/>
                                              </p:val>
                                            </p:tav>
                                            <p:tav tm="100000">
                                              <p:val>
                                                <p:strVal val="#ppt_x"/>
                                              </p:val>
                                            </p:tav>
                                          </p:tavLst>
                                        </p:anim>
                                        <p:anim calcmode="lin" valueType="num">
                                          <p:cBhvr additive="base">
                                            <p:cTn id="34" dur="1000" fill="hold"/>
                                            <p:tgtEl>
                                              <p:spTgt spid="12"/>
                                            </p:tgtEl>
                                            <p:attrNameLst>
                                              <p:attrName>ppt_y</p:attrName>
                                            </p:attrNameLst>
                                          </p:cBhvr>
                                          <p:tavLst>
                                            <p:tav tm="0">
                                              <p:val>
                                                <p:strVal val="1+#ppt_h/2"/>
                                              </p:val>
                                            </p:tav>
                                            <p:tav tm="100000">
                                              <p:val>
                                                <p:strVal val="#ppt_y"/>
                                              </p:val>
                                            </p:tav>
                                          </p:tavLst>
                                        </p:anim>
                                      </p:childTnLst>
                                    </p:cTn>
                                  </p:par>
                                  <p:par>
                                    <p:cTn id="35" presetID="2" presetClass="entr" presetSubtype="4" accel="50000" decel="5000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000" fill="hold"/>
                                            <p:tgtEl>
                                              <p:spTgt spid="15"/>
                                            </p:tgtEl>
                                            <p:attrNameLst>
                                              <p:attrName>ppt_x</p:attrName>
                                            </p:attrNameLst>
                                          </p:cBhvr>
                                          <p:tavLst>
                                            <p:tav tm="0">
                                              <p:val>
                                                <p:strVal val="#ppt_x"/>
                                              </p:val>
                                            </p:tav>
                                            <p:tav tm="100000">
                                              <p:val>
                                                <p:strVal val="#ppt_x"/>
                                              </p:val>
                                            </p:tav>
                                          </p:tavLst>
                                        </p:anim>
                                        <p:anim calcmode="lin" valueType="num">
                                          <p:cBhvr additive="base">
                                            <p:cTn id="38" dur="1000" fill="hold"/>
                                            <p:tgtEl>
                                              <p:spTgt spid="15"/>
                                            </p:tgtEl>
                                            <p:attrNameLst>
                                              <p:attrName>ppt_y</p:attrName>
                                            </p:attrNameLst>
                                          </p:cBhvr>
                                          <p:tavLst>
                                            <p:tav tm="0">
                                              <p:val>
                                                <p:strVal val="1+#ppt_h/2"/>
                                              </p:val>
                                            </p:tav>
                                            <p:tav tm="100000">
                                              <p:val>
                                                <p:strVal val="#ppt_y"/>
                                              </p:val>
                                            </p:tav>
                                          </p:tavLst>
                                        </p:anim>
                                      </p:childTnLst>
                                    </p:cTn>
                                  </p:par>
                                  <p:par>
                                    <p:cTn id="39" presetID="2" presetClass="entr" presetSubtype="4" accel="50000" decel="50000" fill="hold"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000" fill="hold"/>
                                            <p:tgtEl>
                                              <p:spTgt spid="16"/>
                                            </p:tgtEl>
                                            <p:attrNameLst>
                                              <p:attrName>ppt_x</p:attrName>
                                            </p:attrNameLst>
                                          </p:cBhvr>
                                          <p:tavLst>
                                            <p:tav tm="0">
                                              <p:val>
                                                <p:strVal val="#ppt_x"/>
                                              </p:val>
                                            </p:tav>
                                            <p:tav tm="100000">
                                              <p:val>
                                                <p:strVal val="#ppt_x"/>
                                              </p:val>
                                            </p:tav>
                                          </p:tavLst>
                                        </p:anim>
                                        <p:anim calcmode="lin" valueType="num">
                                          <p:cBhvr additive="base">
                                            <p:cTn id="42" dur="10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accel="50000" decel="5000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1000" fill="hold"/>
                                            <p:tgtEl>
                                              <p:spTgt spid="18"/>
                                            </p:tgtEl>
                                            <p:attrNameLst>
                                              <p:attrName>ppt_x</p:attrName>
                                            </p:attrNameLst>
                                          </p:cBhvr>
                                          <p:tavLst>
                                            <p:tav tm="0">
                                              <p:val>
                                                <p:strVal val="#ppt_x"/>
                                              </p:val>
                                            </p:tav>
                                            <p:tav tm="100000">
                                              <p:val>
                                                <p:strVal val="#ppt_x"/>
                                              </p:val>
                                            </p:tav>
                                          </p:tavLst>
                                        </p:anim>
                                        <p:anim calcmode="lin" valueType="num">
                                          <p:cBhvr additive="base">
                                            <p:cTn id="46" dur="10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4" accel="50000" decel="5000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1000" fill="hold"/>
                                            <p:tgtEl>
                                              <p:spTgt spid="20"/>
                                            </p:tgtEl>
                                            <p:attrNameLst>
                                              <p:attrName>ppt_x</p:attrName>
                                            </p:attrNameLst>
                                          </p:cBhvr>
                                          <p:tavLst>
                                            <p:tav tm="0">
                                              <p:val>
                                                <p:strVal val="#ppt_x"/>
                                              </p:val>
                                            </p:tav>
                                            <p:tav tm="100000">
                                              <p:val>
                                                <p:strVal val="#ppt_x"/>
                                              </p:val>
                                            </p:tav>
                                          </p:tavLst>
                                        </p:anim>
                                        <p:anim calcmode="lin" valueType="num">
                                          <p:cBhvr additive="base">
                                            <p:cTn id="50" dur="1000" fill="hold"/>
                                            <p:tgtEl>
                                              <p:spTgt spid="20"/>
                                            </p:tgtEl>
                                            <p:attrNameLst>
                                              <p:attrName>ppt_y</p:attrName>
                                            </p:attrNameLst>
                                          </p:cBhvr>
                                          <p:tavLst>
                                            <p:tav tm="0">
                                              <p:val>
                                                <p:strVal val="1+#ppt_h/2"/>
                                              </p:val>
                                            </p:tav>
                                            <p:tav tm="100000">
                                              <p:val>
                                                <p:strVal val="#ppt_y"/>
                                              </p:val>
                                            </p:tav>
                                          </p:tavLst>
                                        </p:anim>
                                      </p:childTnLst>
                                    </p:cTn>
                                  </p:par>
                                  <p:par>
                                    <p:cTn id="51" presetID="2" presetClass="entr" presetSubtype="4" accel="50000" decel="50000" fill="hold"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1000" fill="hold"/>
                                            <p:tgtEl>
                                              <p:spTgt spid="21"/>
                                            </p:tgtEl>
                                            <p:attrNameLst>
                                              <p:attrName>ppt_x</p:attrName>
                                            </p:attrNameLst>
                                          </p:cBhvr>
                                          <p:tavLst>
                                            <p:tav tm="0">
                                              <p:val>
                                                <p:strVal val="#ppt_x"/>
                                              </p:val>
                                            </p:tav>
                                            <p:tav tm="100000">
                                              <p:val>
                                                <p:strVal val="#ppt_x"/>
                                              </p:val>
                                            </p:tav>
                                          </p:tavLst>
                                        </p:anim>
                                        <p:anim calcmode="lin" valueType="num">
                                          <p:cBhvr additive="base">
                                            <p:cTn id="54" dur="10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accel="50000" decel="5000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1000" fill="hold"/>
                                            <p:tgtEl>
                                              <p:spTgt spid="27"/>
                                            </p:tgtEl>
                                            <p:attrNameLst>
                                              <p:attrName>ppt_x</p:attrName>
                                            </p:attrNameLst>
                                          </p:cBhvr>
                                          <p:tavLst>
                                            <p:tav tm="0">
                                              <p:val>
                                                <p:strVal val="#ppt_x"/>
                                              </p:val>
                                            </p:tav>
                                            <p:tav tm="100000">
                                              <p:val>
                                                <p:strVal val="#ppt_x"/>
                                              </p:val>
                                            </p:tav>
                                          </p:tavLst>
                                        </p:anim>
                                        <p:anim calcmode="lin" valueType="num">
                                          <p:cBhvr additive="base">
                                            <p:cTn id="58" dur="1000" fill="hold"/>
                                            <p:tgtEl>
                                              <p:spTgt spid="27"/>
                                            </p:tgtEl>
                                            <p:attrNameLst>
                                              <p:attrName>ppt_y</p:attrName>
                                            </p:attrNameLst>
                                          </p:cBhvr>
                                          <p:tavLst>
                                            <p:tav tm="0">
                                              <p:val>
                                                <p:strVal val="1+#ppt_h/2"/>
                                              </p:val>
                                            </p:tav>
                                            <p:tav tm="100000">
                                              <p:val>
                                                <p:strVal val="#ppt_y"/>
                                              </p:val>
                                            </p:tav>
                                          </p:tavLst>
                                        </p:anim>
                                      </p:childTnLst>
                                    </p:cTn>
                                  </p:par>
                                  <p:par>
                                    <p:cTn id="59" presetID="2" presetClass="entr" presetSubtype="4" accel="50000" decel="50000"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1000" fill="hold"/>
                                            <p:tgtEl>
                                              <p:spTgt spid="30"/>
                                            </p:tgtEl>
                                            <p:attrNameLst>
                                              <p:attrName>ppt_x</p:attrName>
                                            </p:attrNameLst>
                                          </p:cBhvr>
                                          <p:tavLst>
                                            <p:tav tm="0">
                                              <p:val>
                                                <p:strVal val="#ppt_x"/>
                                              </p:val>
                                            </p:tav>
                                            <p:tav tm="100000">
                                              <p:val>
                                                <p:strVal val="#ppt_x"/>
                                              </p:val>
                                            </p:tav>
                                          </p:tavLst>
                                        </p:anim>
                                        <p:anim calcmode="lin" valueType="num">
                                          <p:cBhvr additive="base">
                                            <p:cTn id="62" dur="1000" fill="hold"/>
                                            <p:tgtEl>
                                              <p:spTgt spid="30"/>
                                            </p:tgtEl>
                                            <p:attrNameLst>
                                              <p:attrName>ppt_y</p:attrName>
                                            </p:attrNameLst>
                                          </p:cBhvr>
                                          <p:tavLst>
                                            <p:tav tm="0">
                                              <p:val>
                                                <p:strVal val="1+#ppt_h/2"/>
                                              </p:val>
                                            </p:tav>
                                            <p:tav tm="100000">
                                              <p:val>
                                                <p:strVal val="#ppt_y"/>
                                              </p:val>
                                            </p:tav>
                                          </p:tavLst>
                                        </p:anim>
                                      </p:childTnLst>
                                    </p:cTn>
                                  </p:par>
                                  <p:par>
                                    <p:cTn id="63" presetID="2" presetClass="entr" presetSubtype="4" accel="50000" decel="50000" fill="hold" nodeType="with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1000" fill="hold"/>
                                            <p:tgtEl>
                                              <p:spTgt spid="31"/>
                                            </p:tgtEl>
                                            <p:attrNameLst>
                                              <p:attrName>ppt_x</p:attrName>
                                            </p:attrNameLst>
                                          </p:cBhvr>
                                          <p:tavLst>
                                            <p:tav tm="0">
                                              <p:val>
                                                <p:strVal val="#ppt_x"/>
                                              </p:val>
                                            </p:tav>
                                            <p:tav tm="100000">
                                              <p:val>
                                                <p:strVal val="#ppt_x"/>
                                              </p:val>
                                            </p:tav>
                                          </p:tavLst>
                                        </p:anim>
                                        <p:anim calcmode="lin" valueType="num">
                                          <p:cBhvr additive="base">
                                            <p:cTn id="66" dur="1000" fill="hold"/>
                                            <p:tgtEl>
                                              <p:spTgt spid="31"/>
                                            </p:tgtEl>
                                            <p:attrNameLst>
                                              <p:attrName>ppt_y</p:attrName>
                                            </p:attrNameLst>
                                          </p:cBhvr>
                                          <p:tavLst>
                                            <p:tav tm="0">
                                              <p:val>
                                                <p:strVal val="1+#ppt_h/2"/>
                                              </p:val>
                                            </p:tav>
                                            <p:tav tm="100000">
                                              <p:val>
                                                <p:strVal val="#ppt_y"/>
                                              </p:val>
                                            </p:tav>
                                          </p:tavLst>
                                        </p:anim>
                                      </p:childTnLst>
                                    </p:cTn>
                                  </p:par>
                                  <p:par>
                                    <p:cTn id="67" presetID="2" presetClass="entr" presetSubtype="4" accel="50000" decel="5000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1000" fill="hold"/>
                                            <p:tgtEl>
                                              <p:spTgt spid="32"/>
                                            </p:tgtEl>
                                            <p:attrNameLst>
                                              <p:attrName>ppt_x</p:attrName>
                                            </p:attrNameLst>
                                          </p:cBhvr>
                                          <p:tavLst>
                                            <p:tav tm="0">
                                              <p:val>
                                                <p:strVal val="#ppt_x"/>
                                              </p:val>
                                            </p:tav>
                                            <p:tav tm="100000">
                                              <p:val>
                                                <p:strVal val="#ppt_x"/>
                                              </p:val>
                                            </p:tav>
                                          </p:tavLst>
                                        </p:anim>
                                        <p:anim calcmode="lin" valueType="num">
                                          <p:cBhvr additive="base">
                                            <p:cTn id="70" dur="1000" fill="hold"/>
                                            <p:tgtEl>
                                              <p:spTgt spid="32"/>
                                            </p:tgtEl>
                                            <p:attrNameLst>
                                              <p:attrName>ppt_y</p:attrName>
                                            </p:attrNameLst>
                                          </p:cBhvr>
                                          <p:tavLst>
                                            <p:tav tm="0">
                                              <p:val>
                                                <p:strVal val="1+#ppt_h/2"/>
                                              </p:val>
                                            </p:tav>
                                            <p:tav tm="100000">
                                              <p:val>
                                                <p:strVal val="#ppt_y"/>
                                              </p:val>
                                            </p:tav>
                                          </p:tavLst>
                                        </p:anim>
                                      </p:childTnLst>
                                    </p:cTn>
                                  </p:par>
                                  <p:par>
                                    <p:cTn id="71" presetID="2" presetClass="entr" presetSubtype="4" accel="50000" decel="50000" fill="hold" nodeType="withEffect">
                                      <p:stCondLst>
                                        <p:cond delay="0"/>
                                      </p:stCondLst>
                                      <p:childTnLst>
                                        <p:set>
                                          <p:cBhvr>
                                            <p:cTn id="72" dur="1" fill="hold">
                                              <p:stCondLst>
                                                <p:cond delay="0"/>
                                              </p:stCondLst>
                                            </p:cTn>
                                            <p:tgtEl>
                                              <p:spTgt spid="33"/>
                                            </p:tgtEl>
                                            <p:attrNameLst>
                                              <p:attrName>style.visibility</p:attrName>
                                            </p:attrNameLst>
                                          </p:cBhvr>
                                          <p:to>
                                            <p:strVal val="visible"/>
                                          </p:to>
                                        </p:set>
                                        <p:anim calcmode="lin" valueType="num">
                                          <p:cBhvr additive="base">
                                            <p:cTn id="73" dur="1000" fill="hold"/>
                                            <p:tgtEl>
                                              <p:spTgt spid="33"/>
                                            </p:tgtEl>
                                            <p:attrNameLst>
                                              <p:attrName>ppt_x</p:attrName>
                                            </p:attrNameLst>
                                          </p:cBhvr>
                                          <p:tavLst>
                                            <p:tav tm="0">
                                              <p:val>
                                                <p:strVal val="#ppt_x"/>
                                              </p:val>
                                            </p:tav>
                                            <p:tav tm="100000">
                                              <p:val>
                                                <p:strVal val="#ppt_x"/>
                                              </p:val>
                                            </p:tav>
                                          </p:tavLst>
                                        </p:anim>
                                        <p:anim calcmode="lin" valueType="num">
                                          <p:cBhvr additive="base">
                                            <p:cTn id="74" dur="1000" fill="hold"/>
                                            <p:tgtEl>
                                              <p:spTgt spid="33"/>
                                            </p:tgtEl>
                                            <p:attrNameLst>
                                              <p:attrName>ppt_y</p:attrName>
                                            </p:attrNameLst>
                                          </p:cBhvr>
                                          <p:tavLst>
                                            <p:tav tm="0">
                                              <p:val>
                                                <p:strVal val="1+#ppt_h/2"/>
                                              </p:val>
                                            </p:tav>
                                            <p:tav tm="100000">
                                              <p:val>
                                                <p:strVal val="#ppt_y"/>
                                              </p:val>
                                            </p:tav>
                                          </p:tavLst>
                                        </p:anim>
                                      </p:childTnLst>
                                    </p:cTn>
                                  </p:par>
                                  <p:par>
                                    <p:cTn id="75" presetID="2" presetClass="entr" presetSubtype="4" accel="50000" decel="50000" fill="hold" nodeType="withEffect">
                                      <p:stCondLst>
                                        <p:cond delay="0"/>
                                      </p:stCondLst>
                                      <p:childTnLst>
                                        <p:set>
                                          <p:cBhvr>
                                            <p:cTn id="76" dur="1" fill="hold">
                                              <p:stCondLst>
                                                <p:cond delay="0"/>
                                              </p:stCondLst>
                                            </p:cTn>
                                            <p:tgtEl>
                                              <p:spTgt spid="34"/>
                                            </p:tgtEl>
                                            <p:attrNameLst>
                                              <p:attrName>style.visibility</p:attrName>
                                            </p:attrNameLst>
                                          </p:cBhvr>
                                          <p:to>
                                            <p:strVal val="visible"/>
                                          </p:to>
                                        </p:set>
                                        <p:anim calcmode="lin" valueType="num">
                                          <p:cBhvr additive="base">
                                            <p:cTn id="77" dur="1000" fill="hold"/>
                                            <p:tgtEl>
                                              <p:spTgt spid="34"/>
                                            </p:tgtEl>
                                            <p:attrNameLst>
                                              <p:attrName>ppt_x</p:attrName>
                                            </p:attrNameLst>
                                          </p:cBhvr>
                                          <p:tavLst>
                                            <p:tav tm="0">
                                              <p:val>
                                                <p:strVal val="#ppt_x"/>
                                              </p:val>
                                            </p:tav>
                                            <p:tav tm="100000">
                                              <p:val>
                                                <p:strVal val="#ppt_x"/>
                                              </p:val>
                                            </p:tav>
                                          </p:tavLst>
                                        </p:anim>
                                        <p:anim calcmode="lin" valueType="num">
                                          <p:cBhvr additive="base">
                                            <p:cTn id="78" dur="1000" fill="hold"/>
                                            <p:tgtEl>
                                              <p:spTgt spid="34"/>
                                            </p:tgtEl>
                                            <p:attrNameLst>
                                              <p:attrName>ppt_y</p:attrName>
                                            </p:attrNameLst>
                                          </p:cBhvr>
                                          <p:tavLst>
                                            <p:tav tm="0">
                                              <p:val>
                                                <p:strVal val="1+#ppt_h/2"/>
                                              </p:val>
                                            </p:tav>
                                            <p:tav tm="100000">
                                              <p:val>
                                                <p:strVal val="#ppt_y"/>
                                              </p:val>
                                            </p:tav>
                                          </p:tavLst>
                                        </p:anim>
                                      </p:childTnLst>
                                    </p:cTn>
                                  </p:par>
                                  <p:par>
                                    <p:cTn id="79" presetID="2" presetClass="entr" presetSubtype="4" accel="50000" decel="50000" fill="hold" nodeType="withEffect">
                                      <p:stCondLst>
                                        <p:cond delay="0"/>
                                      </p:stCondLst>
                                      <p:childTnLst>
                                        <p:set>
                                          <p:cBhvr>
                                            <p:cTn id="80" dur="1" fill="hold">
                                              <p:stCondLst>
                                                <p:cond delay="0"/>
                                              </p:stCondLst>
                                            </p:cTn>
                                            <p:tgtEl>
                                              <p:spTgt spid="35"/>
                                            </p:tgtEl>
                                            <p:attrNameLst>
                                              <p:attrName>style.visibility</p:attrName>
                                            </p:attrNameLst>
                                          </p:cBhvr>
                                          <p:to>
                                            <p:strVal val="visible"/>
                                          </p:to>
                                        </p:set>
                                        <p:anim calcmode="lin" valueType="num">
                                          <p:cBhvr additive="base">
                                            <p:cTn id="81" dur="1000" fill="hold"/>
                                            <p:tgtEl>
                                              <p:spTgt spid="35"/>
                                            </p:tgtEl>
                                            <p:attrNameLst>
                                              <p:attrName>ppt_x</p:attrName>
                                            </p:attrNameLst>
                                          </p:cBhvr>
                                          <p:tavLst>
                                            <p:tav tm="0">
                                              <p:val>
                                                <p:strVal val="#ppt_x"/>
                                              </p:val>
                                            </p:tav>
                                            <p:tav tm="100000">
                                              <p:val>
                                                <p:strVal val="#ppt_x"/>
                                              </p:val>
                                            </p:tav>
                                          </p:tavLst>
                                        </p:anim>
                                        <p:anim calcmode="lin" valueType="num">
                                          <p:cBhvr additive="base">
                                            <p:cTn id="82" dur="1000" fill="hold"/>
                                            <p:tgtEl>
                                              <p:spTgt spid="35"/>
                                            </p:tgtEl>
                                            <p:attrNameLst>
                                              <p:attrName>ppt_y</p:attrName>
                                            </p:attrNameLst>
                                          </p:cBhvr>
                                          <p:tavLst>
                                            <p:tav tm="0">
                                              <p:val>
                                                <p:strVal val="1+#ppt_h/2"/>
                                              </p:val>
                                            </p:tav>
                                            <p:tav tm="100000">
                                              <p:val>
                                                <p:strVal val="#ppt_y"/>
                                              </p:val>
                                            </p:tav>
                                          </p:tavLst>
                                        </p:anim>
                                      </p:childTnLst>
                                    </p:cTn>
                                  </p:par>
                                  <p:par>
                                    <p:cTn id="83" presetID="2" presetClass="entr" presetSubtype="4" accel="50000" decel="5000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 calcmode="lin" valueType="num">
                                          <p:cBhvr additive="base">
                                            <p:cTn id="85" dur="1000" fill="hold"/>
                                            <p:tgtEl>
                                              <p:spTgt spid="37"/>
                                            </p:tgtEl>
                                            <p:attrNameLst>
                                              <p:attrName>ppt_x</p:attrName>
                                            </p:attrNameLst>
                                          </p:cBhvr>
                                          <p:tavLst>
                                            <p:tav tm="0">
                                              <p:val>
                                                <p:strVal val="#ppt_x"/>
                                              </p:val>
                                            </p:tav>
                                            <p:tav tm="100000">
                                              <p:val>
                                                <p:strVal val="#ppt_x"/>
                                              </p:val>
                                            </p:tav>
                                          </p:tavLst>
                                        </p:anim>
                                        <p:anim calcmode="lin" valueType="num">
                                          <p:cBhvr additive="base">
                                            <p:cTn id="86" dur="1000" fill="hold"/>
                                            <p:tgtEl>
                                              <p:spTgt spid="37"/>
                                            </p:tgtEl>
                                            <p:attrNameLst>
                                              <p:attrName>ppt_y</p:attrName>
                                            </p:attrNameLst>
                                          </p:cBhvr>
                                          <p:tavLst>
                                            <p:tav tm="0">
                                              <p:val>
                                                <p:strVal val="1+#ppt_h/2"/>
                                              </p:val>
                                            </p:tav>
                                            <p:tav tm="100000">
                                              <p:val>
                                                <p:strVal val="#ppt_y"/>
                                              </p:val>
                                            </p:tav>
                                          </p:tavLst>
                                        </p:anim>
                                      </p:childTnLst>
                                    </p:cTn>
                                  </p:par>
                                  <p:par>
                                    <p:cTn id="87" presetID="2" presetClass="entr" presetSubtype="4" accel="50000" decel="50000" fill="hold" nodeType="withEffect">
                                      <p:stCondLst>
                                        <p:cond delay="0"/>
                                      </p:stCondLst>
                                      <p:childTnLst>
                                        <p:set>
                                          <p:cBhvr>
                                            <p:cTn id="88" dur="1" fill="hold">
                                              <p:stCondLst>
                                                <p:cond delay="0"/>
                                              </p:stCondLst>
                                            </p:cTn>
                                            <p:tgtEl>
                                              <p:spTgt spid="41"/>
                                            </p:tgtEl>
                                            <p:attrNameLst>
                                              <p:attrName>style.visibility</p:attrName>
                                            </p:attrNameLst>
                                          </p:cBhvr>
                                          <p:to>
                                            <p:strVal val="visible"/>
                                          </p:to>
                                        </p:set>
                                        <p:anim calcmode="lin" valueType="num">
                                          <p:cBhvr additive="base">
                                            <p:cTn id="89" dur="1000" fill="hold"/>
                                            <p:tgtEl>
                                              <p:spTgt spid="41"/>
                                            </p:tgtEl>
                                            <p:attrNameLst>
                                              <p:attrName>ppt_x</p:attrName>
                                            </p:attrNameLst>
                                          </p:cBhvr>
                                          <p:tavLst>
                                            <p:tav tm="0">
                                              <p:val>
                                                <p:strVal val="#ppt_x"/>
                                              </p:val>
                                            </p:tav>
                                            <p:tav tm="100000">
                                              <p:val>
                                                <p:strVal val="#ppt_x"/>
                                              </p:val>
                                            </p:tav>
                                          </p:tavLst>
                                        </p:anim>
                                        <p:anim calcmode="lin" valueType="num">
                                          <p:cBhvr additive="base">
                                            <p:cTn id="90" dur="1000" fill="hold"/>
                                            <p:tgtEl>
                                              <p:spTgt spid="41"/>
                                            </p:tgtEl>
                                            <p:attrNameLst>
                                              <p:attrName>ppt_y</p:attrName>
                                            </p:attrNameLst>
                                          </p:cBhvr>
                                          <p:tavLst>
                                            <p:tav tm="0">
                                              <p:val>
                                                <p:strVal val="1+#ppt_h/2"/>
                                              </p:val>
                                            </p:tav>
                                            <p:tav tm="100000">
                                              <p:val>
                                                <p:strVal val="#ppt_y"/>
                                              </p:val>
                                            </p:tav>
                                          </p:tavLst>
                                        </p:anim>
                                      </p:childTnLst>
                                    </p:cTn>
                                  </p:par>
                                  <p:par>
                                    <p:cTn id="91" presetID="2" presetClass="entr" presetSubtype="4" accel="50000" decel="50000" fill="hold" nodeType="withEffect">
                                      <p:stCondLst>
                                        <p:cond delay="0"/>
                                      </p:stCondLst>
                                      <p:childTnLst>
                                        <p:set>
                                          <p:cBhvr>
                                            <p:cTn id="92" dur="1" fill="hold">
                                              <p:stCondLst>
                                                <p:cond delay="0"/>
                                              </p:stCondLst>
                                            </p:cTn>
                                            <p:tgtEl>
                                              <p:spTgt spid="43"/>
                                            </p:tgtEl>
                                            <p:attrNameLst>
                                              <p:attrName>style.visibility</p:attrName>
                                            </p:attrNameLst>
                                          </p:cBhvr>
                                          <p:to>
                                            <p:strVal val="visible"/>
                                          </p:to>
                                        </p:set>
                                        <p:anim calcmode="lin" valueType="num">
                                          <p:cBhvr additive="base">
                                            <p:cTn id="93" dur="1000" fill="hold"/>
                                            <p:tgtEl>
                                              <p:spTgt spid="43"/>
                                            </p:tgtEl>
                                            <p:attrNameLst>
                                              <p:attrName>ppt_x</p:attrName>
                                            </p:attrNameLst>
                                          </p:cBhvr>
                                          <p:tavLst>
                                            <p:tav tm="0">
                                              <p:val>
                                                <p:strVal val="#ppt_x"/>
                                              </p:val>
                                            </p:tav>
                                            <p:tav tm="100000">
                                              <p:val>
                                                <p:strVal val="#ppt_x"/>
                                              </p:val>
                                            </p:tav>
                                          </p:tavLst>
                                        </p:anim>
                                        <p:anim calcmode="lin" valueType="num">
                                          <p:cBhvr additive="base">
                                            <p:cTn id="94" dur="1000" fill="hold"/>
                                            <p:tgtEl>
                                              <p:spTgt spid="43"/>
                                            </p:tgtEl>
                                            <p:attrNameLst>
                                              <p:attrName>ppt_y</p:attrName>
                                            </p:attrNameLst>
                                          </p:cBhvr>
                                          <p:tavLst>
                                            <p:tav tm="0">
                                              <p:val>
                                                <p:strVal val="1+#ppt_h/2"/>
                                              </p:val>
                                            </p:tav>
                                            <p:tav tm="100000">
                                              <p:val>
                                                <p:strVal val="#ppt_y"/>
                                              </p:val>
                                            </p:tav>
                                          </p:tavLst>
                                        </p:anim>
                                      </p:childTnLst>
                                    </p:cTn>
                                  </p:par>
                                  <p:par>
                                    <p:cTn id="95" presetID="2" presetClass="entr" presetSubtype="4" accel="50000" decel="50000" fill="hold" nodeType="with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additive="base">
                                            <p:cTn id="97" dur="1000" fill="hold"/>
                                            <p:tgtEl>
                                              <p:spTgt spid="44"/>
                                            </p:tgtEl>
                                            <p:attrNameLst>
                                              <p:attrName>ppt_x</p:attrName>
                                            </p:attrNameLst>
                                          </p:cBhvr>
                                          <p:tavLst>
                                            <p:tav tm="0">
                                              <p:val>
                                                <p:strVal val="#ppt_x"/>
                                              </p:val>
                                            </p:tav>
                                            <p:tav tm="100000">
                                              <p:val>
                                                <p:strVal val="#ppt_x"/>
                                              </p:val>
                                            </p:tav>
                                          </p:tavLst>
                                        </p:anim>
                                        <p:anim calcmode="lin" valueType="num">
                                          <p:cBhvr additive="base">
                                            <p:cTn id="98" dur="1000" fill="hold"/>
                                            <p:tgtEl>
                                              <p:spTgt spid="44"/>
                                            </p:tgtEl>
                                            <p:attrNameLst>
                                              <p:attrName>ppt_y</p:attrName>
                                            </p:attrNameLst>
                                          </p:cBhvr>
                                          <p:tavLst>
                                            <p:tav tm="0">
                                              <p:val>
                                                <p:strVal val="1+#ppt_h/2"/>
                                              </p:val>
                                            </p:tav>
                                            <p:tav tm="100000">
                                              <p:val>
                                                <p:strVal val="#ppt_y"/>
                                              </p:val>
                                            </p:tav>
                                          </p:tavLst>
                                        </p:anim>
                                      </p:childTnLst>
                                    </p:cTn>
                                  </p:par>
                                  <p:par>
                                    <p:cTn id="99" presetID="2" presetClass="entr" presetSubtype="4" accel="50000" decel="50000" fill="hold" grpId="0" nodeType="withEffect">
                                      <p:stCondLst>
                                        <p:cond delay="0"/>
                                      </p:stCondLst>
                                      <p:childTnLst>
                                        <p:set>
                                          <p:cBhvr>
                                            <p:cTn id="100" dur="1" fill="hold">
                                              <p:stCondLst>
                                                <p:cond delay="0"/>
                                              </p:stCondLst>
                                            </p:cTn>
                                            <p:tgtEl>
                                              <p:spTgt spid="48"/>
                                            </p:tgtEl>
                                            <p:attrNameLst>
                                              <p:attrName>style.visibility</p:attrName>
                                            </p:attrNameLst>
                                          </p:cBhvr>
                                          <p:to>
                                            <p:strVal val="visible"/>
                                          </p:to>
                                        </p:set>
                                        <p:anim calcmode="lin" valueType="num">
                                          <p:cBhvr additive="base">
                                            <p:cTn id="101" dur="1000" fill="hold"/>
                                            <p:tgtEl>
                                              <p:spTgt spid="48"/>
                                            </p:tgtEl>
                                            <p:attrNameLst>
                                              <p:attrName>ppt_x</p:attrName>
                                            </p:attrNameLst>
                                          </p:cBhvr>
                                          <p:tavLst>
                                            <p:tav tm="0">
                                              <p:val>
                                                <p:strVal val="#ppt_x"/>
                                              </p:val>
                                            </p:tav>
                                            <p:tav tm="100000">
                                              <p:val>
                                                <p:strVal val="#ppt_x"/>
                                              </p:val>
                                            </p:tav>
                                          </p:tavLst>
                                        </p:anim>
                                        <p:anim calcmode="lin" valueType="num">
                                          <p:cBhvr additive="base">
                                            <p:cTn id="102" dur="1000" fill="hold"/>
                                            <p:tgtEl>
                                              <p:spTgt spid="48"/>
                                            </p:tgtEl>
                                            <p:attrNameLst>
                                              <p:attrName>ppt_y</p:attrName>
                                            </p:attrNameLst>
                                          </p:cBhvr>
                                          <p:tavLst>
                                            <p:tav tm="0">
                                              <p:val>
                                                <p:strVal val="1+#ppt_h/2"/>
                                              </p:val>
                                            </p:tav>
                                            <p:tav tm="100000">
                                              <p:val>
                                                <p:strVal val="#ppt_y"/>
                                              </p:val>
                                            </p:tav>
                                          </p:tavLst>
                                        </p:anim>
                                      </p:childTnLst>
                                    </p:cTn>
                                  </p:par>
                                  <p:par>
                                    <p:cTn id="103" presetID="2" presetClass="entr" presetSubtype="4" accel="50000" decel="50000" fill="hold" grpId="0" nodeType="withEffect">
                                      <p:stCondLst>
                                        <p:cond delay="0"/>
                                      </p:stCondLst>
                                      <p:childTnLst>
                                        <p:set>
                                          <p:cBhvr>
                                            <p:cTn id="104" dur="1" fill="hold">
                                              <p:stCondLst>
                                                <p:cond delay="0"/>
                                              </p:stCondLst>
                                            </p:cTn>
                                            <p:tgtEl>
                                              <p:spTgt spid="49"/>
                                            </p:tgtEl>
                                            <p:attrNameLst>
                                              <p:attrName>style.visibility</p:attrName>
                                            </p:attrNameLst>
                                          </p:cBhvr>
                                          <p:to>
                                            <p:strVal val="visible"/>
                                          </p:to>
                                        </p:set>
                                        <p:anim calcmode="lin" valueType="num">
                                          <p:cBhvr additive="base">
                                            <p:cTn id="105" dur="1000" fill="hold"/>
                                            <p:tgtEl>
                                              <p:spTgt spid="49"/>
                                            </p:tgtEl>
                                            <p:attrNameLst>
                                              <p:attrName>ppt_x</p:attrName>
                                            </p:attrNameLst>
                                          </p:cBhvr>
                                          <p:tavLst>
                                            <p:tav tm="0">
                                              <p:val>
                                                <p:strVal val="#ppt_x"/>
                                              </p:val>
                                            </p:tav>
                                            <p:tav tm="100000">
                                              <p:val>
                                                <p:strVal val="#ppt_x"/>
                                              </p:val>
                                            </p:tav>
                                          </p:tavLst>
                                        </p:anim>
                                        <p:anim calcmode="lin" valueType="num">
                                          <p:cBhvr additive="base">
                                            <p:cTn id="106" dur="1000" fill="hold"/>
                                            <p:tgtEl>
                                              <p:spTgt spid="49"/>
                                            </p:tgtEl>
                                            <p:attrNameLst>
                                              <p:attrName>ppt_y</p:attrName>
                                            </p:attrNameLst>
                                          </p:cBhvr>
                                          <p:tavLst>
                                            <p:tav tm="0">
                                              <p:val>
                                                <p:strVal val="1+#ppt_h/2"/>
                                              </p:val>
                                            </p:tav>
                                            <p:tav tm="100000">
                                              <p:val>
                                                <p:strVal val="#ppt_y"/>
                                              </p:val>
                                            </p:tav>
                                          </p:tavLst>
                                        </p:anim>
                                      </p:childTnLst>
                                    </p:cTn>
                                  </p:par>
                                  <p:par>
                                    <p:cTn id="107" presetID="2" presetClass="entr" presetSubtype="4" accel="50000" decel="5000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anim calcmode="lin" valueType="num">
                                          <p:cBhvr additive="base">
                                            <p:cTn id="109" dur="1000" fill="hold"/>
                                            <p:tgtEl>
                                              <p:spTgt spid="50"/>
                                            </p:tgtEl>
                                            <p:attrNameLst>
                                              <p:attrName>ppt_x</p:attrName>
                                            </p:attrNameLst>
                                          </p:cBhvr>
                                          <p:tavLst>
                                            <p:tav tm="0">
                                              <p:val>
                                                <p:strVal val="#ppt_x"/>
                                              </p:val>
                                            </p:tav>
                                            <p:tav tm="100000">
                                              <p:val>
                                                <p:strVal val="#ppt_x"/>
                                              </p:val>
                                            </p:tav>
                                          </p:tavLst>
                                        </p:anim>
                                        <p:anim calcmode="lin" valueType="num">
                                          <p:cBhvr additive="base">
                                            <p:cTn id="110" dur="1000" fill="hold"/>
                                            <p:tgtEl>
                                              <p:spTgt spid="50"/>
                                            </p:tgtEl>
                                            <p:attrNameLst>
                                              <p:attrName>ppt_y</p:attrName>
                                            </p:attrNameLst>
                                          </p:cBhvr>
                                          <p:tavLst>
                                            <p:tav tm="0">
                                              <p:val>
                                                <p:strVal val="1+#ppt_h/2"/>
                                              </p:val>
                                            </p:tav>
                                            <p:tav tm="100000">
                                              <p:val>
                                                <p:strVal val="#ppt_y"/>
                                              </p:val>
                                            </p:tav>
                                          </p:tavLst>
                                        </p:anim>
                                      </p:childTnLst>
                                    </p:cTn>
                                  </p:par>
                                  <p:par>
                                    <p:cTn id="111" presetID="2" presetClass="entr" presetSubtype="4" accel="50000" decel="50000" fill="hold" nodeType="withEffect">
                                      <p:stCondLst>
                                        <p:cond delay="0"/>
                                      </p:stCondLst>
                                      <p:childTnLst>
                                        <p:set>
                                          <p:cBhvr>
                                            <p:cTn id="112" dur="1" fill="hold">
                                              <p:stCondLst>
                                                <p:cond delay="0"/>
                                              </p:stCondLst>
                                            </p:cTn>
                                            <p:tgtEl>
                                              <p:spTgt spid="52"/>
                                            </p:tgtEl>
                                            <p:attrNameLst>
                                              <p:attrName>style.visibility</p:attrName>
                                            </p:attrNameLst>
                                          </p:cBhvr>
                                          <p:to>
                                            <p:strVal val="visible"/>
                                          </p:to>
                                        </p:set>
                                        <p:anim calcmode="lin" valueType="num">
                                          <p:cBhvr additive="base">
                                            <p:cTn id="113" dur="1000" fill="hold"/>
                                            <p:tgtEl>
                                              <p:spTgt spid="52"/>
                                            </p:tgtEl>
                                            <p:attrNameLst>
                                              <p:attrName>ppt_x</p:attrName>
                                            </p:attrNameLst>
                                          </p:cBhvr>
                                          <p:tavLst>
                                            <p:tav tm="0">
                                              <p:val>
                                                <p:strVal val="#ppt_x"/>
                                              </p:val>
                                            </p:tav>
                                            <p:tav tm="100000">
                                              <p:val>
                                                <p:strVal val="#ppt_x"/>
                                              </p:val>
                                            </p:tav>
                                          </p:tavLst>
                                        </p:anim>
                                        <p:anim calcmode="lin" valueType="num">
                                          <p:cBhvr additive="base">
                                            <p:cTn id="114" dur="1000" fill="hold"/>
                                            <p:tgtEl>
                                              <p:spTgt spid="52"/>
                                            </p:tgtEl>
                                            <p:attrNameLst>
                                              <p:attrName>ppt_y</p:attrName>
                                            </p:attrNameLst>
                                          </p:cBhvr>
                                          <p:tavLst>
                                            <p:tav tm="0">
                                              <p:val>
                                                <p:strVal val="1+#ppt_h/2"/>
                                              </p:val>
                                            </p:tav>
                                            <p:tav tm="100000">
                                              <p:val>
                                                <p:strVal val="#ppt_y"/>
                                              </p:val>
                                            </p:tav>
                                          </p:tavLst>
                                        </p:anim>
                                      </p:childTnLst>
                                    </p:cTn>
                                  </p:par>
                                  <p:par>
                                    <p:cTn id="115" presetID="2" presetClass="entr" presetSubtype="4" accel="50000" decel="5000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 calcmode="lin" valueType="num">
                                          <p:cBhvr additive="base">
                                            <p:cTn id="117" dur="1000" fill="hold"/>
                                            <p:tgtEl>
                                              <p:spTgt spid="53"/>
                                            </p:tgtEl>
                                            <p:attrNameLst>
                                              <p:attrName>ppt_x</p:attrName>
                                            </p:attrNameLst>
                                          </p:cBhvr>
                                          <p:tavLst>
                                            <p:tav tm="0">
                                              <p:val>
                                                <p:strVal val="#ppt_x"/>
                                              </p:val>
                                            </p:tav>
                                            <p:tav tm="100000">
                                              <p:val>
                                                <p:strVal val="#ppt_x"/>
                                              </p:val>
                                            </p:tav>
                                          </p:tavLst>
                                        </p:anim>
                                        <p:anim calcmode="lin" valueType="num">
                                          <p:cBhvr additive="base">
                                            <p:cTn id="118" dur="1000" fill="hold"/>
                                            <p:tgtEl>
                                              <p:spTgt spid="53"/>
                                            </p:tgtEl>
                                            <p:attrNameLst>
                                              <p:attrName>ppt_y</p:attrName>
                                            </p:attrNameLst>
                                          </p:cBhvr>
                                          <p:tavLst>
                                            <p:tav tm="0">
                                              <p:val>
                                                <p:strVal val="1+#ppt_h/2"/>
                                              </p:val>
                                            </p:tav>
                                            <p:tav tm="100000">
                                              <p:val>
                                                <p:strVal val="#ppt_y"/>
                                              </p:val>
                                            </p:tav>
                                          </p:tavLst>
                                        </p:anim>
                                      </p:childTnLst>
                                    </p:cTn>
                                  </p:par>
                                  <p:par>
                                    <p:cTn id="119" presetID="2" presetClass="entr" presetSubtype="4" accel="50000" decel="50000" fill="hold" grpId="0" nodeType="withEffect">
                                      <p:stCondLst>
                                        <p:cond delay="0"/>
                                      </p:stCondLst>
                                      <p:childTnLst>
                                        <p:set>
                                          <p:cBhvr>
                                            <p:cTn id="120" dur="1" fill="hold">
                                              <p:stCondLst>
                                                <p:cond delay="0"/>
                                              </p:stCondLst>
                                            </p:cTn>
                                            <p:tgtEl>
                                              <p:spTgt spid="54"/>
                                            </p:tgtEl>
                                            <p:attrNameLst>
                                              <p:attrName>style.visibility</p:attrName>
                                            </p:attrNameLst>
                                          </p:cBhvr>
                                          <p:to>
                                            <p:strVal val="visible"/>
                                          </p:to>
                                        </p:set>
                                        <p:anim calcmode="lin" valueType="num">
                                          <p:cBhvr additive="base">
                                            <p:cTn id="121" dur="1000" fill="hold"/>
                                            <p:tgtEl>
                                              <p:spTgt spid="54"/>
                                            </p:tgtEl>
                                            <p:attrNameLst>
                                              <p:attrName>ppt_x</p:attrName>
                                            </p:attrNameLst>
                                          </p:cBhvr>
                                          <p:tavLst>
                                            <p:tav tm="0">
                                              <p:val>
                                                <p:strVal val="#ppt_x"/>
                                              </p:val>
                                            </p:tav>
                                            <p:tav tm="100000">
                                              <p:val>
                                                <p:strVal val="#ppt_x"/>
                                              </p:val>
                                            </p:tav>
                                          </p:tavLst>
                                        </p:anim>
                                        <p:anim calcmode="lin" valueType="num">
                                          <p:cBhvr additive="base">
                                            <p:cTn id="122" dur="1000" fill="hold"/>
                                            <p:tgtEl>
                                              <p:spTgt spid="54"/>
                                            </p:tgtEl>
                                            <p:attrNameLst>
                                              <p:attrName>ppt_y</p:attrName>
                                            </p:attrNameLst>
                                          </p:cBhvr>
                                          <p:tavLst>
                                            <p:tav tm="0">
                                              <p:val>
                                                <p:strVal val="1+#ppt_h/2"/>
                                              </p:val>
                                            </p:tav>
                                            <p:tav tm="100000">
                                              <p:val>
                                                <p:strVal val="#ppt_y"/>
                                              </p:val>
                                            </p:tav>
                                          </p:tavLst>
                                        </p:anim>
                                      </p:childTnLst>
                                    </p:cTn>
                                  </p:par>
                                  <p:par>
                                    <p:cTn id="123" presetID="2" presetClass="entr" presetSubtype="4" accel="50000" decel="50000" fill="hold" nodeType="withEffect">
                                      <p:stCondLst>
                                        <p:cond delay="0"/>
                                      </p:stCondLst>
                                      <p:childTnLst>
                                        <p:set>
                                          <p:cBhvr>
                                            <p:cTn id="124" dur="1" fill="hold">
                                              <p:stCondLst>
                                                <p:cond delay="0"/>
                                              </p:stCondLst>
                                            </p:cTn>
                                            <p:tgtEl>
                                              <p:spTgt spid="58"/>
                                            </p:tgtEl>
                                            <p:attrNameLst>
                                              <p:attrName>style.visibility</p:attrName>
                                            </p:attrNameLst>
                                          </p:cBhvr>
                                          <p:to>
                                            <p:strVal val="visible"/>
                                          </p:to>
                                        </p:set>
                                        <p:anim calcmode="lin" valueType="num">
                                          <p:cBhvr additive="base">
                                            <p:cTn id="125" dur="1000" fill="hold"/>
                                            <p:tgtEl>
                                              <p:spTgt spid="58"/>
                                            </p:tgtEl>
                                            <p:attrNameLst>
                                              <p:attrName>ppt_x</p:attrName>
                                            </p:attrNameLst>
                                          </p:cBhvr>
                                          <p:tavLst>
                                            <p:tav tm="0">
                                              <p:val>
                                                <p:strVal val="#ppt_x"/>
                                              </p:val>
                                            </p:tav>
                                            <p:tav tm="100000">
                                              <p:val>
                                                <p:strVal val="#ppt_x"/>
                                              </p:val>
                                            </p:tav>
                                          </p:tavLst>
                                        </p:anim>
                                        <p:anim calcmode="lin" valueType="num">
                                          <p:cBhvr additive="base">
                                            <p:cTn id="126" dur="1000" fill="hold"/>
                                            <p:tgtEl>
                                              <p:spTgt spid="58"/>
                                            </p:tgtEl>
                                            <p:attrNameLst>
                                              <p:attrName>ppt_y</p:attrName>
                                            </p:attrNameLst>
                                          </p:cBhvr>
                                          <p:tavLst>
                                            <p:tav tm="0">
                                              <p:val>
                                                <p:strVal val="1+#ppt_h/2"/>
                                              </p:val>
                                            </p:tav>
                                            <p:tav tm="100000">
                                              <p:val>
                                                <p:strVal val="#ppt_y"/>
                                              </p:val>
                                            </p:tav>
                                          </p:tavLst>
                                        </p:anim>
                                      </p:childTnLst>
                                    </p:cTn>
                                  </p:par>
                                  <p:par>
                                    <p:cTn id="127" presetID="2" presetClass="entr" presetSubtype="4" accel="50000" decel="50000" fill="hold" grpId="0" nodeType="withEffect">
                                      <p:stCondLst>
                                        <p:cond delay="0"/>
                                      </p:stCondLst>
                                      <p:childTnLst>
                                        <p:set>
                                          <p:cBhvr>
                                            <p:cTn id="128" dur="1" fill="hold">
                                              <p:stCondLst>
                                                <p:cond delay="0"/>
                                              </p:stCondLst>
                                            </p:cTn>
                                            <p:tgtEl>
                                              <p:spTgt spid="62"/>
                                            </p:tgtEl>
                                            <p:attrNameLst>
                                              <p:attrName>style.visibility</p:attrName>
                                            </p:attrNameLst>
                                          </p:cBhvr>
                                          <p:to>
                                            <p:strVal val="visible"/>
                                          </p:to>
                                        </p:set>
                                        <p:anim calcmode="lin" valueType="num">
                                          <p:cBhvr additive="base">
                                            <p:cTn id="129" dur="1000" fill="hold"/>
                                            <p:tgtEl>
                                              <p:spTgt spid="62"/>
                                            </p:tgtEl>
                                            <p:attrNameLst>
                                              <p:attrName>ppt_x</p:attrName>
                                            </p:attrNameLst>
                                          </p:cBhvr>
                                          <p:tavLst>
                                            <p:tav tm="0">
                                              <p:val>
                                                <p:strVal val="#ppt_x"/>
                                              </p:val>
                                            </p:tav>
                                            <p:tav tm="100000">
                                              <p:val>
                                                <p:strVal val="#ppt_x"/>
                                              </p:val>
                                            </p:tav>
                                          </p:tavLst>
                                        </p:anim>
                                        <p:anim calcmode="lin" valueType="num">
                                          <p:cBhvr additive="base">
                                            <p:cTn id="130" dur="1000" fill="hold"/>
                                            <p:tgtEl>
                                              <p:spTgt spid="62"/>
                                            </p:tgtEl>
                                            <p:attrNameLst>
                                              <p:attrName>ppt_y</p:attrName>
                                            </p:attrNameLst>
                                          </p:cBhvr>
                                          <p:tavLst>
                                            <p:tav tm="0">
                                              <p:val>
                                                <p:strVal val="1+#ppt_h/2"/>
                                              </p:val>
                                            </p:tav>
                                            <p:tav tm="100000">
                                              <p:val>
                                                <p:strVal val="#ppt_y"/>
                                              </p:val>
                                            </p:tav>
                                          </p:tavLst>
                                        </p:anim>
                                      </p:childTnLst>
                                    </p:cTn>
                                  </p:par>
                                  <p:par>
                                    <p:cTn id="131" presetID="2" presetClass="entr" presetSubtype="4" accel="50000" decel="50000" fill="hold" nodeType="withEffect">
                                      <p:stCondLst>
                                        <p:cond delay="0"/>
                                      </p:stCondLst>
                                      <p:childTnLst>
                                        <p:set>
                                          <p:cBhvr>
                                            <p:cTn id="132" dur="1" fill="hold">
                                              <p:stCondLst>
                                                <p:cond delay="0"/>
                                              </p:stCondLst>
                                            </p:cTn>
                                            <p:tgtEl>
                                              <p:spTgt spid="72"/>
                                            </p:tgtEl>
                                            <p:attrNameLst>
                                              <p:attrName>style.visibility</p:attrName>
                                            </p:attrNameLst>
                                          </p:cBhvr>
                                          <p:to>
                                            <p:strVal val="visible"/>
                                          </p:to>
                                        </p:set>
                                        <p:anim calcmode="lin" valueType="num">
                                          <p:cBhvr additive="base">
                                            <p:cTn id="133" dur="1000" fill="hold"/>
                                            <p:tgtEl>
                                              <p:spTgt spid="72"/>
                                            </p:tgtEl>
                                            <p:attrNameLst>
                                              <p:attrName>ppt_x</p:attrName>
                                            </p:attrNameLst>
                                          </p:cBhvr>
                                          <p:tavLst>
                                            <p:tav tm="0">
                                              <p:val>
                                                <p:strVal val="#ppt_x"/>
                                              </p:val>
                                            </p:tav>
                                            <p:tav tm="100000">
                                              <p:val>
                                                <p:strVal val="#ppt_x"/>
                                              </p:val>
                                            </p:tav>
                                          </p:tavLst>
                                        </p:anim>
                                        <p:anim calcmode="lin" valueType="num">
                                          <p:cBhvr additive="base">
                                            <p:cTn id="134" dur="1000" fill="hold"/>
                                            <p:tgtEl>
                                              <p:spTgt spid="72"/>
                                            </p:tgtEl>
                                            <p:attrNameLst>
                                              <p:attrName>ppt_y</p:attrName>
                                            </p:attrNameLst>
                                          </p:cBhvr>
                                          <p:tavLst>
                                            <p:tav tm="0">
                                              <p:val>
                                                <p:strVal val="1+#ppt_h/2"/>
                                              </p:val>
                                            </p:tav>
                                            <p:tav tm="100000">
                                              <p:val>
                                                <p:strVal val="#ppt_y"/>
                                              </p:val>
                                            </p:tav>
                                          </p:tavLst>
                                        </p:anim>
                                      </p:childTnLst>
                                    </p:cTn>
                                  </p:par>
                                  <p:par>
                                    <p:cTn id="135" presetID="2" presetClass="entr" presetSubtype="4" accel="50000" decel="50000" fill="hold" nodeType="withEffect">
                                      <p:stCondLst>
                                        <p:cond delay="0"/>
                                      </p:stCondLst>
                                      <p:childTnLst>
                                        <p:set>
                                          <p:cBhvr>
                                            <p:cTn id="136" dur="1" fill="hold">
                                              <p:stCondLst>
                                                <p:cond delay="0"/>
                                              </p:stCondLst>
                                            </p:cTn>
                                            <p:tgtEl>
                                              <p:spTgt spid="74"/>
                                            </p:tgtEl>
                                            <p:attrNameLst>
                                              <p:attrName>style.visibility</p:attrName>
                                            </p:attrNameLst>
                                          </p:cBhvr>
                                          <p:to>
                                            <p:strVal val="visible"/>
                                          </p:to>
                                        </p:set>
                                        <p:anim calcmode="lin" valueType="num">
                                          <p:cBhvr additive="base">
                                            <p:cTn id="137" dur="1000" fill="hold"/>
                                            <p:tgtEl>
                                              <p:spTgt spid="74"/>
                                            </p:tgtEl>
                                            <p:attrNameLst>
                                              <p:attrName>ppt_x</p:attrName>
                                            </p:attrNameLst>
                                          </p:cBhvr>
                                          <p:tavLst>
                                            <p:tav tm="0">
                                              <p:val>
                                                <p:strVal val="#ppt_x"/>
                                              </p:val>
                                            </p:tav>
                                            <p:tav tm="100000">
                                              <p:val>
                                                <p:strVal val="#ppt_x"/>
                                              </p:val>
                                            </p:tav>
                                          </p:tavLst>
                                        </p:anim>
                                        <p:anim calcmode="lin" valueType="num">
                                          <p:cBhvr additive="base">
                                            <p:cTn id="138" dur="1000" fill="hold"/>
                                            <p:tgtEl>
                                              <p:spTgt spid="74"/>
                                            </p:tgtEl>
                                            <p:attrNameLst>
                                              <p:attrName>ppt_y</p:attrName>
                                            </p:attrNameLst>
                                          </p:cBhvr>
                                          <p:tavLst>
                                            <p:tav tm="0">
                                              <p:val>
                                                <p:strVal val="1+#ppt_h/2"/>
                                              </p:val>
                                            </p:tav>
                                            <p:tav tm="100000">
                                              <p:val>
                                                <p:strVal val="#ppt_y"/>
                                              </p:val>
                                            </p:tav>
                                          </p:tavLst>
                                        </p:anim>
                                      </p:childTnLst>
                                    </p:cTn>
                                  </p:par>
                                  <p:par>
                                    <p:cTn id="139" presetID="2" presetClass="entr" presetSubtype="4" accel="50000" decel="50000" fill="hold" nodeType="withEffect">
                                      <p:stCondLst>
                                        <p:cond delay="0"/>
                                      </p:stCondLst>
                                      <p:childTnLst>
                                        <p:set>
                                          <p:cBhvr>
                                            <p:cTn id="140" dur="1" fill="hold">
                                              <p:stCondLst>
                                                <p:cond delay="0"/>
                                              </p:stCondLst>
                                            </p:cTn>
                                            <p:tgtEl>
                                              <p:spTgt spid="75"/>
                                            </p:tgtEl>
                                            <p:attrNameLst>
                                              <p:attrName>style.visibility</p:attrName>
                                            </p:attrNameLst>
                                          </p:cBhvr>
                                          <p:to>
                                            <p:strVal val="visible"/>
                                          </p:to>
                                        </p:set>
                                        <p:anim calcmode="lin" valueType="num">
                                          <p:cBhvr additive="base">
                                            <p:cTn id="141" dur="1000" fill="hold"/>
                                            <p:tgtEl>
                                              <p:spTgt spid="75"/>
                                            </p:tgtEl>
                                            <p:attrNameLst>
                                              <p:attrName>ppt_x</p:attrName>
                                            </p:attrNameLst>
                                          </p:cBhvr>
                                          <p:tavLst>
                                            <p:tav tm="0">
                                              <p:val>
                                                <p:strVal val="#ppt_x"/>
                                              </p:val>
                                            </p:tav>
                                            <p:tav tm="100000">
                                              <p:val>
                                                <p:strVal val="#ppt_x"/>
                                              </p:val>
                                            </p:tav>
                                          </p:tavLst>
                                        </p:anim>
                                        <p:anim calcmode="lin" valueType="num">
                                          <p:cBhvr additive="base">
                                            <p:cTn id="142" dur="1000" fill="hold"/>
                                            <p:tgtEl>
                                              <p:spTgt spid="75"/>
                                            </p:tgtEl>
                                            <p:attrNameLst>
                                              <p:attrName>ppt_y</p:attrName>
                                            </p:attrNameLst>
                                          </p:cBhvr>
                                          <p:tavLst>
                                            <p:tav tm="0">
                                              <p:val>
                                                <p:strVal val="1+#ppt_h/2"/>
                                              </p:val>
                                            </p:tav>
                                            <p:tav tm="100000">
                                              <p:val>
                                                <p:strVal val="#ppt_y"/>
                                              </p:val>
                                            </p:tav>
                                          </p:tavLst>
                                        </p:anim>
                                      </p:childTnLst>
                                    </p:cTn>
                                  </p:par>
                                  <p:par>
                                    <p:cTn id="143" presetID="2" presetClass="entr" presetSubtype="4" accel="50000" decel="50000" fill="hold" nodeType="withEffect">
                                      <p:stCondLst>
                                        <p:cond delay="0"/>
                                      </p:stCondLst>
                                      <p:childTnLst>
                                        <p:set>
                                          <p:cBhvr>
                                            <p:cTn id="144" dur="1" fill="hold">
                                              <p:stCondLst>
                                                <p:cond delay="0"/>
                                              </p:stCondLst>
                                            </p:cTn>
                                            <p:tgtEl>
                                              <p:spTgt spid="76"/>
                                            </p:tgtEl>
                                            <p:attrNameLst>
                                              <p:attrName>style.visibility</p:attrName>
                                            </p:attrNameLst>
                                          </p:cBhvr>
                                          <p:to>
                                            <p:strVal val="visible"/>
                                          </p:to>
                                        </p:set>
                                        <p:anim calcmode="lin" valueType="num">
                                          <p:cBhvr additive="base">
                                            <p:cTn id="145" dur="1000" fill="hold"/>
                                            <p:tgtEl>
                                              <p:spTgt spid="76"/>
                                            </p:tgtEl>
                                            <p:attrNameLst>
                                              <p:attrName>ppt_x</p:attrName>
                                            </p:attrNameLst>
                                          </p:cBhvr>
                                          <p:tavLst>
                                            <p:tav tm="0">
                                              <p:val>
                                                <p:strVal val="#ppt_x"/>
                                              </p:val>
                                            </p:tav>
                                            <p:tav tm="100000">
                                              <p:val>
                                                <p:strVal val="#ppt_x"/>
                                              </p:val>
                                            </p:tav>
                                          </p:tavLst>
                                        </p:anim>
                                        <p:anim calcmode="lin" valueType="num">
                                          <p:cBhvr additive="base">
                                            <p:cTn id="146" dur="1000" fill="hold"/>
                                            <p:tgtEl>
                                              <p:spTgt spid="76"/>
                                            </p:tgtEl>
                                            <p:attrNameLst>
                                              <p:attrName>ppt_y</p:attrName>
                                            </p:attrNameLst>
                                          </p:cBhvr>
                                          <p:tavLst>
                                            <p:tav tm="0">
                                              <p:val>
                                                <p:strVal val="1+#ppt_h/2"/>
                                              </p:val>
                                            </p:tav>
                                            <p:tav tm="100000">
                                              <p:val>
                                                <p:strVal val="#ppt_y"/>
                                              </p:val>
                                            </p:tav>
                                          </p:tavLst>
                                        </p:anim>
                                      </p:childTnLst>
                                    </p:cTn>
                                  </p:par>
                                  <p:par>
                                    <p:cTn id="147" presetID="2" presetClass="entr" presetSubtype="4" accel="50000" decel="50000" fill="hold" nodeType="withEffect">
                                      <p:stCondLst>
                                        <p:cond delay="0"/>
                                      </p:stCondLst>
                                      <p:childTnLst>
                                        <p:set>
                                          <p:cBhvr>
                                            <p:cTn id="148" dur="1" fill="hold">
                                              <p:stCondLst>
                                                <p:cond delay="0"/>
                                              </p:stCondLst>
                                            </p:cTn>
                                            <p:tgtEl>
                                              <p:spTgt spid="77"/>
                                            </p:tgtEl>
                                            <p:attrNameLst>
                                              <p:attrName>style.visibility</p:attrName>
                                            </p:attrNameLst>
                                          </p:cBhvr>
                                          <p:to>
                                            <p:strVal val="visible"/>
                                          </p:to>
                                        </p:set>
                                        <p:anim calcmode="lin" valueType="num">
                                          <p:cBhvr additive="base">
                                            <p:cTn id="149" dur="1000" fill="hold"/>
                                            <p:tgtEl>
                                              <p:spTgt spid="77"/>
                                            </p:tgtEl>
                                            <p:attrNameLst>
                                              <p:attrName>ppt_x</p:attrName>
                                            </p:attrNameLst>
                                          </p:cBhvr>
                                          <p:tavLst>
                                            <p:tav tm="0">
                                              <p:val>
                                                <p:strVal val="#ppt_x"/>
                                              </p:val>
                                            </p:tav>
                                            <p:tav tm="100000">
                                              <p:val>
                                                <p:strVal val="#ppt_x"/>
                                              </p:val>
                                            </p:tav>
                                          </p:tavLst>
                                        </p:anim>
                                        <p:anim calcmode="lin" valueType="num">
                                          <p:cBhvr additive="base">
                                            <p:cTn id="150" dur="1000" fill="hold"/>
                                            <p:tgtEl>
                                              <p:spTgt spid="77"/>
                                            </p:tgtEl>
                                            <p:attrNameLst>
                                              <p:attrName>ppt_y</p:attrName>
                                            </p:attrNameLst>
                                          </p:cBhvr>
                                          <p:tavLst>
                                            <p:tav tm="0">
                                              <p:val>
                                                <p:strVal val="1+#ppt_h/2"/>
                                              </p:val>
                                            </p:tav>
                                            <p:tav tm="100000">
                                              <p:val>
                                                <p:strVal val="#ppt_y"/>
                                              </p:val>
                                            </p:tav>
                                          </p:tavLst>
                                        </p:anim>
                                      </p:childTnLst>
                                    </p:cTn>
                                  </p:par>
                                </p:childTnLst>
                              </p:cTn>
                            </p:par>
                            <p:par>
                              <p:cTn id="151" fill="hold">
                                <p:stCondLst>
                                  <p:cond delay="2000"/>
                                </p:stCondLst>
                                <p:childTnLst>
                                  <p:par>
                                    <p:cTn id="152" presetID="2" presetClass="entr" presetSubtype="4" fill="hold" nodeType="afterEffect">
                                      <p:stCondLst>
                                        <p:cond delay="0"/>
                                      </p:stCondLst>
                                      <p:childTnLst>
                                        <p:set>
                                          <p:cBhvr>
                                            <p:cTn id="153" dur="1" fill="hold">
                                              <p:stCondLst>
                                                <p:cond delay="0"/>
                                              </p:stCondLst>
                                            </p:cTn>
                                            <p:tgtEl>
                                              <p:spTgt spid="8"/>
                                            </p:tgtEl>
                                            <p:attrNameLst>
                                              <p:attrName>style.visibility</p:attrName>
                                            </p:attrNameLst>
                                          </p:cBhvr>
                                          <p:to>
                                            <p:strVal val="visible"/>
                                          </p:to>
                                        </p:set>
                                        <p:anim calcmode="lin" valueType="num">
                                          <p:cBhvr additive="base">
                                            <p:cTn id="154" dur="500" fill="hold"/>
                                            <p:tgtEl>
                                              <p:spTgt spid="8"/>
                                            </p:tgtEl>
                                            <p:attrNameLst>
                                              <p:attrName>ppt_x</p:attrName>
                                            </p:attrNameLst>
                                          </p:cBhvr>
                                          <p:tavLst>
                                            <p:tav tm="0">
                                              <p:val>
                                                <p:strVal val="#ppt_x"/>
                                              </p:val>
                                            </p:tav>
                                            <p:tav tm="100000">
                                              <p:val>
                                                <p:strVal val="#ppt_x"/>
                                              </p:val>
                                            </p:tav>
                                          </p:tavLst>
                                        </p:anim>
                                        <p:anim calcmode="lin" valueType="num">
                                          <p:cBhvr additive="base">
                                            <p:cTn id="155" dur="500" fill="hold"/>
                                            <p:tgtEl>
                                              <p:spTgt spid="8"/>
                                            </p:tgtEl>
                                            <p:attrNameLst>
                                              <p:attrName>ppt_y</p:attrName>
                                            </p:attrNameLst>
                                          </p:cBhvr>
                                          <p:tavLst>
                                            <p:tav tm="0">
                                              <p:val>
                                                <p:strVal val="1+#ppt_h/2"/>
                                              </p:val>
                                            </p:tav>
                                            <p:tav tm="100000">
                                              <p:val>
                                                <p:strVal val="#ppt_y"/>
                                              </p:val>
                                            </p:tav>
                                          </p:tavLst>
                                        </p:anim>
                                      </p:childTnLst>
                                    </p:cTn>
                                  </p:par>
                                </p:childTnLst>
                              </p:cTn>
                            </p:par>
                            <p:par>
                              <p:cTn id="156" fill="hold">
                                <p:stCondLst>
                                  <p:cond delay="2500"/>
                                </p:stCondLst>
                                <p:childTnLst>
                                  <p:par>
                                    <p:cTn id="157" presetID="2" presetClass="entr" presetSubtype="4" fill="hold" nodeType="afterEffect">
                                      <p:stCondLst>
                                        <p:cond delay="0"/>
                                      </p:stCondLst>
                                      <p:childTnLst>
                                        <p:set>
                                          <p:cBhvr>
                                            <p:cTn id="158" dur="1" fill="hold">
                                              <p:stCondLst>
                                                <p:cond delay="0"/>
                                              </p:stCondLst>
                                            </p:cTn>
                                            <p:tgtEl>
                                              <p:spTgt spid="66"/>
                                            </p:tgtEl>
                                            <p:attrNameLst>
                                              <p:attrName>style.visibility</p:attrName>
                                            </p:attrNameLst>
                                          </p:cBhvr>
                                          <p:to>
                                            <p:strVal val="visible"/>
                                          </p:to>
                                        </p:set>
                                        <p:anim calcmode="lin" valueType="num">
                                          <p:cBhvr additive="base">
                                            <p:cTn id="159" dur="500" fill="hold"/>
                                            <p:tgtEl>
                                              <p:spTgt spid="66"/>
                                            </p:tgtEl>
                                            <p:attrNameLst>
                                              <p:attrName>ppt_x</p:attrName>
                                            </p:attrNameLst>
                                          </p:cBhvr>
                                          <p:tavLst>
                                            <p:tav tm="0">
                                              <p:val>
                                                <p:strVal val="#ppt_x"/>
                                              </p:val>
                                            </p:tav>
                                            <p:tav tm="100000">
                                              <p:val>
                                                <p:strVal val="#ppt_x"/>
                                              </p:val>
                                            </p:tav>
                                          </p:tavLst>
                                        </p:anim>
                                        <p:anim calcmode="lin" valueType="num">
                                          <p:cBhvr additive="base">
                                            <p:cTn id="160" dur="500" fill="hold"/>
                                            <p:tgtEl>
                                              <p:spTgt spid="66"/>
                                            </p:tgtEl>
                                            <p:attrNameLst>
                                              <p:attrName>ppt_y</p:attrName>
                                            </p:attrNameLst>
                                          </p:cBhvr>
                                          <p:tavLst>
                                            <p:tav tm="0">
                                              <p:val>
                                                <p:strVal val="1+#ppt_h/2"/>
                                              </p:val>
                                            </p:tav>
                                            <p:tav tm="100000">
                                              <p:val>
                                                <p:strVal val="#ppt_y"/>
                                              </p:val>
                                            </p:tav>
                                          </p:tavLst>
                                        </p:anim>
                                      </p:childTnLst>
                                    </p:cTn>
                                  </p:par>
                                  <p:par>
                                    <p:cTn id="161" presetID="26" presetClass="emph" presetSubtype="0" repeatCount="4000" fill="hold" nodeType="withEffect">
                                      <p:stCondLst>
                                        <p:cond delay="0"/>
                                      </p:stCondLst>
                                      <p:childTnLst>
                                        <p:animEffect transition="out" filter="fade">
                                          <p:cBhvr>
                                            <p:cTn id="162" dur="500" tmFilter="0, 0; .2, .5; .8, .5; 1, 0"/>
                                            <p:tgtEl>
                                              <p:spTgt spid="66"/>
                                            </p:tgtEl>
                                          </p:cBhvr>
                                        </p:animEffect>
                                        <p:animScale>
                                          <p:cBhvr>
                                            <p:cTn id="163" dur="250" autoRev="1" fill="hold"/>
                                            <p:tgtEl>
                                              <p:spTgt spid="66"/>
                                            </p:tgtEl>
                                          </p:cBhvr>
                                          <p:by x="105000" y="105000"/>
                                        </p:animScale>
                                      </p:childTnLst>
                                    </p:cTn>
                                  </p:par>
                                </p:childTnLst>
                              </p:cTn>
                            </p:par>
                            <p:par>
                              <p:cTn id="164" fill="hold">
                                <p:stCondLst>
                                  <p:cond delay="4500"/>
                                </p:stCondLst>
                                <p:childTnLst>
                                  <p:par>
                                    <p:cTn id="165" presetID="2" presetClass="entr" presetSubtype="1" fill="hold" nodeType="afterEffect">
                                      <p:stCondLst>
                                        <p:cond delay="0"/>
                                      </p:stCondLst>
                                      <p:childTnLst>
                                        <p:set>
                                          <p:cBhvr>
                                            <p:cTn id="166" dur="1" fill="hold">
                                              <p:stCondLst>
                                                <p:cond delay="0"/>
                                              </p:stCondLst>
                                            </p:cTn>
                                            <p:tgtEl>
                                              <p:spTgt spid="24"/>
                                            </p:tgtEl>
                                            <p:attrNameLst>
                                              <p:attrName>style.visibility</p:attrName>
                                            </p:attrNameLst>
                                          </p:cBhvr>
                                          <p:to>
                                            <p:strVal val="visible"/>
                                          </p:to>
                                        </p:set>
                                        <p:anim calcmode="lin" valueType="num">
                                          <p:cBhvr additive="base">
                                            <p:cTn id="167" dur="500" fill="hold"/>
                                            <p:tgtEl>
                                              <p:spTgt spid="24"/>
                                            </p:tgtEl>
                                            <p:attrNameLst>
                                              <p:attrName>ppt_x</p:attrName>
                                            </p:attrNameLst>
                                          </p:cBhvr>
                                          <p:tavLst>
                                            <p:tav tm="0">
                                              <p:val>
                                                <p:strVal val="#ppt_x"/>
                                              </p:val>
                                            </p:tav>
                                            <p:tav tm="100000">
                                              <p:val>
                                                <p:strVal val="#ppt_x"/>
                                              </p:val>
                                            </p:tav>
                                          </p:tavLst>
                                        </p:anim>
                                        <p:anim calcmode="lin" valueType="num">
                                          <p:cBhvr additive="base">
                                            <p:cTn id="168" dur="500" fill="hold"/>
                                            <p:tgtEl>
                                              <p:spTgt spid="24"/>
                                            </p:tgtEl>
                                            <p:attrNameLst>
                                              <p:attrName>ppt_y</p:attrName>
                                            </p:attrNameLst>
                                          </p:cBhvr>
                                          <p:tavLst>
                                            <p:tav tm="0">
                                              <p:val>
                                                <p:strVal val="0-#ppt_h/2"/>
                                              </p:val>
                                            </p:tav>
                                            <p:tav tm="100000">
                                              <p:val>
                                                <p:strVal val="#ppt_y"/>
                                              </p:val>
                                            </p:tav>
                                          </p:tavLst>
                                        </p:anim>
                                      </p:childTnLst>
                                    </p:cTn>
                                  </p:par>
                                </p:childTnLst>
                              </p:cTn>
                            </p:par>
                            <p:par>
                              <p:cTn id="169" fill="hold">
                                <p:stCondLst>
                                  <p:cond delay="5000"/>
                                </p:stCondLst>
                                <p:childTnLst>
                                  <p:par>
                                    <p:cTn id="170" presetID="26" presetClass="emph" presetSubtype="0" fill="hold" nodeType="afterEffect">
                                      <p:stCondLst>
                                        <p:cond delay="0"/>
                                      </p:stCondLst>
                                      <p:childTnLst>
                                        <p:animEffect transition="out" filter="fade">
                                          <p:cBhvr>
                                            <p:cTn id="171" dur="500" tmFilter="0, 0; .2, .5; .8, .5; 1, 0"/>
                                            <p:tgtEl>
                                              <p:spTgt spid="24"/>
                                            </p:tgtEl>
                                          </p:cBhvr>
                                        </p:animEffect>
                                        <p:animScale>
                                          <p:cBhvr>
                                            <p:cTn id="172" dur="250" autoRev="1" fill="hold"/>
                                            <p:tgtEl>
                                              <p:spTgt spid="24"/>
                                            </p:tgtEl>
                                          </p:cBhvr>
                                          <p:by x="105000" y="105000"/>
                                        </p:animScale>
                                      </p:childTnLst>
                                    </p:cTn>
                                  </p:par>
                                </p:childTnLst>
                              </p:cTn>
                            </p:par>
                          </p:childTnLst>
                        </p:cTn>
                      </p:par>
                      <p:par>
                        <p:cTn id="173" fill="hold">
                          <p:stCondLst>
                            <p:cond delay="indefinite"/>
                          </p:stCondLst>
                          <p:childTnLst>
                            <p:par>
                              <p:cTn id="174" fill="hold">
                                <p:stCondLst>
                                  <p:cond delay="0"/>
                                </p:stCondLst>
                                <p:childTnLst>
                                  <p:par>
                                    <p:cTn id="175" presetID="1" presetClass="mediacall" presetSubtype="0" fill="hold" nodeType="clickEffect">
                                      <p:stCondLst>
                                        <p:cond delay="0"/>
                                      </p:stCondLst>
                                      <p:childTnLst>
                                        <p:cmd type="call" cmd="playFrom(0.0)">
                                          <p:cBhvr>
                                            <p:cTn id="176" dur="147168" fill="hold"/>
                                            <p:tgtEl>
                                              <p:spTgt spid="24"/>
                                            </p:tgtEl>
                                          </p:cBhvr>
                                        </p:cmd>
                                      </p:childTnLst>
                                    </p:cTn>
                                  </p:par>
                                </p:childTnLst>
                              </p:cTn>
                            </p:par>
                          </p:childTnLst>
                        </p:cTn>
                      </p:par>
                      <p:par>
                        <p:cTn id="177" fill="hold">
                          <p:stCondLst>
                            <p:cond delay="indefinite"/>
                          </p:stCondLst>
                          <p:childTnLst>
                            <p:par>
                              <p:cTn id="178" fill="hold">
                                <p:stCondLst>
                                  <p:cond delay="0"/>
                                </p:stCondLst>
                                <p:childTnLst>
                                  <p:par>
                                    <p:cTn id="179" presetID="3" presetClass="mediacall" presetSubtype="0" fill="hold" nodeType="clickEffect">
                                      <p:stCondLst>
                                        <p:cond delay="0"/>
                                      </p:stCondLst>
                                      <p:childTnLst>
                                        <p:cmd type="call" cmd="stop">
                                          <p:cBhvr>
                                            <p:cTn id="180" dur="1" fill="hold"/>
                                            <p:tgtEl>
                                              <p:spTgt spid="24"/>
                                            </p:tgtEl>
                                          </p:cBhvr>
                                        </p:cmd>
                                      </p:childTnLst>
                                    </p:cTn>
                                  </p:par>
                                </p:childTnLst>
                              </p:cTn>
                            </p:par>
                          </p:childTnLst>
                        </p:cTn>
                      </p:par>
                      <p:par>
                        <p:cTn id="181" fill="hold">
                          <p:stCondLst>
                            <p:cond delay="indefinite"/>
                          </p:stCondLst>
                          <p:childTnLst>
                            <p:par>
                              <p:cTn id="182" fill="hold">
                                <p:stCondLst>
                                  <p:cond delay="0"/>
                                </p:stCondLst>
                                <p:childTnLst>
                                  <p:par>
                                    <p:cTn id="183" presetID="2" presetClass="entr" presetSubtype="4" fill="hold" grpId="0" nodeType="clickEffect">
                                      <p:stCondLst>
                                        <p:cond delay="0"/>
                                      </p:stCondLst>
                                      <p:childTnLst>
                                        <p:set>
                                          <p:cBhvr>
                                            <p:cTn id="184" dur="1" fill="hold">
                                              <p:stCondLst>
                                                <p:cond delay="0"/>
                                              </p:stCondLst>
                                            </p:cTn>
                                            <p:tgtEl>
                                              <p:spTgt spid="28"/>
                                            </p:tgtEl>
                                            <p:attrNameLst>
                                              <p:attrName>style.visibility</p:attrName>
                                            </p:attrNameLst>
                                          </p:cBhvr>
                                          <p:to>
                                            <p:strVal val="visible"/>
                                          </p:to>
                                        </p:set>
                                        <p:anim calcmode="lin" valueType="num">
                                          <p:cBhvr additive="base">
                                            <p:cTn id="185" dur="500" fill="hold"/>
                                            <p:tgtEl>
                                              <p:spTgt spid="28"/>
                                            </p:tgtEl>
                                            <p:attrNameLst>
                                              <p:attrName>ppt_x</p:attrName>
                                            </p:attrNameLst>
                                          </p:cBhvr>
                                          <p:tavLst>
                                            <p:tav tm="0">
                                              <p:val>
                                                <p:strVal val="#ppt_x"/>
                                              </p:val>
                                            </p:tav>
                                            <p:tav tm="100000">
                                              <p:val>
                                                <p:strVal val="#ppt_x"/>
                                              </p:val>
                                            </p:tav>
                                          </p:tavLst>
                                        </p:anim>
                                        <p:anim calcmode="lin" valueType="num">
                                          <p:cBhvr additive="base">
                                            <p:cTn id="18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grpId="1" nodeType="clickEffect">
                                      <p:stCondLst>
                                        <p:cond delay="0"/>
                                      </p:stCondLst>
                                      <p:childTnLst>
                                        <p:set>
                                          <p:cBhvr>
                                            <p:cTn id="190" dur="1" fill="hold">
                                              <p:stCondLst>
                                                <p:cond delay="0"/>
                                              </p:stCondLst>
                                            </p:cTn>
                                            <p:tgtEl>
                                              <p:spTgt spid="14"/>
                                            </p:tgtEl>
                                            <p:attrNameLst>
                                              <p:attrName>style.visibility</p:attrName>
                                            </p:attrNameLst>
                                          </p:cBhvr>
                                          <p:to>
                                            <p:strVal val="visible"/>
                                          </p:to>
                                        </p:set>
                                        <p:animEffect transition="in" filter="fade">
                                          <p:cBhvr>
                                            <p:cTn id="191" dur="500"/>
                                            <p:tgtEl>
                                              <p:spTgt spid="14"/>
                                            </p:tgtEl>
                                          </p:cBhvr>
                                        </p:animEffect>
                                      </p:childTnLst>
                                    </p:cTn>
                                  </p:par>
                                </p:childTnLst>
                              </p:cTn>
                            </p:par>
                          </p:childTnLst>
                        </p:cTn>
                      </p:par>
                      <p:par>
                        <p:cTn id="192" fill="hold">
                          <p:stCondLst>
                            <p:cond delay="indefinite"/>
                          </p:stCondLst>
                          <p:childTnLst>
                            <p:par>
                              <p:cTn id="193" fill="hold">
                                <p:stCondLst>
                                  <p:cond delay="0"/>
                                </p:stCondLst>
                                <p:childTnLst>
                                  <p:par>
                                    <p:cTn id="194" presetID="22" presetClass="entr" presetSubtype="4" fill="hold" grpId="0" nodeType="clickEffect">
                                      <p:stCondLst>
                                        <p:cond delay="0"/>
                                      </p:stCondLst>
                                      <p:childTnLst>
                                        <p:set>
                                          <p:cBhvr>
                                            <p:cTn id="195" dur="1" fill="hold">
                                              <p:stCondLst>
                                                <p:cond delay="0"/>
                                              </p:stCondLst>
                                            </p:cTn>
                                            <p:tgtEl>
                                              <p:spTgt spid="29"/>
                                            </p:tgtEl>
                                            <p:attrNameLst>
                                              <p:attrName>style.visibility</p:attrName>
                                            </p:attrNameLst>
                                          </p:cBhvr>
                                          <p:to>
                                            <p:strVal val="visible"/>
                                          </p:to>
                                        </p:set>
                                        <p:animEffect transition="in" filter="wipe(down)">
                                          <p:cBhvr>
                                            <p:cTn id="196" dur="500"/>
                                            <p:tgtEl>
                                              <p:spTgt spid="29"/>
                                            </p:tgtEl>
                                          </p:cBhvr>
                                        </p:animEffect>
                                      </p:childTnLst>
                                    </p:cTn>
                                  </p:par>
                                </p:childTnLst>
                              </p:cTn>
                            </p:par>
                          </p:childTnLst>
                        </p:cTn>
                      </p:par>
                      <p:par>
                        <p:cTn id="197" fill="hold">
                          <p:stCondLst>
                            <p:cond delay="indefinite"/>
                          </p:stCondLst>
                          <p:childTnLst>
                            <p:par>
                              <p:cTn id="198" fill="hold">
                                <p:stCondLst>
                                  <p:cond delay="0"/>
                                </p:stCondLst>
                                <p:childTnLst>
                                  <p:par>
                                    <p:cTn id="199" presetID="22" presetClass="entr" presetSubtype="8" fill="hold" grpId="0" nodeType="clickEffect">
                                      <p:stCondLst>
                                        <p:cond delay="0"/>
                                      </p:stCondLst>
                                      <p:childTnLst>
                                        <p:set>
                                          <p:cBhvr>
                                            <p:cTn id="200" dur="1" fill="hold">
                                              <p:stCondLst>
                                                <p:cond delay="0"/>
                                              </p:stCondLst>
                                            </p:cTn>
                                            <p:tgtEl>
                                              <p:spTgt spid="36"/>
                                            </p:tgtEl>
                                            <p:attrNameLst>
                                              <p:attrName>style.visibility</p:attrName>
                                            </p:attrNameLst>
                                          </p:cBhvr>
                                          <p:to>
                                            <p:strVal val="visible"/>
                                          </p:to>
                                        </p:set>
                                        <p:animEffect transition="in" filter="wipe(left)">
                                          <p:cBhvr>
                                            <p:cTn id="201" dur="500"/>
                                            <p:tgtEl>
                                              <p:spTgt spid="36"/>
                                            </p:tgtEl>
                                          </p:cBhvr>
                                        </p:animEffect>
                                      </p:childTnLst>
                                    </p:cTn>
                                  </p:par>
                                </p:childTnLst>
                              </p:cTn>
                            </p:par>
                          </p:childTnLst>
                        </p:cTn>
                      </p:par>
                      <p:par>
                        <p:cTn id="202" fill="hold">
                          <p:stCondLst>
                            <p:cond delay="indefinite"/>
                          </p:stCondLst>
                          <p:childTnLst>
                            <p:par>
                              <p:cTn id="203" fill="hold">
                                <p:stCondLst>
                                  <p:cond delay="0"/>
                                </p:stCondLst>
                                <p:childTnLst>
                                  <p:par>
                                    <p:cTn id="204" presetID="22" presetClass="entr" presetSubtype="4" fill="hold" grpId="0" nodeType="clickEffect">
                                      <p:stCondLst>
                                        <p:cond delay="0"/>
                                      </p:stCondLst>
                                      <p:childTnLst>
                                        <p:set>
                                          <p:cBhvr>
                                            <p:cTn id="205" dur="1" fill="hold">
                                              <p:stCondLst>
                                                <p:cond delay="0"/>
                                              </p:stCondLst>
                                            </p:cTn>
                                            <p:tgtEl>
                                              <p:spTgt spid="38"/>
                                            </p:tgtEl>
                                            <p:attrNameLst>
                                              <p:attrName>style.visibility</p:attrName>
                                            </p:attrNameLst>
                                          </p:cBhvr>
                                          <p:to>
                                            <p:strVal val="visible"/>
                                          </p:to>
                                        </p:set>
                                        <p:animEffect transition="in" filter="wipe(down)">
                                          <p:cBhvr>
                                            <p:cTn id="206" dur="500"/>
                                            <p:tgtEl>
                                              <p:spTgt spid="38"/>
                                            </p:tgtEl>
                                          </p:cBhvr>
                                        </p:animEffect>
                                      </p:childTnLst>
                                    </p:cTn>
                                  </p:par>
                                </p:childTnLst>
                              </p:cTn>
                            </p:par>
                          </p:childTnLst>
                        </p:cTn>
                      </p:par>
                      <p:par>
                        <p:cTn id="207" fill="hold">
                          <p:stCondLst>
                            <p:cond delay="indefinite"/>
                          </p:stCondLst>
                          <p:childTnLst>
                            <p:par>
                              <p:cTn id="208" fill="hold">
                                <p:stCondLst>
                                  <p:cond delay="0"/>
                                </p:stCondLst>
                                <p:childTnLst>
                                  <p:par>
                                    <p:cTn id="209" presetID="2" presetClass="entr" presetSubtype="1" accel="50000" decel="50000" fill="hold" nodeType="clickEffect">
                                      <p:stCondLst>
                                        <p:cond delay="0"/>
                                      </p:stCondLst>
                                      <p:childTnLst>
                                        <p:set>
                                          <p:cBhvr>
                                            <p:cTn id="210" dur="1" fill="hold">
                                              <p:stCondLst>
                                                <p:cond delay="0"/>
                                              </p:stCondLst>
                                            </p:cTn>
                                            <p:tgtEl>
                                              <p:spTgt spid="11"/>
                                            </p:tgtEl>
                                            <p:attrNameLst>
                                              <p:attrName>style.visibility</p:attrName>
                                            </p:attrNameLst>
                                          </p:cBhvr>
                                          <p:to>
                                            <p:strVal val="visible"/>
                                          </p:to>
                                        </p:set>
                                        <p:anim calcmode="lin" valueType="num">
                                          <p:cBhvr additive="base">
                                            <p:cTn id="211" dur="500" fill="hold"/>
                                            <p:tgtEl>
                                              <p:spTgt spid="11"/>
                                            </p:tgtEl>
                                            <p:attrNameLst>
                                              <p:attrName>ppt_x</p:attrName>
                                            </p:attrNameLst>
                                          </p:cBhvr>
                                          <p:tavLst>
                                            <p:tav tm="0">
                                              <p:val>
                                                <p:strVal val="#ppt_x"/>
                                              </p:val>
                                            </p:tav>
                                            <p:tav tm="100000">
                                              <p:val>
                                                <p:strVal val="#ppt_x"/>
                                              </p:val>
                                            </p:tav>
                                          </p:tavLst>
                                        </p:anim>
                                        <p:anim calcmode="lin" valueType="num">
                                          <p:cBhvr additive="base">
                                            <p:cTn id="212" dur="500" fill="hold"/>
                                            <p:tgtEl>
                                              <p:spTgt spid="11"/>
                                            </p:tgtEl>
                                            <p:attrNameLst>
                                              <p:attrName>ppt_y</p:attrName>
                                            </p:attrNameLst>
                                          </p:cBhvr>
                                          <p:tavLst>
                                            <p:tav tm="0">
                                              <p:val>
                                                <p:strVal val="0-#ppt_h/2"/>
                                              </p:val>
                                            </p:tav>
                                            <p:tav tm="100000">
                                              <p:val>
                                                <p:strVal val="#ppt_y"/>
                                              </p:val>
                                            </p:tav>
                                          </p:tavLst>
                                        </p:anim>
                                      </p:childTnLst>
                                    </p:cTn>
                                  </p:par>
                                </p:childTnLst>
                              </p:cTn>
                            </p:par>
                            <p:par>
                              <p:cTn id="213" fill="hold">
                                <p:stCondLst>
                                  <p:cond delay="500"/>
                                </p:stCondLst>
                                <p:childTnLst>
                                  <p:par>
                                    <p:cTn id="214" presetID="8" presetClass="emph" presetSubtype="0" accel="50000" fill="hold" nodeType="afterEffect">
                                      <p:stCondLst>
                                        <p:cond delay="0"/>
                                      </p:stCondLst>
                                      <p:childTnLst>
                                        <p:animRot by="21600000">
                                          <p:cBhvr>
                                            <p:cTn id="215" dur="2000" fill="hold"/>
                                            <p:tgtEl>
                                              <p:spTgt spid="11"/>
                                            </p:tgtEl>
                                            <p:attrNameLst>
                                              <p:attrName>r</p:attrName>
                                            </p:attrNameLst>
                                          </p:cBhvr>
                                        </p:animRot>
                                      </p:childTnLst>
                                    </p:cTn>
                                  </p:par>
                                </p:childTnLst>
                              </p:cTn>
                            </p:par>
                          </p:childTnLst>
                        </p:cTn>
                      </p:par>
                      <p:par>
                        <p:cTn id="216" fill="hold">
                          <p:stCondLst>
                            <p:cond delay="indefinite"/>
                          </p:stCondLst>
                          <p:childTnLst>
                            <p:par>
                              <p:cTn id="217" fill="hold">
                                <p:stCondLst>
                                  <p:cond delay="0"/>
                                </p:stCondLst>
                                <p:childTnLst>
                                  <p:par>
                                    <p:cTn id="218" presetID="8" presetClass="emph" presetSubtype="0" fill="hold" grpId="1" nodeType="clickEffect">
                                      <p:stCondLst>
                                        <p:cond delay="0"/>
                                      </p:stCondLst>
                                      <p:childTnLst>
                                        <p:animRot by="21600000">
                                          <p:cBhvr>
                                            <p:cTn id="219" dur="1000" fill="hold"/>
                                            <p:tgtEl>
                                              <p:spTgt spid="28"/>
                                            </p:tgtEl>
                                            <p:attrNameLst>
                                              <p:attrName>r</p:attrName>
                                            </p:attrNameLst>
                                          </p:cBhvr>
                                        </p:animRot>
                                      </p:childTnLst>
                                    </p:cTn>
                                  </p:par>
                                </p:childTnLst>
                              </p:cTn>
                            </p:par>
                          </p:childTnLst>
                        </p:cTn>
                      </p:par>
                      <p:par>
                        <p:cTn id="220" fill="hold">
                          <p:stCondLst>
                            <p:cond delay="indefinite"/>
                          </p:stCondLst>
                          <p:childTnLst>
                            <p:par>
                              <p:cTn id="221" fill="hold">
                                <p:stCondLst>
                                  <p:cond delay="0"/>
                                </p:stCondLst>
                                <p:childTnLst>
                                  <p:par>
                                    <p:cTn id="222" presetID="10" presetClass="entr" presetSubtype="0" fill="hold" grpId="0" nodeType="clickEffect">
                                      <p:stCondLst>
                                        <p:cond delay="0"/>
                                      </p:stCondLst>
                                      <p:childTnLst>
                                        <p:set>
                                          <p:cBhvr>
                                            <p:cTn id="223" dur="1" fill="hold">
                                              <p:stCondLst>
                                                <p:cond delay="0"/>
                                              </p:stCondLst>
                                            </p:cTn>
                                            <p:tgtEl>
                                              <p:spTgt spid="22"/>
                                            </p:tgtEl>
                                            <p:attrNameLst>
                                              <p:attrName>style.visibility</p:attrName>
                                            </p:attrNameLst>
                                          </p:cBhvr>
                                          <p:to>
                                            <p:strVal val="visible"/>
                                          </p:to>
                                        </p:set>
                                        <p:animEffect transition="in" filter="fade">
                                          <p:cBhvr>
                                            <p:cTn id="224" dur="500"/>
                                            <p:tgtEl>
                                              <p:spTgt spid="22"/>
                                            </p:tgtEl>
                                          </p:cBhvr>
                                        </p:animEffect>
                                      </p:childTnLst>
                                    </p:cTn>
                                  </p:par>
                                </p:childTnLst>
                              </p:cTn>
                            </p:par>
                          </p:childTnLst>
                        </p:cTn>
                      </p:par>
                      <p:par>
                        <p:cTn id="225" fill="hold">
                          <p:stCondLst>
                            <p:cond delay="indefinite"/>
                          </p:stCondLst>
                          <p:childTnLst>
                            <p:par>
                              <p:cTn id="226" fill="hold">
                                <p:stCondLst>
                                  <p:cond delay="0"/>
                                </p:stCondLst>
                                <p:childTnLst>
                                  <p:par>
                                    <p:cTn id="227" presetID="22" presetClass="entr" presetSubtype="4" fill="hold" grpId="0" nodeType="clickEffect">
                                      <p:stCondLst>
                                        <p:cond delay="0"/>
                                      </p:stCondLst>
                                      <p:childTnLst>
                                        <p:set>
                                          <p:cBhvr>
                                            <p:cTn id="228" dur="1" fill="hold">
                                              <p:stCondLst>
                                                <p:cond delay="0"/>
                                              </p:stCondLst>
                                            </p:cTn>
                                            <p:tgtEl>
                                              <p:spTgt spid="39"/>
                                            </p:tgtEl>
                                            <p:attrNameLst>
                                              <p:attrName>style.visibility</p:attrName>
                                            </p:attrNameLst>
                                          </p:cBhvr>
                                          <p:to>
                                            <p:strVal val="visible"/>
                                          </p:to>
                                        </p:set>
                                        <p:animEffect transition="in" filter="wipe(down)">
                                          <p:cBhvr>
                                            <p:cTn id="229" dur="500"/>
                                            <p:tgtEl>
                                              <p:spTgt spid="39"/>
                                            </p:tgtEl>
                                          </p:cBhvr>
                                        </p:animEffect>
                                      </p:childTnLst>
                                    </p:cTn>
                                  </p:par>
                                </p:childTnLst>
                              </p:cTn>
                            </p:par>
                          </p:childTnLst>
                        </p:cTn>
                      </p:par>
                      <p:par>
                        <p:cTn id="230" fill="hold">
                          <p:stCondLst>
                            <p:cond delay="indefinite"/>
                          </p:stCondLst>
                          <p:childTnLst>
                            <p:par>
                              <p:cTn id="231" fill="hold">
                                <p:stCondLst>
                                  <p:cond delay="0"/>
                                </p:stCondLst>
                                <p:childTnLst>
                                  <p:par>
                                    <p:cTn id="232" presetID="22" presetClass="entr" presetSubtype="8" fill="hold" grpId="0" nodeType="clickEffect">
                                      <p:stCondLst>
                                        <p:cond delay="0"/>
                                      </p:stCondLst>
                                      <p:childTnLst>
                                        <p:set>
                                          <p:cBhvr>
                                            <p:cTn id="233" dur="1" fill="hold">
                                              <p:stCondLst>
                                                <p:cond delay="0"/>
                                              </p:stCondLst>
                                            </p:cTn>
                                            <p:tgtEl>
                                              <p:spTgt spid="40"/>
                                            </p:tgtEl>
                                            <p:attrNameLst>
                                              <p:attrName>style.visibility</p:attrName>
                                            </p:attrNameLst>
                                          </p:cBhvr>
                                          <p:to>
                                            <p:strVal val="visible"/>
                                          </p:to>
                                        </p:set>
                                        <p:animEffect transition="in" filter="wipe(left)">
                                          <p:cBhvr>
                                            <p:cTn id="234" dur="500"/>
                                            <p:tgtEl>
                                              <p:spTgt spid="40"/>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4" fill="hold" grpId="0" nodeType="clickEffect">
                                      <p:stCondLst>
                                        <p:cond delay="0"/>
                                      </p:stCondLst>
                                      <p:childTnLst>
                                        <p:set>
                                          <p:cBhvr>
                                            <p:cTn id="238" dur="1" fill="hold">
                                              <p:stCondLst>
                                                <p:cond delay="0"/>
                                              </p:stCondLst>
                                            </p:cTn>
                                            <p:tgtEl>
                                              <p:spTgt spid="42"/>
                                            </p:tgtEl>
                                            <p:attrNameLst>
                                              <p:attrName>style.visibility</p:attrName>
                                            </p:attrNameLst>
                                          </p:cBhvr>
                                          <p:to>
                                            <p:strVal val="visible"/>
                                          </p:to>
                                        </p:set>
                                        <p:animEffect transition="in" filter="wipe(down)">
                                          <p:cBhvr>
                                            <p:cTn id="239" dur="500"/>
                                            <p:tgtEl>
                                              <p:spTgt spid="42"/>
                                            </p:tgtEl>
                                          </p:cBhvr>
                                        </p:animEffect>
                                      </p:childTnLst>
                                    </p:cTn>
                                  </p:par>
                                </p:childTnLst>
                              </p:cTn>
                            </p:par>
                          </p:childTnLst>
                        </p:cTn>
                      </p:par>
                      <p:par>
                        <p:cTn id="240" fill="hold">
                          <p:stCondLst>
                            <p:cond delay="indefinite"/>
                          </p:stCondLst>
                          <p:childTnLst>
                            <p:par>
                              <p:cTn id="241" fill="hold">
                                <p:stCondLst>
                                  <p:cond delay="0"/>
                                </p:stCondLst>
                                <p:childTnLst>
                                  <p:par>
                                    <p:cTn id="242" presetID="2" presetClass="entr" presetSubtype="2" accel="50000" decel="50000" fill="hold" nodeType="clickEffect">
                                      <p:stCondLst>
                                        <p:cond delay="0"/>
                                      </p:stCondLst>
                                      <p:childTnLst>
                                        <p:set>
                                          <p:cBhvr>
                                            <p:cTn id="243" dur="1" fill="hold">
                                              <p:stCondLst>
                                                <p:cond delay="0"/>
                                              </p:stCondLst>
                                            </p:cTn>
                                            <p:tgtEl>
                                              <p:spTgt spid="17"/>
                                            </p:tgtEl>
                                            <p:attrNameLst>
                                              <p:attrName>style.visibility</p:attrName>
                                            </p:attrNameLst>
                                          </p:cBhvr>
                                          <p:to>
                                            <p:strVal val="visible"/>
                                          </p:to>
                                        </p:set>
                                        <p:anim calcmode="lin" valueType="num">
                                          <p:cBhvr additive="base">
                                            <p:cTn id="244" dur="500" fill="hold"/>
                                            <p:tgtEl>
                                              <p:spTgt spid="17"/>
                                            </p:tgtEl>
                                            <p:attrNameLst>
                                              <p:attrName>ppt_x</p:attrName>
                                            </p:attrNameLst>
                                          </p:cBhvr>
                                          <p:tavLst>
                                            <p:tav tm="0">
                                              <p:val>
                                                <p:strVal val="1+#ppt_w/2"/>
                                              </p:val>
                                            </p:tav>
                                            <p:tav tm="100000">
                                              <p:val>
                                                <p:strVal val="#ppt_x"/>
                                              </p:val>
                                            </p:tav>
                                          </p:tavLst>
                                        </p:anim>
                                        <p:anim calcmode="lin" valueType="num">
                                          <p:cBhvr additive="base">
                                            <p:cTn id="245"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6" fill="hold">
                          <p:stCondLst>
                            <p:cond delay="indefinite"/>
                          </p:stCondLst>
                          <p:childTnLst>
                            <p:par>
                              <p:cTn id="247" fill="hold">
                                <p:stCondLst>
                                  <p:cond delay="0"/>
                                </p:stCondLst>
                                <p:childTnLst>
                                  <p:par>
                                    <p:cTn id="248" presetID="8" presetClass="emph" presetSubtype="0" accel="50000" fill="hold" nodeType="clickEffect">
                                      <p:stCondLst>
                                        <p:cond delay="0"/>
                                      </p:stCondLst>
                                      <p:childTnLst>
                                        <p:animRot by="21600000">
                                          <p:cBhvr>
                                            <p:cTn id="249" dur="1000" fill="hold"/>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0" repeatCount="4000" fill="hold" display="0">
                      <p:stCondLst>
                        <p:cond delay="indefinite"/>
                      </p:stCondLst>
                      <p:endCondLst>
                        <p:cond evt="onStopAudio" delay="0">
                          <p:tgtEl>
                            <p:sldTgt/>
                          </p:tgtEl>
                        </p:cond>
                      </p:endCondLst>
                    </p:cTn>
                    <p:tgtEl>
                      <p:spTgt spid="24"/>
                    </p:tgtEl>
                  </p:cMediaNode>
                </p:audio>
              </p:childTnLst>
            </p:cTn>
          </p:par>
        </p:tnLst>
        <p:bldLst>
          <p:bldP spid="2" grpId="0"/>
          <p:bldP spid="48" grpId="0" animBg="1"/>
          <p:bldP spid="49" grpId="0" animBg="1"/>
          <p:bldP spid="50" grpId="0" animBg="1"/>
          <p:bldP spid="53" grpId="0" animBg="1"/>
          <p:bldP spid="54" grpId="0" animBg="1"/>
          <p:bldP spid="62" grpId="0" animBg="1"/>
          <p:bldP spid="3" grpId="0"/>
          <p:bldP spid="14" grpId="1"/>
          <p:bldP spid="22" grpId="0"/>
          <p:bldP spid="28" grpId="0"/>
          <p:bldP spid="28" grpId="1"/>
          <p:bldP spid="29" grpId="0" animBg="1"/>
          <p:bldP spid="36" grpId="0" animBg="1"/>
          <p:bldP spid="38" grpId="0" animBg="1"/>
          <p:bldP spid="39" grpId="0" animBg="1"/>
          <p:bldP spid="40" grpId="0" animBg="1"/>
          <p:bldP spid="42" grpId="0" animBg="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8347318-301B-EE64-8C0E-FB592BE7ECAA}"/>
              </a:ext>
            </a:extLst>
          </p:cNvPr>
          <p:cNvSpPr txBox="1"/>
          <p:nvPr/>
        </p:nvSpPr>
        <p:spPr>
          <a:xfrm>
            <a:off x="394636" y="522223"/>
            <a:ext cx="7344076" cy="5909310"/>
          </a:xfrm>
          <a:prstGeom prst="rect">
            <a:avLst/>
          </a:prstGeom>
          <a:noFill/>
        </p:spPr>
        <p:txBody>
          <a:bodyPr wrap="square">
            <a:spAutoFit/>
          </a:bodyPr>
          <a:lstStyle/>
          <a:p>
            <a:pPr marL="285750" indent="-285750">
              <a:buFont typeface="Arial" panose="020B0604020202020204" pitchFamily="34" charset="0"/>
              <a:buChar char="•"/>
            </a:pPr>
            <a:r>
              <a:rPr lang="fr-FR" dirty="0">
                <a:latin typeface="Poppins" pitchFamily="2" charset="77"/>
                <a:cs typeface="Poppins" pitchFamily="2" charset="77"/>
              </a:rPr>
              <a:t>Vous allez jouer par petits groupes, entre 2 et 6 personnes. </a:t>
            </a:r>
          </a:p>
          <a:p>
            <a:pPr marL="285750" indent="-285750">
              <a:buFont typeface="Arial" panose="020B0604020202020204" pitchFamily="34" charset="0"/>
              <a:buChar char="•"/>
            </a:pPr>
            <a:endParaRPr lang="fr-FR"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Chaque groupe aura une carte :</a:t>
            </a:r>
          </a:p>
          <a:p>
            <a:pPr marL="285750" indent="-285750">
              <a:buFont typeface="Arial" panose="020B0604020202020204" pitchFamily="34" charset="0"/>
              <a:buChar char="•"/>
            </a:pPr>
            <a:endParaRPr lang="fr-FR"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Un groupe a une carte où les lieux sont marqués (par exemple, le bar, la boulangerie, la banque, etc.).</a:t>
            </a:r>
          </a:p>
          <a:p>
            <a:pPr>
              <a:buFont typeface="Arial" panose="020B0604020202020204" pitchFamily="34" charset="0"/>
              <a:buChar char="•"/>
            </a:pPr>
            <a:endParaRPr lang="fr-FR"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L'autre groupe a la même carte, mais les lieux ne sont pas indiqués.</a:t>
            </a:r>
          </a:p>
          <a:p>
            <a:pPr>
              <a:buFont typeface="Arial" panose="020B0604020202020204" pitchFamily="34" charset="0"/>
              <a:buChar char="•"/>
            </a:pPr>
            <a:endParaRPr lang="fr-FR"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Le but est de faire trouver les lieux en donnant des indications. Par exemple, si j’ai 'le bar' sur ma carte, je vais décrire où il se trouve en utilisant des expressions comme : </a:t>
            </a:r>
            <a:r>
              <a:rPr lang="fr-FR" i="1" dirty="0">
                <a:latin typeface="Poppins" pitchFamily="2" charset="77"/>
                <a:cs typeface="Poppins" pitchFamily="2" charset="77"/>
              </a:rPr>
              <a:t>'Va tout droit', 'Tourne à gauche', 'Prends la deuxième à droite’. </a:t>
            </a:r>
          </a:p>
          <a:p>
            <a:pPr marL="285750" indent="-285750">
              <a:buFont typeface="Arial" panose="020B0604020202020204" pitchFamily="34" charset="0"/>
              <a:buChar char="•"/>
            </a:pPr>
            <a:endParaRPr lang="fr-FR" i="1"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Le groupe en face doit écouter et cocher l’endroit indiqué sur leur carte. Vous continuez jusqu’à ce que tous les lieux soient trouvés. </a:t>
            </a:r>
          </a:p>
          <a:p>
            <a:pPr marL="285750" indent="-285750">
              <a:buFont typeface="Arial" panose="020B0604020202020204" pitchFamily="34" charset="0"/>
              <a:buChar char="•"/>
            </a:pPr>
            <a:endParaRPr lang="fr-FR" dirty="0">
              <a:latin typeface="Poppins" pitchFamily="2" charset="77"/>
              <a:cs typeface="Poppins" pitchFamily="2" charset="77"/>
            </a:endParaRPr>
          </a:p>
          <a:p>
            <a:pPr marL="285750" indent="-285750">
              <a:buFont typeface="Arial" panose="020B0604020202020204" pitchFamily="34" charset="0"/>
              <a:buChar char="•"/>
            </a:pPr>
            <a:r>
              <a:rPr lang="fr-FR" dirty="0">
                <a:latin typeface="Poppins" pitchFamily="2" charset="77"/>
                <a:cs typeface="Poppins" pitchFamily="2" charset="77"/>
              </a:rPr>
              <a:t>C’est bon ? Vous êtes prêts ? Allez-y !"</a:t>
            </a:r>
          </a:p>
        </p:txBody>
      </p:sp>
      <p:pic>
        <p:nvPicPr>
          <p:cNvPr id="6" name="Image 5" descr="Une image contenant texte, reçu, diagramme, ligne&#10;&#10;Description générée automatiquement">
            <a:extLst>
              <a:ext uri="{FF2B5EF4-FFF2-40B4-BE49-F238E27FC236}">
                <a16:creationId xmlns:a16="http://schemas.microsoft.com/office/drawing/2014/main" id="{E31020AB-1DCC-FB0B-EB88-E08CFDFC68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427420">
            <a:off x="8892753" y="660244"/>
            <a:ext cx="2439390" cy="3429000"/>
          </a:xfrm>
          <a:prstGeom prst="rect">
            <a:avLst/>
          </a:prstGeom>
          <a:ln w="76200">
            <a:solidFill>
              <a:schemeClr val="bg1">
                <a:lumMod val="95000"/>
              </a:schemeClr>
            </a:solidFill>
          </a:ln>
        </p:spPr>
      </p:pic>
      <p:pic>
        <p:nvPicPr>
          <p:cNvPr id="8" name="Image 7" descr="Une image contenant texte, logo, Graphique, conception&#10;&#10;Description générée automatiquement">
            <a:extLst>
              <a:ext uri="{FF2B5EF4-FFF2-40B4-BE49-F238E27FC236}">
                <a16:creationId xmlns:a16="http://schemas.microsoft.com/office/drawing/2014/main" id="{61E7E8C9-FC68-EC79-7F5A-3331F12133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30277">
            <a:off x="9664138" y="2125980"/>
            <a:ext cx="896620" cy="896620"/>
          </a:xfrm>
          <a:prstGeom prst="rect">
            <a:avLst/>
          </a:prstGeom>
        </p:spPr>
      </p:pic>
      <p:pic>
        <p:nvPicPr>
          <p:cNvPr id="9" name="Image 8" descr="Une image contenant symbole&#10;&#10;Description générée automatiquement">
            <a:extLst>
              <a:ext uri="{FF2B5EF4-FFF2-40B4-BE49-F238E27FC236}">
                <a16:creationId xmlns:a16="http://schemas.microsoft.com/office/drawing/2014/main" id="{47DC3ECD-1089-74E9-B829-E4A53544B1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19772" y="3411389"/>
            <a:ext cx="634158" cy="634158"/>
          </a:xfrm>
          <a:prstGeom prst="rect">
            <a:avLst/>
          </a:prstGeom>
        </p:spPr>
      </p:pic>
      <p:pic>
        <p:nvPicPr>
          <p:cNvPr id="10" name="Image 9">
            <a:extLst>
              <a:ext uri="{FF2B5EF4-FFF2-40B4-BE49-F238E27FC236}">
                <a16:creationId xmlns:a16="http://schemas.microsoft.com/office/drawing/2014/main" id="{D5C09920-14CD-3E2E-37EA-82A2AD710B6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251115" y="714519"/>
            <a:ext cx="705593" cy="705593"/>
          </a:xfrm>
          <a:prstGeom prst="rect">
            <a:avLst/>
          </a:prstGeom>
        </p:spPr>
      </p:pic>
      <p:pic>
        <p:nvPicPr>
          <p:cNvPr id="5" name="Image 4" descr="Une image contenant texte, reçu, diagramme, ligne&#10;&#10;Description générée automatiquement">
            <a:extLst>
              <a:ext uri="{FF2B5EF4-FFF2-40B4-BE49-F238E27FC236}">
                <a16:creationId xmlns:a16="http://schemas.microsoft.com/office/drawing/2014/main" id="{8E9897CD-ACF7-4244-3D77-45F28298C1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1376309">
            <a:off x="8497622" y="516724"/>
            <a:ext cx="3245996" cy="4562829"/>
          </a:xfrm>
          <a:prstGeom prst="rect">
            <a:avLst/>
          </a:prstGeom>
          <a:ln w="76200">
            <a:solidFill>
              <a:schemeClr val="bg1">
                <a:lumMod val="95000"/>
              </a:schemeClr>
            </a:solidFill>
          </a:ln>
        </p:spPr>
      </p:pic>
      <p:sp>
        <p:nvSpPr>
          <p:cNvPr id="11" name="ZoneTexte 10">
            <a:extLst>
              <a:ext uri="{FF2B5EF4-FFF2-40B4-BE49-F238E27FC236}">
                <a16:creationId xmlns:a16="http://schemas.microsoft.com/office/drawing/2014/main" id="{211F74D7-6D02-F31B-FFC8-780292B82194}"/>
              </a:ext>
            </a:extLst>
          </p:cNvPr>
          <p:cNvSpPr txBox="1"/>
          <p:nvPr/>
        </p:nvSpPr>
        <p:spPr>
          <a:xfrm>
            <a:off x="7631105" y="5481761"/>
            <a:ext cx="4560895" cy="1323439"/>
          </a:xfrm>
          <a:prstGeom prst="rect">
            <a:avLst/>
          </a:prstGeom>
          <a:noFill/>
        </p:spPr>
        <p:txBody>
          <a:bodyPr wrap="square" rtlCol="0">
            <a:spAutoFit/>
          </a:bodyPr>
          <a:lstStyle/>
          <a:p>
            <a:pPr algn="ctr"/>
            <a:r>
              <a:rPr lang="fr-FR" sz="4000" b="1" dirty="0">
                <a:solidFill>
                  <a:schemeClr val="accent2"/>
                </a:solidFill>
                <a:latin typeface="Poppins" pitchFamily="2" charset="77"/>
                <a:cs typeface="Poppins" pitchFamily="2" charset="77"/>
              </a:rPr>
              <a:t>Jeu de coordination</a:t>
            </a:r>
          </a:p>
        </p:txBody>
      </p:sp>
    </p:spTree>
    <p:extLst>
      <p:ext uri="{BB962C8B-B14F-4D97-AF65-F5344CB8AC3E}">
        <p14:creationId xmlns:p14="http://schemas.microsoft.com/office/powerpoint/2010/main" val="6754628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par>
                                <p:cTn id="18" presetID="2" presetClass="entr" presetSubtype="2"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1+#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animEffect transition="in" filter="fade">
                                      <p:cBhvr>
                                        <p:cTn id="27" dur="500"/>
                                        <p:tgtEl>
                                          <p:spTgt spid="9"/>
                                        </p:tgtEl>
                                      </p:cBhvr>
                                    </p:animEffect>
                                  </p:childTnLst>
                                </p:cTn>
                              </p:par>
                              <p:par>
                                <p:cTn id="28" presetID="53" presetClass="entr" presetSubtype="16"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par>
                                <p:cTn id="33" presetID="53" presetClass="entr" presetSubtype="16"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26" presetClass="emph" presetSubtype="0" fill="hold" nodeType="withEffect">
                                  <p:stCondLst>
                                    <p:cond delay="0"/>
                                  </p:stCondLst>
                                  <p:childTnLst>
                                    <p:animEffect transition="out" filter="fade">
                                      <p:cBhvr>
                                        <p:cTn id="39" dur="3000" tmFilter="0, 0; .2, .5; .8, .5; 1, 0"/>
                                        <p:tgtEl>
                                          <p:spTgt spid="10"/>
                                        </p:tgtEl>
                                      </p:cBhvr>
                                    </p:animEffect>
                                    <p:animScale>
                                      <p:cBhvr>
                                        <p:cTn id="40" dur="1500" autoRev="1" fill="hold"/>
                                        <p:tgtEl>
                                          <p:spTgt spid="10"/>
                                        </p:tgtEl>
                                      </p:cBhvr>
                                      <p:by x="105000" y="105000"/>
                                    </p:animScale>
                                  </p:childTnLst>
                                </p:cTn>
                              </p:par>
                              <p:par>
                                <p:cTn id="41" presetID="26" presetClass="emph" presetSubtype="0" fill="hold" nodeType="withEffect">
                                  <p:stCondLst>
                                    <p:cond delay="0"/>
                                  </p:stCondLst>
                                  <p:childTnLst>
                                    <p:animEffect transition="out" filter="fade">
                                      <p:cBhvr>
                                        <p:cTn id="42" dur="3000" tmFilter="0, 0; .2, .5; .8, .5; 1, 0"/>
                                        <p:tgtEl>
                                          <p:spTgt spid="8"/>
                                        </p:tgtEl>
                                      </p:cBhvr>
                                    </p:animEffect>
                                    <p:animScale>
                                      <p:cBhvr>
                                        <p:cTn id="43" dur="1500" autoRev="1" fill="hold"/>
                                        <p:tgtEl>
                                          <p:spTgt spid="8"/>
                                        </p:tgtEl>
                                      </p:cBhvr>
                                      <p:by x="105000" y="105000"/>
                                    </p:animScale>
                                  </p:childTnLst>
                                </p:cTn>
                              </p:par>
                              <p:par>
                                <p:cTn id="44" presetID="26" presetClass="emph" presetSubtype="0" fill="hold" nodeType="withEffect">
                                  <p:stCondLst>
                                    <p:cond delay="0"/>
                                  </p:stCondLst>
                                  <p:childTnLst>
                                    <p:animEffect transition="out" filter="fade">
                                      <p:cBhvr>
                                        <p:cTn id="45" dur="3000" tmFilter="0, 0; .2, .5; .8, .5; 1, 0"/>
                                        <p:tgtEl>
                                          <p:spTgt spid="9"/>
                                        </p:tgtEl>
                                      </p:cBhvr>
                                    </p:animEffect>
                                    <p:animScale>
                                      <p:cBhvr>
                                        <p:cTn id="46" dur="1500" autoRev="1" fill="hold"/>
                                        <p:tgtEl>
                                          <p:spTgt spid="9"/>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500"/>
                                        <p:tgtEl>
                                          <p:spTgt spid="3">
                                            <p:txEl>
                                              <p:pRg st="6" end="6"/>
                                            </p:txEl>
                                          </p:spTgt>
                                        </p:tgtEl>
                                      </p:cBhvr>
                                    </p:animEffect>
                                  </p:childTnLst>
                                </p:cTn>
                              </p:par>
                            </p:childTnLst>
                          </p:cTn>
                        </p:par>
                        <p:par>
                          <p:cTn id="52" fill="hold">
                            <p:stCondLst>
                              <p:cond delay="500"/>
                            </p:stCondLst>
                            <p:childTnLst>
                              <p:par>
                                <p:cTn id="53" presetID="2" presetClass="entr" presetSubtype="2" accel="50000" decel="50000" fill="hold" nodeType="after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1+#ppt_w/2"/>
                                          </p:val>
                                        </p:tav>
                                        <p:tav tm="100000">
                                          <p:val>
                                            <p:strVal val="#ppt_x"/>
                                          </p:val>
                                        </p:tav>
                                      </p:tavLst>
                                    </p:anim>
                                    <p:anim calcmode="lin" valueType="num">
                                      <p:cBhvr additive="base">
                                        <p:cTn id="5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500"/>
                                        <p:tgtEl>
                                          <p:spTgt spid="3">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Effect transition="in" filter="fade">
                                      <p:cBhvr>
                                        <p:cTn id="66" dur="500"/>
                                        <p:tgtEl>
                                          <p:spTgt spid="3">
                                            <p:txEl>
                                              <p:pRg st="10" end="1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Effect transition="in" filter="fade">
                                      <p:cBhvr>
                                        <p:cTn id="7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704</Words>
  <Application>Microsoft Office PowerPoint</Application>
  <PresentationFormat>Grand écran</PresentationFormat>
  <Paragraphs>122</Paragraphs>
  <Slides>11</Slides>
  <Notes>2</Notes>
  <HiddenSlides>0</HiddenSlides>
  <MMClips>1</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Poppins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Abdoulaye Tall</dc:creator>
  <cp:lastModifiedBy>Lisa Lejard</cp:lastModifiedBy>
  <cp:revision>6</cp:revision>
  <dcterms:created xsi:type="dcterms:W3CDTF">2024-11-23T15:00:00Z</dcterms:created>
  <dcterms:modified xsi:type="dcterms:W3CDTF">2026-06-10T15:34:48Z</dcterms:modified>
</cp:coreProperties>
</file>